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7" r:id="rId10"/>
    <p:sldId id="266" r:id="rId1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>
        <p:scale>
          <a:sx n="69" d="100"/>
          <a:sy n="69" d="100"/>
        </p:scale>
        <p:origin x="-141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package" Target="../embeddings/_________Microsoft_Visio1.vsdx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3501008"/>
            <a:ext cx="6768752" cy="2808312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Виконав: студент гр. 4К-13</a:t>
            </a:r>
          </a:p>
          <a:p>
            <a:pPr algn="r"/>
            <a:r>
              <a:rPr lang="uk-UA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Жаворонок</a:t>
            </a:r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Михайло Дмитрович</a:t>
            </a:r>
          </a:p>
          <a:p>
            <a:pPr algn="r"/>
            <a:endParaRPr lang="uk-UA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Керівник: </a:t>
            </a:r>
            <a:r>
              <a:rPr lang="uk-UA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к.т.н</a:t>
            </a:r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ст. викладач</a:t>
            </a:r>
          </a:p>
          <a:p>
            <a:pPr algn="r"/>
            <a:r>
              <a:rPr lang="uk-UA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Богомолов</a:t>
            </a:r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Сергій </a:t>
            </a:r>
            <a:r>
              <a:rPr lang="uk-UA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Вітальович</a:t>
            </a:r>
            <a:endParaRPr lang="uk-UA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uk-UA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uk-UA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uk-UA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 рік</a:t>
            </a:r>
            <a:endParaRPr lang="ru-RU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259228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>
            <a:normAutofit fontScale="90000"/>
          </a:bodyPr>
          <a:lstStyle/>
          <a:p>
            <a:r>
              <a:rPr lang="uk-UA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Вінницький національний технічний університет</a:t>
            </a:r>
            <a:r>
              <a:rPr lang="uk-UA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53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</a:t>
            </a:r>
            <a:r>
              <a:rPr lang="uk-UA" sz="53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мікроконтролерного</a:t>
            </a:r>
            <a:r>
              <a:rPr lang="uk-UA" sz="53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пристрою </a:t>
            </a:r>
            <a:r>
              <a:rPr lang="en-US" sz="53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GPS </a:t>
            </a:r>
            <a:r>
              <a:rPr lang="uk-UA" sz="53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навігації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38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7704856" cy="1143000"/>
          </a:xfrm>
        </p:spPr>
        <p:txBody>
          <a:bodyPr>
            <a:noAutofit/>
          </a:bodyPr>
          <a:lstStyle/>
          <a:p>
            <a:r>
              <a:rPr lang="uk-UA" sz="72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endParaRPr lang="ru-RU" sz="72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35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49"/>
            <a:ext cx="8435280" cy="80512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uk-UA" sz="6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Актуальність</a:t>
            </a:r>
            <a:endParaRPr lang="ru-RU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795836"/>
            <a:ext cx="3728343" cy="298922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68760"/>
            <a:ext cx="4474840" cy="4857403"/>
          </a:xfrm>
        </p:spPr>
        <p:txBody>
          <a:bodyPr>
            <a:normAutofit/>
          </a:bodyPr>
          <a:lstStyle/>
          <a:p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сучасному світі велике значення має визначення місцеположення того, чи іншого об’єкта. Для цього використовується глобальна система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позиціювання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Існують:</a:t>
            </a:r>
          </a:p>
          <a:p>
            <a:pPr marL="457200" indent="-457200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GPS навігатори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457200" indent="-457200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треккери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логери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9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435280" cy="116205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uk-UA" sz="4800" dirty="0" smtClean="0">
                <a:solidFill>
                  <a:schemeClr val="accent1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Мета</a:t>
            </a:r>
            <a:endParaRPr lang="ru-RU" sz="4800" dirty="0">
              <a:solidFill>
                <a:schemeClr val="accent1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852936"/>
            <a:ext cx="3007221" cy="300722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1700808"/>
            <a:ext cx="8208912" cy="1584176"/>
          </a:xfrm>
        </p:spPr>
        <p:txBody>
          <a:bodyPr>
            <a:normAutofit/>
          </a:bodyPr>
          <a:lstStyle/>
          <a:p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GPS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пристрою за допомогою якого           можна визначити координати на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місцевості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4325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91264" cy="851694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GPS </a:t>
            </a:r>
            <a:r>
              <a:rPr lang="uk-UA" sz="48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логгер</a:t>
            </a:r>
            <a:endParaRPr lang="ru-RU" sz="4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296" y="2636912"/>
            <a:ext cx="4536952" cy="42210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628800"/>
            <a:ext cx="6707088" cy="399330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основу для пристрою був взятий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GPS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логгер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Transystem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inc.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 – Blue 747 Pros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але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має індикатора та </a:t>
            </a: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коштує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досить дорого.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0027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47248" cy="77968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ctr"/>
            <a:r>
              <a:rPr lang="uk-UA" sz="4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Вибір </a:t>
            </a:r>
            <a:r>
              <a:rPr lang="uk-UA" sz="48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мікроконтролера</a:t>
            </a:r>
            <a:endParaRPr lang="ru-RU" sz="4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52120" y="4442063"/>
            <a:ext cx="3236166" cy="2083281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340768"/>
            <a:ext cx="8352928" cy="4442172"/>
          </a:xfrm>
        </p:spPr>
        <p:txBody>
          <a:bodyPr>
            <a:normAutofit/>
          </a:bodyPr>
          <a:lstStyle/>
          <a:p>
            <a:pPr algn="just"/>
            <a:r>
              <a:rPr lang="uk-UA" dirty="0"/>
              <a:t>	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реалізації проекту було обрано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мікроконтролер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ATmega8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який має такі особливості: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chemeClr val="accent1"/>
              </a:buClr>
              <a:buSzPct val="118000"/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малу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потужність споживанням, але разом з тим - високу продуктивність роботи;</a:t>
            </a:r>
          </a:p>
          <a:p>
            <a:pPr marL="342900" indent="-342900" algn="just">
              <a:buClr>
                <a:schemeClr val="accent1"/>
              </a:buClr>
              <a:buSzPct val="118000"/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512 байт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EEPROM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chemeClr val="accent1"/>
              </a:buClr>
              <a:buSzPct val="118000"/>
              <a:buFont typeface="Arial" panose="020B0604020202020204" pitchFamily="34" charset="0"/>
              <a:buChar char="•"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необхідна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 портів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вводу/виводу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chemeClr val="accent1"/>
              </a:buClr>
              <a:buSzPct val="118000"/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Кбайт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вбудованої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SRAM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buClr>
                <a:schemeClr val="accent1"/>
              </a:buClr>
              <a:buSzPct val="118000"/>
              <a:buFont typeface="Arial" panose="020B0604020202020204" pitchFamily="34" charset="0"/>
              <a:buChar char="•"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невисоку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ціну.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75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04664"/>
            <a:ext cx="6512511" cy="1143000"/>
          </a:xfr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>
            <a:normAutofit/>
          </a:bodyPr>
          <a:lstStyle/>
          <a:p>
            <a:r>
              <a:rPr lang="uk-UA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Структурна схема</a:t>
            </a:r>
            <a:endParaRPr lang="ru-RU" sz="4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7339390"/>
              </p:ext>
            </p:extLst>
          </p:nvPr>
        </p:nvGraphicFramePr>
        <p:xfrm>
          <a:off x="1979712" y="1916832"/>
          <a:ext cx="6250632" cy="40326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Visio" r:id="rId4" imgW="6324567" imgH="4048001" progId="Visio.Drawing.15">
                  <p:embed/>
                </p:oleObj>
              </mc:Choice>
              <mc:Fallback>
                <p:oleObj name="Visio" r:id="rId4" imgW="6324567" imgH="4048001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1916832"/>
                        <a:ext cx="6250632" cy="40326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0118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332656"/>
            <a:ext cx="8528698" cy="1143000"/>
          </a:xfrm>
        </p:spPr>
        <p:txBody>
          <a:bodyPr/>
          <a:lstStyle/>
          <a:p>
            <a:r>
              <a:rPr lang="uk-UA" sz="4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в програмі </a:t>
            </a:r>
            <a:r>
              <a:rPr lang="en-US" sz="4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Proteus</a:t>
            </a:r>
            <a:endParaRPr lang="ru-RU" sz="48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535" y="1916832"/>
            <a:ext cx="6768752" cy="4557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885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uk-UA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роботи</a:t>
            </a:r>
            <a:endParaRPr lang="ru-RU" sz="4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713" y="1412776"/>
            <a:ext cx="5362575" cy="486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397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5966666" cy="1080120"/>
          </a:xfrm>
        </p:spPr>
        <p:txBody>
          <a:bodyPr/>
          <a:lstStyle/>
          <a:p>
            <a:pPr algn="ctr"/>
            <a:r>
              <a:rPr lang="uk-UA" sz="4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endParaRPr lang="ru-RU" sz="4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204864"/>
            <a:ext cx="8352928" cy="3744416"/>
          </a:xfrm>
        </p:spPr>
        <p:txBody>
          <a:bodyPr/>
          <a:lstStyle/>
          <a:p>
            <a:pPr algn="just"/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процесі проведеної роботи було розроблено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пристрій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GPS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навігації та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написано відповідне програмне забезпечення (ПЗ) для роботи з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пристроєм. Вдалось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розробити досить дешевий та функціональний пристрій.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804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673</TotalTime>
  <Words>146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Воздушный поток</vt:lpstr>
      <vt:lpstr>Visio</vt:lpstr>
      <vt:lpstr>Вінницький національний технічний університет Розробка мікроконтролерного пристрою GPS навігації</vt:lpstr>
      <vt:lpstr>Актуальність</vt:lpstr>
      <vt:lpstr>Мета</vt:lpstr>
      <vt:lpstr>GPS логгер</vt:lpstr>
      <vt:lpstr>Вибір мікроконтролера</vt:lpstr>
      <vt:lpstr>Структурна схема</vt:lpstr>
      <vt:lpstr>Схема в програмі Proteus</vt:lpstr>
      <vt:lpstr>Алгоритм роботи</vt:lpstr>
      <vt:lpstr>Висновки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мікроконтролерного пристрою GPS навігації</dc:title>
  <dc:creator>StalkeR</dc:creator>
  <cp:lastModifiedBy>StakeR</cp:lastModifiedBy>
  <cp:revision>19</cp:revision>
  <cp:lastPrinted>2015-03-22T17:44:14Z</cp:lastPrinted>
  <dcterms:created xsi:type="dcterms:W3CDTF">2015-03-07T14:14:57Z</dcterms:created>
  <dcterms:modified xsi:type="dcterms:W3CDTF">2015-03-22T17:45:27Z</dcterms:modified>
</cp:coreProperties>
</file>