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76" r:id="rId3"/>
    <p:sldId id="257" r:id="rId4"/>
    <p:sldId id="277" r:id="rId5"/>
    <p:sldId id="258" r:id="rId6"/>
    <p:sldId id="274" r:id="rId7"/>
    <p:sldId id="268" r:id="rId8"/>
    <p:sldId id="262" r:id="rId9"/>
    <p:sldId id="278" r:id="rId10"/>
    <p:sldId id="266" r:id="rId11"/>
    <p:sldId id="264" r:id="rId12"/>
    <p:sldId id="265" r:id="rId13"/>
    <p:sldId id="275" r:id="rId14"/>
    <p:sldId id="27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64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46512675358649"/>
          <c:y val="0.12985808196276941"/>
          <c:w val="0.55359925020796619"/>
          <c:h val="0.686286850372459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8.6338996695059206E-2"/>
                  <c:y val="0.14480762108970285"/>
                </c:manualLayout>
              </c:layout>
              <c:dLblPos val="bestFit"/>
              <c:showVal val="1"/>
              <c:showCatName val="1"/>
            </c:dLbl>
            <c:dLbl>
              <c:idx val="1"/>
              <c:layout>
                <c:manualLayout>
                  <c:x val="5.2458649228793605E-2"/>
                  <c:y val="-5.2287226498178288E-3"/>
                </c:manualLayout>
              </c:layout>
              <c:dLblPos val="bestFit"/>
              <c:showVal val="1"/>
              <c:showCatName val="1"/>
            </c:dLbl>
            <c:dLbl>
              <c:idx val="2"/>
              <c:layout>
                <c:manualLayout>
                  <c:x val="-7.2859235039991112E-3"/>
                  <c:y val="3.6601058548724801E-2"/>
                </c:manualLayout>
              </c:layout>
              <c:dLblPos val="bestFit"/>
              <c:showVal val="1"/>
              <c:showCatName val="1"/>
            </c:dLbl>
            <c:dLbl>
              <c:idx val="3"/>
              <c:layout>
                <c:manualLayout>
                  <c:x val="-7.7230789142390566E-2"/>
                  <c:y val="-8.1045201072176346E-2"/>
                </c:manualLayout>
              </c:layout>
              <c:dLblPos val="bestFit"/>
              <c:showVal val="1"/>
              <c:showCatName val="1"/>
            </c:dLbl>
            <c:dLbl>
              <c:idx val="4"/>
              <c:layout>
                <c:manualLayout>
                  <c:x val="-3.4972432819195737E-2"/>
                  <c:y val="-5.330353373133382E-2"/>
                </c:manualLayout>
              </c:layout>
              <c:dLblPos val="bestFit"/>
              <c:showVal val="1"/>
              <c:showCatName val="1"/>
            </c:dLbl>
            <c:dLbl>
              <c:idx val="5"/>
              <c:layout>
                <c:manualLayout>
                  <c:x val="-0.10922517244117221"/>
                  <c:y val="-2.8575998557366603E-2"/>
                </c:manualLayout>
              </c:layout>
              <c:dLblPos val="bestFit"/>
              <c:showVal val="1"/>
              <c:showCatName val="1"/>
            </c:dLbl>
            <c:dLbl>
              <c:idx val="6"/>
              <c:layout>
                <c:manualLayout>
                  <c:x val="-0.12212561712345774"/>
                  <c:y val="-7.1277782478138693E-2"/>
                </c:manualLayout>
              </c:layout>
              <c:dLblPos val="bestFit"/>
              <c:showVal val="1"/>
              <c:showCatName val="1"/>
            </c:dLbl>
            <c:dLbl>
              <c:idx val="7"/>
              <c:layout>
                <c:manualLayout>
                  <c:x val="-0.158491439785686"/>
                  <c:y val="-6.9607473203311052E-2"/>
                </c:manualLayout>
              </c:layout>
              <c:dLblPos val="bestFit"/>
              <c:showVal val="1"/>
              <c:showCatName val="1"/>
            </c:dLbl>
            <c:dLbl>
              <c:idx val="8"/>
              <c:layout>
                <c:manualLayout>
                  <c:x val="1.0200292905598755E-2"/>
                  <c:y val="-1.5686167949453485E-2"/>
                </c:manualLayout>
              </c:layout>
              <c:dLblPos val="bestFit"/>
              <c:showVal val="1"/>
              <c:showCatName val="1"/>
            </c:dLbl>
            <c:dLbl>
              <c:idx val="9"/>
              <c:layout>
                <c:manualLayout>
                  <c:x val="0.13687989906643799"/>
                  <c:y val="-3.3986697223815886E-2"/>
                </c:manualLayout>
              </c:layout>
              <c:dLblPos val="bestFit"/>
              <c:showVal val="1"/>
              <c:showCatName val="1"/>
            </c:dLbl>
            <c:dLbl>
              <c:idx val="10"/>
              <c:layout>
                <c:manualLayout>
                  <c:x val="0.15061770862639573"/>
                  <c:y val="4.1575755854059364E-2"/>
                </c:manualLayout>
              </c:layout>
              <c:dLblPos val="bestFit"/>
              <c:showVal val="1"/>
              <c:showCatName val="1"/>
            </c:dLbl>
            <c:numFmt formatCode="General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CatName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Металургія та гірничо-видобувна галузь</c:v>
                </c:pt>
                <c:pt idx="1">
                  <c:v>Сільське господарство та харчова промисловість</c:v>
                </c:pt>
                <c:pt idx="2">
                  <c:v>Будівництво об’єктів нерухомості</c:v>
                </c:pt>
                <c:pt idx="3">
                  <c:v>Виробництво і машинобудув.</c:v>
                </c:pt>
                <c:pt idx="4">
                  <c:v>Енергетична промисловість</c:v>
                </c:pt>
                <c:pt idx="5">
                  <c:v>Послуги</c:v>
                </c:pt>
                <c:pt idx="6">
                  <c:v>Торгівля</c:v>
                </c:pt>
                <c:pt idx="7">
                  <c:v>Транспорт</c:v>
                </c:pt>
                <c:pt idx="8">
                  <c:v>Нафтогазова промисловість</c:v>
                </c:pt>
                <c:pt idx="9">
                  <c:v>Фізичні особи</c:v>
                </c:pt>
                <c:pt idx="10">
                  <c:v>Інше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25.97999999999999</c:v>
                </c:pt>
                <c:pt idx="1">
                  <c:v>15.52</c:v>
                </c:pt>
                <c:pt idx="2">
                  <c:v>18.59</c:v>
                </c:pt>
                <c:pt idx="3">
                  <c:v>10.94</c:v>
                </c:pt>
                <c:pt idx="4">
                  <c:v>11.56</c:v>
                </c:pt>
                <c:pt idx="5">
                  <c:v>0.28000000000000008</c:v>
                </c:pt>
                <c:pt idx="6">
                  <c:v>4.09</c:v>
                </c:pt>
                <c:pt idx="7">
                  <c:v>6.25</c:v>
                </c:pt>
                <c:pt idx="8">
                  <c:v>5.1899999999999995</c:v>
                </c:pt>
                <c:pt idx="9">
                  <c:v>0.28000000000000008</c:v>
                </c:pt>
                <c:pt idx="10">
                  <c:v>1.32</c:v>
                </c:pt>
              </c:numCache>
            </c:numRef>
          </c:val>
        </c:ser>
        <c:firstSliceAng val="0"/>
      </c:pieChart>
      <c:spPr>
        <a:noFill/>
        <a:ln w="23023">
          <a:noFill/>
        </a:ln>
      </c:spPr>
    </c:plotArea>
    <c:plotVisOnly val="1"/>
    <c:dispBlanksAs val="zero"/>
  </c:chart>
  <c:spPr>
    <a:noFill/>
    <a:ln>
      <a:noFill/>
    </a:ln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D43232-36D2-4438-9E67-B68A7FF73501}" type="doc">
      <dgm:prSet loTypeId="urn:microsoft.com/office/officeart/2005/8/layout/equation2" loCatId="relationship" qsTypeId="urn:microsoft.com/office/officeart/2005/8/quickstyle/3d1" qsCatId="3D" csTypeId="urn:microsoft.com/office/officeart/2005/8/colors/accent4_4" csCatId="accent4" phldr="1"/>
      <dgm:spPr/>
    </dgm:pt>
    <dgm:pt modelId="{044540BF-BB78-43B1-8B0B-AE82A46592AE}">
      <dgm:prSet phldrT="[Текст]" custT="1"/>
      <dgm:spPr>
        <a:gradFill rotWithShape="0">
          <a:gsLst>
            <a:gs pos="0">
              <a:schemeClr val="accent4">
                <a:lumMod val="75000"/>
              </a:schemeClr>
            </a:gs>
            <a:gs pos="68000">
              <a:schemeClr val="accent4">
                <a:shade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</a:gradFill>
      </dgm:spPr>
      <dgm:t>
        <a:bodyPr/>
        <a:lstStyle/>
        <a:p>
          <a:r>
            <a:rPr lang="uk-UA" sz="2000" b="1" u="sng" dirty="0" err="1" smtClean="0">
              <a:solidFill>
                <a:schemeClr val="tx1"/>
              </a:solidFill>
            </a:rPr>
            <a:t>Суб</a:t>
          </a:r>
          <a:r>
            <a:rPr lang="en-US" sz="2000" b="1" u="sng" dirty="0" smtClean="0">
              <a:solidFill>
                <a:schemeClr val="tx1"/>
              </a:solidFill>
            </a:rPr>
            <a:t>`</a:t>
          </a:r>
          <a:r>
            <a:rPr lang="uk-UA" sz="2000" b="1" u="sng" dirty="0" err="1" smtClean="0">
              <a:solidFill>
                <a:schemeClr val="tx1"/>
              </a:solidFill>
            </a:rPr>
            <a:t>єкт</a:t>
          </a:r>
          <a:r>
            <a:rPr lang="uk-UA" sz="2000" b="1" u="sng" dirty="0" smtClean="0">
              <a:solidFill>
                <a:schemeClr val="tx1"/>
              </a:solidFill>
            </a:rPr>
            <a:t> </a:t>
          </a:r>
          <a:r>
            <a:rPr lang="uk-UA" sz="2000" dirty="0" smtClean="0">
              <a:solidFill>
                <a:schemeClr val="tx1"/>
              </a:solidFill>
            </a:rPr>
            <a:t>– фізична або юридична особа</a:t>
          </a:r>
          <a:endParaRPr lang="ru-RU" sz="2000" dirty="0">
            <a:solidFill>
              <a:schemeClr val="tx1"/>
            </a:solidFill>
          </a:endParaRPr>
        </a:p>
      </dgm:t>
    </dgm:pt>
    <dgm:pt modelId="{559245A8-B83A-41B0-903A-415067CF3E5E}" type="parTrans" cxnId="{5C0FE57B-F079-4548-A5D6-47637952B0CD}">
      <dgm:prSet/>
      <dgm:spPr/>
      <dgm:t>
        <a:bodyPr/>
        <a:lstStyle/>
        <a:p>
          <a:endParaRPr lang="ru-RU"/>
        </a:p>
      </dgm:t>
    </dgm:pt>
    <dgm:pt modelId="{40B18B60-C1C9-43DC-8A0E-3523EF526ADE}" type="sibTrans" cxnId="{5C0FE57B-F079-4548-A5D6-47637952B0CD}">
      <dgm:prSet/>
      <dgm:spPr/>
      <dgm:t>
        <a:bodyPr/>
        <a:lstStyle/>
        <a:p>
          <a:endParaRPr lang="ru-RU"/>
        </a:p>
      </dgm:t>
    </dgm:pt>
    <dgm:pt modelId="{53C365B9-D588-4A89-AF49-E169D83E2A9D}">
      <dgm:prSet phldrT="[Текст]" custT="1"/>
      <dgm:spPr/>
      <dgm:t>
        <a:bodyPr/>
        <a:lstStyle/>
        <a:p>
          <a:r>
            <a:rPr lang="uk-UA" sz="2000" b="1" u="sng" dirty="0" smtClean="0">
              <a:solidFill>
                <a:schemeClr val="tx1"/>
              </a:solidFill>
            </a:rPr>
            <a:t>Об</a:t>
          </a:r>
          <a:r>
            <a:rPr lang="en-US" sz="2000" b="1" u="sng" dirty="0" smtClean="0">
              <a:solidFill>
                <a:schemeClr val="tx1"/>
              </a:solidFill>
            </a:rPr>
            <a:t>`</a:t>
          </a:r>
          <a:r>
            <a:rPr lang="uk-UA" sz="2000" b="1" u="sng" dirty="0" err="1" smtClean="0">
              <a:solidFill>
                <a:schemeClr val="tx1"/>
              </a:solidFill>
            </a:rPr>
            <a:t>єкт</a:t>
          </a:r>
          <a:r>
            <a:rPr lang="uk-UA" sz="2000" b="1" u="sng" dirty="0" smtClean="0">
              <a:solidFill>
                <a:schemeClr val="tx1"/>
              </a:solidFill>
            </a:rPr>
            <a:t> </a:t>
          </a:r>
          <a:r>
            <a:rPr lang="uk-UA" sz="2000" dirty="0" smtClean="0">
              <a:solidFill>
                <a:schemeClr val="tx1"/>
              </a:solidFill>
            </a:rPr>
            <a:t>– позичена вартість у товарній або грошовій формі</a:t>
          </a:r>
          <a:endParaRPr lang="ru-RU" sz="2000" dirty="0">
            <a:solidFill>
              <a:schemeClr val="tx1"/>
            </a:solidFill>
          </a:endParaRPr>
        </a:p>
      </dgm:t>
    </dgm:pt>
    <dgm:pt modelId="{65720636-EB0A-4486-A2A2-ACBA7806827E}" type="parTrans" cxnId="{89D13907-6915-4A33-B204-4CD3684BF0BB}">
      <dgm:prSet/>
      <dgm:spPr/>
      <dgm:t>
        <a:bodyPr/>
        <a:lstStyle/>
        <a:p>
          <a:endParaRPr lang="ru-RU"/>
        </a:p>
      </dgm:t>
    </dgm:pt>
    <dgm:pt modelId="{21E5ACD5-8515-4FDF-859C-A8A268B15C32}" type="sibTrans" cxnId="{89D13907-6915-4A33-B204-4CD3684BF0BB}">
      <dgm:prSet/>
      <dgm:spPr/>
      <dgm:t>
        <a:bodyPr/>
        <a:lstStyle/>
        <a:p>
          <a:endParaRPr lang="ru-RU"/>
        </a:p>
      </dgm:t>
    </dgm:pt>
    <dgm:pt modelId="{6BA9C6DE-D4D7-4020-80F2-8CD19EFFA277}">
      <dgm:prSet phldrT="[Текст]"/>
      <dgm:spPr/>
      <dgm:t>
        <a:bodyPr/>
        <a:lstStyle/>
        <a:p>
          <a:r>
            <a:rPr lang="uk-UA" b="1" i="0" u="sng" dirty="0" smtClean="0">
              <a:solidFill>
                <a:schemeClr val="tx1"/>
              </a:solidFill>
            </a:rPr>
            <a:t>Кредитні відносини </a:t>
          </a:r>
          <a:r>
            <a:rPr lang="uk-UA" dirty="0" smtClean="0">
              <a:solidFill>
                <a:schemeClr val="tx1"/>
              </a:solidFill>
            </a:rPr>
            <a:t>– це відособлена частина економічних відносин, </a:t>
          </a:r>
          <a:r>
            <a:rPr lang="uk-UA" dirty="0" err="1" smtClean="0">
              <a:solidFill>
                <a:schemeClr val="tx1"/>
              </a:solidFill>
            </a:rPr>
            <a:t>пов</a:t>
          </a:r>
          <a:r>
            <a:rPr lang="en-US" dirty="0" smtClean="0">
              <a:solidFill>
                <a:schemeClr val="tx1"/>
              </a:solidFill>
            </a:rPr>
            <a:t>`</a:t>
          </a:r>
          <a:r>
            <a:rPr lang="uk-UA" dirty="0" err="1" smtClean="0">
              <a:solidFill>
                <a:schemeClr val="tx1"/>
              </a:solidFill>
            </a:rPr>
            <a:t>язана</a:t>
          </a:r>
          <a:r>
            <a:rPr lang="uk-UA" dirty="0" smtClean="0">
              <a:solidFill>
                <a:schemeClr val="tx1"/>
              </a:solidFill>
            </a:rPr>
            <a:t> </a:t>
          </a:r>
          <a:r>
            <a:rPr lang="uk-UA" dirty="0" smtClean="0">
              <a:solidFill>
                <a:schemeClr val="tx1"/>
              </a:solidFill>
            </a:rPr>
            <a:t>із </a:t>
          </a:r>
          <a:r>
            <a:rPr lang="uk-UA" dirty="0" smtClean="0">
              <a:solidFill>
                <a:schemeClr val="tx1"/>
              </a:solidFill>
            </a:rPr>
            <a:t>наданням коштів у позику і поверненням її разом із певним відсотком.</a:t>
          </a:r>
          <a:endParaRPr lang="ru-RU" dirty="0">
            <a:solidFill>
              <a:schemeClr val="tx1"/>
            </a:solidFill>
          </a:endParaRPr>
        </a:p>
      </dgm:t>
    </dgm:pt>
    <dgm:pt modelId="{0E70D385-BD04-455A-BB20-2D2A069E0224}" type="parTrans" cxnId="{B9A166E9-9A1F-4EFE-995C-D1425F3944A2}">
      <dgm:prSet/>
      <dgm:spPr/>
      <dgm:t>
        <a:bodyPr/>
        <a:lstStyle/>
        <a:p>
          <a:endParaRPr lang="ru-RU"/>
        </a:p>
      </dgm:t>
    </dgm:pt>
    <dgm:pt modelId="{17DAA51E-843A-4780-BFDA-76067DF215D0}" type="sibTrans" cxnId="{B9A166E9-9A1F-4EFE-995C-D1425F3944A2}">
      <dgm:prSet/>
      <dgm:spPr/>
      <dgm:t>
        <a:bodyPr/>
        <a:lstStyle/>
        <a:p>
          <a:endParaRPr lang="ru-RU"/>
        </a:p>
      </dgm:t>
    </dgm:pt>
    <dgm:pt modelId="{AC31797D-A319-4C55-A31E-F25A82C6BBAD}" type="pres">
      <dgm:prSet presAssocID="{BDD43232-36D2-4438-9E67-B68A7FF73501}" presName="Name0" presStyleCnt="0">
        <dgm:presLayoutVars>
          <dgm:dir/>
          <dgm:resizeHandles val="exact"/>
        </dgm:presLayoutVars>
      </dgm:prSet>
      <dgm:spPr/>
    </dgm:pt>
    <dgm:pt modelId="{F2CBB897-5F17-4255-90F5-F2D8045B1AC9}" type="pres">
      <dgm:prSet presAssocID="{BDD43232-36D2-4438-9E67-B68A7FF73501}" presName="vNodes" presStyleCnt="0"/>
      <dgm:spPr/>
    </dgm:pt>
    <dgm:pt modelId="{47C1998A-41A3-4AA5-9D33-EE3B5FB05138}" type="pres">
      <dgm:prSet presAssocID="{044540BF-BB78-43B1-8B0B-AE82A46592AE}" presName="node" presStyleLbl="node1" presStyleIdx="0" presStyleCnt="3" custScaleX="131192" custScaleY="114034" custLinFactY="1075" custLinFactNeighborX="47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FEE85-5AA3-4D19-9EE8-7AAA071CBF0C}" type="pres">
      <dgm:prSet presAssocID="{40B18B60-C1C9-43DC-8A0E-3523EF526ADE}" presName="spacerT" presStyleCnt="0"/>
      <dgm:spPr/>
    </dgm:pt>
    <dgm:pt modelId="{0C916744-B8AC-45F2-BE3E-2A0968B57360}" type="pres">
      <dgm:prSet presAssocID="{40B18B60-C1C9-43DC-8A0E-3523EF526ADE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B52C2EF-5423-4FFD-BB60-51747F32A1D2}" type="pres">
      <dgm:prSet presAssocID="{40B18B60-C1C9-43DC-8A0E-3523EF526ADE}" presName="spacerB" presStyleCnt="0"/>
      <dgm:spPr/>
    </dgm:pt>
    <dgm:pt modelId="{A6878145-7B40-4B9E-BED9-CC4B62BF0CD8}" type="pres">
      <dgm:prSet presAssocID="{53C365B9-D588-4A89-AF49-E169D83E2A9D}" presName="node" presStyleLbl="node1" presStyleIdx="1" presStyleCnt="3" custScaleX="137292" custScaleY="112574" custLinFactY="-2060" custLinFactNeighborX="-18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3EE46-CA62-4816-8BEC-C21A71902909}" type="pres">
      <dgm:prSet presAssocID="{BDD43232-36D2-4438-9E67-B68A7FF73501}" presName="sibTransLast" presStyleLbl="sibTrans2D1" presStyleIdx="1" presStyleCnt="2" custScaleX="179782" custScaleY="112632" custLinFactNeighborX="-18868" custLinFactNeighborY="6363"/>
      <dgm:spPr/>
      <dgm:t>
        <a:bodyPr/>
        <a:lstStyle/>
        <a:p>
          <a:endParaRPr lang="ru-RU"/>
        </a:p>
      </dgm:t>
    </dgm:pt>
    <dgm:pt modelId="{20E4FA7A-E4E8-4DB5-A1F5-3397191510C1}" type="pres">
      <dgm:prSet presAssocID="{BDD43232-36D2-4438-9E67-B68A7FF7350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B5A03455-3039-4D1D-AFAB-E54F5C545B2B}" type="pres">
      <dgm:prSet presAssocID="{BDD43232-36D2-4438-9E67-B68A7FF7350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71F0C2-C828-40F9-A536-C8CBB7986B70}" type="presOf" srcId="{53C365B9-D588-4A89-AF49-E169D83E2A9D}" destId="{A6878145-7B40-4B9E-BED9-CC4B62BF0CD8}" srcOrd="0" destOrd="0" presId="urn:microsoft.com/office/officeart/2005/8/layout/equation2"/>
    <dgm:cxn modelId="{5C0FE57B-F079-4548-A5D6-47637952B0CD}" srcId="{BDD43232-36D2-4438-9E67-B68A7FF73501}" destId="{044540BF-BB78-43B1-8B0B-AE82A46592AE}" srcOrd="0" destOrd="0" parTransId="{559245A8-B83A-41B0-903A-415067CF3E5E}" sibTransId="{40B18B60-C1C9-43DC-8A0E-3523EF526ADE}"/>
    <dgm:cxn modelId="{0768DF32-463F-47D2-A350-52552F37D738}" type="presOf" srcId="{044540BF-BB78-43B1-8B0B-AE82A46592AE}" destId="{47C1998A-41A3-4AA5-9D33-EE3B5FB05138}" srcOrd="0" destOrd="0" presId="urn:microsoft.com/office/officeart/2005/8/layout/equation2"/>
    <dgm:cxn modelId="{64AF0050-959A-4527-8A34-F3C08BF0061D}" type="presOf" srcId="{40B18B60-C1C9-43DC-8A0E-3523EF526ADE}" destId="{0C916744-B8AC-45F2-BE3E-2A0968B57360}" srcOrd="0" destOrd="0" presId="urn:microsoft.com/office/officeart/2005/8/layout/equation2"/>
    <dgm:cxn modelId="{89D13907-6915-4A33-B204-4CD3684BF0BB}" srcId="{BDD43232-36D2-4438-9E67-B68A7FF73501}" destId="{53C365B9-D588-4A89-AF49-E169D83E2A9D}" srcOrd="1" destOrd="0" parTransId="{65720636-EB0A-4486-A2A2-ACBA7806827E}" sibTransId="{21E5ACD5-8515-4FDF-859C-A8A268B15C32}"/>
    <dgm:cxn modelId="{0B13558B-1F5D-443E-8BBC-D494DECCA154}" type="presOf" srcId="{21E5ACD5-8515-4FDF-859C-A8A268B15C32}" destId="{20E4FA7A-E4E8-4DB5-A1F5-3397191510C1}" srcOrd="1" destOrd="0" presId="urn:microsoft.com/office/officeart/2005/8/layout/equation2"/>
    <dgm:cxn modelId="{84DD4D02-371F-4013-BDF2-475C98CC38B1}" type="presOf" srcId="{BDD43232-36D2-4438-9E67-B68A7FF73501}" destId="{AC31797D-A319-4C55-A31E-F25A82C6BBAD}" srcOrd="0" destOrd="0" presId="urn:microsoft.com/office/officeart/2005/8/layout/equation2"/>
    <dgm:cxn modelId="{B9A166E9-9A1F-4EFE-995C-D1425F3944A2}" srcId="{BDD43232-36D2-4438-9E67-B68A7FF73501}" destId="{6BA9C6DE-D4D7-4020-80F2-8CD19EFFA277}" srcOrd="2" destOrd="0" parTransId="{0E70D385-BD04-455A-BB20-2D2A069E0224}" sibTransId="{17DAA51E-843A-4780-BFDA-76067DF215D0}"/>
    <dgm:cxn modelId="{DACAA012-B95A-479E-9C81-8647AA340761}" type="presOf" srcId="{6BA9C6DE-D4D7-4020-80F2-8CD19EFFA277}" destId="{B5A03455-3039-4D1D-AFAB-E54F5C545B2B}" srcOrd="0" destOrd="0" presId="urn:microsoft.com/office/officeart/2005/8/layout/equation2"/>
    <dgm:cxn modelId="{452CFEC2-D762-46C6-9DB2-10E67BAC8BE4}" type="presOf" srcId="{21E5ACD5-8515-4FDF-859C-A8A268B15C32}" destId="{5A83EE46-CA62-4816-8BEC-C21A71902909}" srcOrd="0" destOrd="0" presId="urn:microsoft.com/office/officeart/2005/8/layout/equation2"/>
    <dgm:cxn modelId="{1D185166-9CCD-4086-950F-E3271F7C722C}" type="presParOf" srcId="{AC31797D-A319-4C55-A31E-F25A82C6BBAD}" destId="{F2CBB897-5F17-4255-90F5-F2D8045B1AC9}" srcOrd="0" destOrd="0" presId="urn:microsoft.com/office/officeart/2005/8/layout/equation2"/>
    <dgm:cxn modelId="{35B13D71-7458-4300-BD6C-0900F7EE247A}" type="presParOf" srcId="{F2CBB897-5F17-4255-90F5-F2D8045B1AC9}" destId="{47C1998A-41A3-4AA5-9D33-EE3B5FB05138}" srcOrd="0" destOrd="0" presId="urn:microsoft.com/office/officeart/2005/8/layout/equation2"/>
    <dgm:cxn modelId="{95245B4C-A0AF-429A-9E06-D80D919FBDD2}" type="presParOf" srcId="{F2CBB897-5F17-4255-90F5-F2D8045B1AC9}" destId="{B9AFEE85-5AA3-4D19-9EE8-7AAA071CBF0C}" srcOrd="1" destOrd="0" presId="urn:microsoft.com/office/officeart/2005/8/layout/equation2"/>
    <dgm:cxn modelId="{20858182-F728-469A-AE96-52B21FA37E7D}" type="presParOf" srcId="{F2CBB897-5F17-4255-90F5-F2D8045B1AC9}" destId="{0C916744-B8AC-45F2-BE3E-2A0968B57360}" srcOrd="2" destOrd="0" presId="urn:microsoft.com/office/officeart/2005/8/layout/equation2"/>
    <dgm:cxn modelId="{00F76887-0328-4C12-B963-91A7C1D9FFAD}" type="presParOf" srcId="{F2CBB897-5F17-4255-90F5-F2D8045B1AC9}" destId="{5B52C2EF-5423-4FFD-BB60-51747F32A1D2}" srcOrd="3" destOrd="0" presId="urn:microsoft.com/office/officeart/2005/8/layout/equation2"/>
    <dgm:cxn modelId="{A53AA979-80AE-4DE8-9B8E-FCF4CD2B9F33}" type="presParOf" srcId="{F2CBB897-5F17-4255-90F5-F2D8045B1AC9}" destId="{A6878145-7B40-4B9E-BED9-CC4B62BF0CD8}" srcOrd="4" destOrd="0" presId="urn:microsoft.com/office/officeart/2005/8/layout/equation2"/>
    <dgm:cxn modelId="{69DE1750-ED66-402D-8F90-876294585D5C}" type="presParOf" srcId="{AC31797D-A319-4C55-A31E-F25A82C6BBAD}" destId="{5A83EE46-CA62-4816-8BEC-C21A71902909}" srcOrd="1" destOrd="0" presId="urn:microsoft.com/office/officeart/2005/8/layout/equation2"/>
    <dgm:cxn modelId="{646ED3ED-1E4F-4C87-B0C1-8D9684E43693}" type="presParOf" srcId="{5A83EE46-CA62-4816-8BEC-C21A71902909}" destId="{20E4FA7A-E4E8-4DB5-A1F5-3397191510C1}" srcOrd="0" destOrd="0" presId="urn:microsoft.com/office/officeart/2005/8/layout/equation2"/>
    <dgm:cxn modelId="{537B1826-7817-4D34-BE56-7A41AE602B26}" type="presParOf" srcId="{AC31797D-A319-4C55-A31E-F25A82C6BBAD}" destId="{B5A03455-3039-4D1D-AFAB-E54F5C545B2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20489-9EA0-47A7-BA08-E87BE86147E9}" type="doc">
      <dgm:prSet loTypeId="urn:microsoft.com/office/officeart/2005/8/layout/hierarchy1" loCatId="hierarchy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FDF0942-CE8D-49C1-A3FB-841CC2812D26}">
      <dgm:prSet phldrT="[Текст]" custT="1"/>
      <dgm:spPr>
        <a:xfrm>
          <a:off x="2083852" y="96465"/>
          <a:ext cx="2063143" cy="916463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Операції комерційного банку</a:t>
          </a:r>
        </a:p>
      </dgm:t>
    </dgm:pt>
    <dgm:pt modelId="{89E996A1-A21E-4CA1-B2BB-A10327F29907}" type="parTrans" cxnId="{632DBE09-32AB-47C9-BB85-84910686613D}">
      <dgm:prSet/>
      <dgm:spPr/>
      <dgm:t>
        <a:bodyPr/>
        <a:lstStyle/>
        <a:p>
          <a:endParaRPr lang="ru-RU"/>
        </a:p>
      </dgm:t>
    </dgm:pt>
    <dgm:pt modelId="{9CEE90AE-289D-499C-B7E3-0ECCAAACA228}" type="sibTrans" cxnId="{632DBE09-32AB-47C9-BB85-84910686613D}">
      <dgm:prSet/>
      <dgm:spPr/>
      <dgm:t>
        <a:bodyPr/>
        <a:lstStyle/>
        <a:p>
          <a:endParaRPr lang="ru-RU"/>
        </a:p>
      </dgm:t>
    </dgm:pt>
    <dgm:pt modelId="{F6663638-F4CC-4CC5-A6F9-E6D6F76F7CE5}">
      <dgm:prSet phldrT="[Текст]" custT="1"/>
      <dgm:spPr>
        <a:xfrm>
          <a:off x="193844" y="1267699"/>
          <a:ext cx="1797372" cy="76182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Активні</a:t>
          </a:r>
        </a:p>
      </dgm:t>
    </dgm:pt>
    <dgm:pt modelId="{BDC08A30-C9A9-4379-8A25-BA1EB2000B5E}" type="parTrans" cxnId="{230F89A1-A62A-4221-B842-DDA217707CD6}">
      <dgm:prSet/>
      <dgm:spPr>
        <a:xfrm>
          <a:off x="995197" y="920461"/>
          <a:ext cx="2022892" cy="254770"/>
        </a:xfr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6CECE1C-03D4-4081-B01A-F6F353DE2C2D}" type="sibTrans" cxnId="{230F89A1-A62A-4221-B842-DDA217707CD6}">
      <dgm:prSet/>
      <dgm:spPr/>
      <dgm:t>
        <a:bodyPr/>
        <a:lstStyle/>
        <a:p>
          <a:endParaRPr lang="ru-RU"/>
        </a:p>
      </dgm:t>
    </dgm:pt>
    <dgm:pt modelId="{ECF7B283-43DE-4E81-8CFF-D32258536140}">
      <dgm:prSet phldrT="[Текст]" custT="1"/>
      <dgm:spPr>
        <a:xfrm>
          <a:off x="316629" y="2284292"/>
          <a:ext cx="1551803" cy="723167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Залучення депозитів юрид. осіб</a:t>
          </a:r>
        </a:p>
      </dgm:t>
    </dgm:pt>
    <dgm:pt modelId="{9A74A179-95D4-4A7B-AE9C-F11C51746993}" type="parTrans" cxnId="{607D5953-B212-4CE7-B8C1-8DDA85773C8E}">
      <dgm:prSet/>
      <dgm:spPr>
        <a:xfrm>
          <a:off x="949477" y="1937054"/>
          <a:ext cx="91440" cy="254770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E5C6608F-1C93-43DE-87B8-556E44CB4157}" type="sibTrans" cxnId="{607D5953-B212-4CE7-B8C1-8DDA85773C8E}">
      <dgm:prSet/>
      <dgm:spPr/>
      <dgm:t>
        <a:bodyPr/>
        <a:lstStyle/>
        <a:p>
          <a:endParaRPr lang="ru-RU"/>
        </a:p>
      </dgm:t>
    </dgm:pt>
    <dgm:pt modelId="{1F5ABA70-B973-431A-B83E-9209DEE54EE0}">
      <dgm:prSet phldrT="[Текст]" custT="1"/>
      <dgm:spPr>
        <a:xfrm>
          <a:off x="4225044" y="1267699"/>
          <a:ext cx="1811958" cy="71043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Послуги</a:t>
          </a:r>
        </a:p>
      </dgm:t>
    </dgm:pt>
    <dgm:pt modelId="{445E68CF-2366-4F2A-BA79-CAC94E2D959A}" type="parTrans" cxnId="{C3F2F83A-5E30-483A-9071-28D90E07A0A2}">
      <dgm:prSet/>
      <dgm:spPr>
        <a:xfrm>
          <a:off x="3018090" y="920461"/>
          <a:ext cx="2015600" cy="254770"/>
        </a:xfr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2DA292A-D319-4664-86DB-43F47BC7FE18}" type="sibTrans" cxnId="{C3F2F83A-5E30-483A-9071-28D90E07A0A2}">
      <dgm:prSet/>
      <dgm:spPr/>
      <dgm:t>
        <a:bodyPr/>
        <a:lstStyle/>
        <a:p>
          <a:endParaRPr lang="ru-RU"/>
        </a:p>
      </dgm:t>
    </dgm:pt>
    <dgm:pt modelId="{7FB13885-E5FF-4DEA-82A1-68E9186668F5}">
      <dgm:prSet phldrT="[Текст]" custT="1"/>
      <dgm:spPr>
        <a:xfrm>
          <a:off x="4378485" y="2232904"/>
          <a:ext cx="1505077" cy="72281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Розрахункові послуги</a:t>
          </a:r>
        </a:p>
      </dgm:t>
    </dgm:pt>
    <dgm:pt modelId="{D557FFF9-49C6-471D-814F-9468145D0A12}" type="parTrans" cxnId="{B8EF06E6-C02C-4DA8-A7F2-F5C20396AE33}">
      <dgm:prSet/>
      <dgm:spPr>
        <a:xfrm>
          <a:off x="4987970" y="1885667"/>
          <a:ext cx="91440" cy="254770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648FA2C4-7182-48EC-A9D9-420585F91AE8}" type="sibTrans" cxnId="{B8EF06E6-C02C-4DA8-A7F2-F5C20396AE33}">
      <dgm:prSet/>
      <dgm:spPr/>
      <dgm:t>
        <a:bodyPr/>
        <a:lstStyle/>
        <a:p>
          <a:endParaRPr lang="ru-RU"/>
        </a:p>
      </dgm:t>
    </dgm:pt>
    <dgm:pt modelId="{EBFC34F5-E91D-4493-8318-01BED896F419}">
      <dgm:prSet custT="1"/>
      <dgm:spPr>
        <a:xfrm>
          <a:off x="2185884" y="1267699"/>
          <a:ext cx="1844493" cy="73294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Пасивні</a:t>
          </a:r>
        </a:p>
      </dgm:t>
    </dgm:pt>
    <dgm:pt modelId="{145E4890-0FF8-4D76-BA1F-FCC593F32F7C}" type="parTrans" cxnId="{C5C63F8A-9414-43EE-9A3B-57CE595D0A30}">
      <dgm:prSet/>
      <dgm:spPr>
        <a:xfrm>
          <a:off x="2965077" y="920461"/>
          <a:ext cx="91440" cy="254770"/>
        </a:xfr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7C459980-0AF1-45D6-BE1A-D20BAEE3E655}" type="sibTrans" cxnId="{C5C63F8A-9414-43EE-9A3B-57CE595D0A30}">
      <dgm:prSet/>
      <dgm:spPr/>
      <dgm:t>
        <a:bodyPr/>
        <a:lstStyle/>
        <a:p>
          <a:endParaRPr lang="ru-RU"/>
        </a:p>
      </dgm:t>
    </dgm:pt>
    <dgm:pt modelId="{7674EFB0-F4F3-4C63-B68F-A9855BA7BC27}">
      <dgm:prSet custT="1"/>
      <dgm:spPr>
        <a:xfrm>
          <a:off x="321460" y="3262230"/>
          <a:ext cx="1542140" cy="69891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Залучення депозитів фіз. осіб</a:t>
          </a:r>
        </a:p>
      </dgm:t>
    </dgm:pt>
    <dgm:pt modelId="{00861E7A-D5AC-4DB5-89B2-E862A7972E7B}" type="parTrans" cxnId="{70CD3E2C-9EB4-481E-9704-06E84C7018F7}">
      <dgm:prSet/>
      <dgm:spPr>
        <a:xfrm>
          <a:off x="949477" y="2914992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2715696B-983A-4B09-A3A0-66DCC4BCB694}" type="sibTrans" cxnId="{70CD3E2C-9EB4-481E-9704-06E84C7018F7}">
      <dgm:prSet/>
      <dgm:spPr/>
      <dgm:t>
        <a:bodyPr/>
        <a:lstStyle/>
        <a:p>
          <a:endParaRPr lang="ru-RU"/>
        </a:p>
      </dgm:t>
    </dgm:pt>
    <dgm:pt modelId="{C9DD7CB0-B63D-45F2-86C8-7CD492E7F71D}">
      <dgm:prSet custT="1"/>
      <dgm:spPr>
        <a:xfrm>
          <a:off x="335616" y="4215916"/>
          <a:ext cx="1513828" cy="692089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Отримання кредитів від банків</a:t>
          </a:r>
        </a:p>
      </dgm:t>
    </dgm:pt>
    <dgm:pt modelId="{145FE9FD-165C-45C0-9A97-155CA5856740}" type="parTrans" cxnId="{237F3302-339E-4881-A49C-ABB506836482}">
      <dgm:prSet/>
      <dgm:spPr>
        <a:xfrm>
          <a:off x="949477" y="3868678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58D08376-8CD8-4E39-9BD5-A372C13C4BF7}" type="sibTrans" cxnId="{237F3302-339E-4881-A49C-ABB506836482}">
      <dgm:prSet/>
      <dgm:spPr/>
      <dgm:t>
        <a:bodyPr/>
        <a:lstStyle/>
        <a:p>
          <a:endParaRPr lang="ru-RU"/>
        </a:p>
      </dgm:t>
    </dgm:pt>
    <dgm:pt modelId="{AB25F186-FA7F-4234-950F-2576E15286CE}">
      <dgm:prSet custT="1"/>
      <dgm:spPr>
        <a:xfrm>
          <a:off x="309082" y="5162776"/>
          <a:ext cx="1566896" cy="766222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Випуск цінних паперів</a:t>
          </a:r>
        </a:p>
      </dgm:t>
    </dgm:pt>
    <dgm:pt modelId="{89A06A1D-E693-4AB6-A205-0E344A39405F}" type="parTrans" cxnId="{F1A366F3-FA7A-4F88-BD66-70B6970A00AD}">
      <dgm:prSet/>
      <dgm:spPr>
        <a:xfrm>
          <a:off x="949477" y="4815538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52654A5-E717-4AFF-8C5B-68613D36EB75}" type="sibTrans" cxnId="{F1A366F3-FA7A-4F88-BD66-70B6970A00AD}">
      <dgm:prSet/>
      <dgm:spPr/>
      <dgm:t>
        <a:bodyPr/>
        <a:lstStyle/>
        <a:p>
          <a:endParaRPr lang="ru-RU"/>
        </a:p>
      </dgm:t>
    </dgm:pt>
    <dgm:pt modelId="{06792D9D-05E6-453A-88A0-64AD52DE3B4A}">
      <dgm:prSet custT="1"/>
      <dgm:spPr>
        <a:xfrm>
          <a:off x="2333578" y="2255411"/>
          <a:ext cx="1549105" cy="69331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юрид. особам</a:t>
          </a:r>
        </a:p>
      </dgm:t>
    </dgm:pt>
    <dgm:pt modelId="{A4EED62E-2899-4E51-B69B-161543034636}" type="parTrans" cxnId="{29FD9BF0-9E3D-4A4B-A36F-8F958393A1EF}">
      <dgm:prSet/>
      <dgm:spPr>
        <a:xfrm>
          <a:off x="2965077" y="1908173"/>
          <a:ext cx="91440" cy="254770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6B171B93-CFA6-474D-AB7E-D69F2D43931C}" type="sibTrans" cxnId="{29FD9BF0-9E3D-4A4B-A36F-8F958393A1EF}">
      <dgm:prSet/>
      <dgm:spPr/>
      <dgm:t>
        <a:bodyPr/>
        <a:lstStyle/>
        <a:p>
          <a:endParaRPr lang="ru-RU"/>
        </a:p>
      </dgm:t>
    </dgm:pt>
    <dgm:pt modelId="{58341A6E-AD02-443D-8BDB-1890667E8B27}">
      <dgm:prSet custT="1"/>
      <dgm:spPr>
        <a:xfrm>
          <a:off x="2319509" y="3203500"/>
          <a:ext cx="1577242" cy="728713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фіз. особам</a:t>
          </a:r>
        </a:p>
      </dgm:t>
    </dgm:pt>
    <dgm:pt modelId="{1C890814-3562-45EA-86BF-918D5B12EB51}" type="parTrans" cxnId="{7D7EFFE2-BAF7-4706-907E-D3352FC2C0BC}">
      <dgm:prSet/>
      <dgm:spPr>
        <a:xfrm>
          <a:off x="2965077" y="2856262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FF9E847-6B69-4FD2-A923-E27E3A922676}" type="sibTrans" cxnId="{7D7EFFE2-BAF7-4706-907E-D3352FC2C0BC}">
      <dgm:prSet/>
      <dgm:spPr/>
      <dgm:t>
        <a:bodyPr/>
        <a:lstStyle/>
        <a:p>
          <a:endParaRPr lang="ru-RU"/>
        </a:p>
      </dgm:t>
    </dgm:pt>
    <dgm:pt modelId="{D26DD405-1338-4443-AEC3-D5B56ABD8576}">
      <dgm:prSet custT="1"/>
      <dgm:spPr>
        <a:xfrm>
          <a:off x="2325168" y="4186984"/>
          <a:ext cx="1565924" cy="672586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банкам</a:t>
          </a:r>
        </a:p>
      </dgm:t>
    </dgm:pt>
    <dgm:pt modelId="{B2D04F17-99E5-425C-9D99-B6FA7150788A}" type="parTrans" cxnId="{BAAC3D95-2DAE-415E-92F7-53BCDC1FD251}">
      <dgm:prSet/>
      <dgm:spPr>
        <a:xfrm>
          <a:off x="2965077" y="3839747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89ED7F5-9260-4669-B62A-B89C16DA9603}" type="sibTrans" cxnId="{BAAC3D95-2DAE-415E-92F7-53BCDC1FD251}">
      <dgm:prSet/>
      <dgm:spPr/>
      <dgm:t>
        <a:bodyPr/>
        <a:lstStyle/>
        <a:p>
          <a:endParaRPr lang="ru-RU"/>
        </a:p>
      </dgm:t>
    </dgm:pt>
    <dgm:pt modelId="{A8247820-4A02-418D-98FE-22158E1A60F2}">
      <dgm:prSet custT="1"/>
      <dgm:spPr>
        <a:xfrm>
          <a:off x="2305441" y="5114342"/>
          <a:ext cx="1605379" cy="697818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Вкладення у цінні папери</a:t>
          </a:r>
        </a:p>
      </dgm:t>
    </dgm:pt>
    <dgm:pt modelId="{A79EB824-84C2-4FBF-8129-8E529C60DE21}" type="parTrans" cxnId="{9B4B55C6-1F09-437B-B7B2-8C80D4574EEB}">
      <dgm:prSet/>
      <dgm:spPr>
        <a:xfrm>
          <a:off x="2965077" y="4767104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852BE525-05CE-4DC3-90B6-BE0944A48885}" type="sibTrans" cxnId="{9B4B55C6-1F09-437B-B7B2-8C80D4574EEB}">
      <dgm:prSet/>
      <dgm:spPr/>
      <dgm:t>
        <a:bodyPr/>
        <a:lstStyle/>
        <a:p>
          <a:endParaRPr lang="ru-RU"/>
        </a:p>
      </dgm:t>
    </dgm:pt>
    <dgm:pt modelId="{D76FE5B6-3F0D-4C26-B408-9AB0067723A4}">
      <dgm:prSet custT="1"/>
      <dgm:spPr>
        <a:xfrm>
          <a:off x="2311779" y="6066932"/>
          <a:ext cx="1592703" cy="698937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Формування касових резервів</a:t>
          </a:r>
        </a:p>
      </dgm:t>
    </dgm:pt>
    <dgm:pt modelId="{F50FE876-307C-44CD-996C-215D85AB8A9F}" type="parTrans" cxnId="{234C296F-B9A3-4BF0-BAAF-69B3EC1B7EBE}">
      <dgm:prSet/>
      <dgm:spPr>
        <a:xfrm>
          <a:off x="2965077" y="5719694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FE14057-C757-41B4-AED3-421DD58C11F7}" type="sibTrans" cxnId="{234C296F-B9A3-4BF0-BAAF-69B3EC1B7EBE}">
      <dgm:prSet/>
      <dgm:spPr/>
      <dgm:t>
        <a:bodyPr/>
        <a:lstStyle/>
        <a:p>
          <a:endParaRPr lang="ru-RU"/>
        </a:p>
      </dgm:t>
    </dgm:pt>
    <dgm:pt modelId="{830F11E7-EB8F-4208-83F6-82802FD53952}">
      <dgm:prSet custT="1"/>
      <dgm:spPr>
        <a:xfrm>
          <a:off x="2305441" y="7020639"/>
          <a:ext cx="1605379" cy="656321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Формування інших активів</a:t>
          </a:r>
        </a:p>
      </dgm:t>
    </dgm:pt>
    <dgm:pt modelId="{83B172B6-518B-4F51-B66C-A4B84BD1A083}" type="parTrans" cxnId="{1603B3CC-4E4E-40AE-A875-15285D03753B}">
      <dgm:prSet/>
      <dgm:spPr>
        <a:xfrm>
          <a:off x="2965077" y="6673402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FE23E019-D4A8-4A5A-AC44-97B0D6849041}" type="sibTrans" cxnId="{1603B3CC-4E4E-40AE-A875-15285D03753B}">
      <dgm:prSet/>
      <dgm:spPr/>
      <dgm:t>
        <a:bodyPr/>
        <a:lstStyle/>
        <a:p>
          <a:endParaRPr lang="ru-RU"/>
        </a:p>
      </dgm:t>
    </dgm:pt>
    <dgm:pt modelId="{5AA00341-4C41-49CE-87FB-54C7D230E4DB}">
      <dgm:prSet custT="1"/>
      <dgm:spPr>
        <a:xfrm>
          <a:off x="4378485" y="3210487"/>
          <a:ext cx="1505077" cy="66623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Касові послуги</a:t>
          </a:r>
        </a:p>
      </dgm:t>
    </dgm:pt>
    <dgm:pt modelId="{6FC90226-AF2C-4311-9D4C-B3C0F39E96E5}" type="parTrans" cxnId="{F099BDDF-FEC7-4B8E-AA07-1DB5F4EE61D5}">
      <dgm:prSet/>
      <dgm:spPr>
        <a:xfrm>
          <a:off x="4987970" y="2863249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F1F80FAF-EDF5-47C0-8350-3EF3D7E0A4E1}" type="sibTrans" cxnId="{F099BDDF-FEC7-4B8E-AA07-1DB5F4EE61D5}">
      <dgm:prSet/>
      <dgm:spPr/>
      <dgm:t>
        <a:bodyPr/>
        <a:lstStyle/>
        <a:p>
          <a:endParaRPr lang="ru-RU"/>
        </a:p>
      </dgm:t>
    </dgm:pt>
    <dgm:pt modelId="{17AD5913-BF90-4707-B2DF-EFDAC470C6F7}">
      <dgm:prSet custT="1"/>
      <dgm:spPr>
        <a:xfrm>
          <a:off x="4367684" y="4131492"/>
          <a:ext cx="1526679" cy="668859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Трастові послуги</a:t>
          </a:r>
        </a:p>
      </dgm:t>
    </dgm:pt>
    <dgm:pt modelId="{946F0589-2286-4FAA-A5E5-BA2BFC3F12F2}" type="parTrans" cxnId="{ABA8BEB1-2E20-4802-9A04-CF09392BF4EC}">
      <dgm:prSet/>
      <dgm:spPr>
        <a:xfrm>
          <a:off x="4987970" y="3784254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98798AB-FD0F-469C-9B92-5733439FF549}" type="sibTrans" cxnId="{ABA8BEB1-2E20-4802-9A04-CF09392BF4EC}">
      <dgm:prSet/>
      <dgm:spPr/>
      <dgm:t>
        <a:bodyPr/>
        <a:lstStyle/>
        <a:p>
          <a:endParaRPr lang="ru-RU"/>
        </a:p>
      </dgm:t>
    </dgm:pt>
    <dgm:pt modelId="{0EF00B95-95A7-49DA-8940-40698613DDFF}">
      <dgm:prSet custT="1"/>
      <dgm:spPr>
        <a:xfrm>
          <a:off x="4381752" y="5055122"/>
          <a:ext cx="1498542" cy="734359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Посредницьк</a:t>
          </a:r>
          <a:r>
            <a:rPr lang="uk-UA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і,</a:t>
          </a:r>
          <a:r>
            <a:rPr lang="ru-RU" sz="13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консультаційні та інші послуги</a:t>
          </a:r>
        </a:p>
      </dgm:t>
    </dgm:pt>
    <dgm:pt modelId="{ABCA541C-858E-42F7-B02C-1F1EA194A359}" type="parTrans" cxnId="{9F6589C6-9479-46CC-8458-8A00C078CD5A}">
      <dgm:prSet/>
      <dgm:spPr>
        <a:xfrm>
          <a:off x="4987970" y="4707885"/>
          <a:ext cx="91440" cy="25477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1DEB9A00-EAC5-41C6-93A7-670D44FDA3E6}" type="sibTrans" cxnId="{9F6589C6-9479-46CC-8458-8A00C078CD5A}">
      <dgm:prSet/>
      <dgm:spPr/>
      <dgm:t>
        <a:bodyPr/>
        <a:lstStyle/>
        <a:p>
          <a:endParaRPr lang="ru-RU"/>
        </a:p>
      </dgm:t>
    </dgm:pt>
    <dgm:pt modelId="{39E7DCAF-15F2-471A-9D08-B3E1CF0ADEA7}" type="pres">
      <dgm:prSet presAssocID="{29320489-9EA0-47A7-BA08-E87BE86147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2A8CE2-E5C1-4F6E-9F6E-14188687DC38}" type="pres">
      <dgm:prSet presAssocID="{7FDF0942-CE8D-49C1-A3FB-841CC2812D26}" presName="hierRoot1" presStyleCnt="0"/>
      <dgm:spPr/>
    </dgm:pt>
    <dgm:pt modelId="{5FB43D8B-8CDD-4A3D-A8A2-BACE7FC3AC94}" type="pres">
      <dgm:prSet presAssocID="{7FDF0942-CE8D-49C1-A3FB-841CC2812D26}" presName="composite" presStyleCnt="0"/>
      <dgm:spPr/>
    </dgm:pt>
    <dgm:pt modelId="{DF6B2D19-9B1B-4268-A0C5-03952EBE3207}" type="pres">
      <dgm:prSet presAssocID="{7FDF0942-CE8D-49C1-A3FB-841CC2812D26}" presName="background" presStyleLbl="node0" presStyleIdx="0" presStyleCnt="1"/>
      <dgm:spPr>
        <a:xfrm>
          <a:off x="1986518" y="3998"/>
          <a:ext cx="2063143" cy="9164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CFC0AFCA-1B4F-4AD3-811E-FEFD34F41289}" type="pres">
      <dgm:prSet presAssocID="{7FDF0942-CE8D-49C1-A3FB-841CC2812D26}" presName="text" presStyleLbl="fgAcc0" presStyleIdx="0" presStyleCnt="1" custScaleX="506076" custScaleY="71703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FA576BDF-6F5B-44DB-B2E7-309E4D30C783}" type="pres">
      <dgm:prSet presAssocID="{7FDF0942-CE8D-49C1-A3FB-841CC2812D26}" presName="hierChild2" presStyleCnt="0"/>
      <dgm:spPr/>
    </dgm:pt>
    <dgm:pt modelId="{FF24325B-91DF-434E-BC25-90ECCC40B383}" type="pres">
      <dgm:prSet presAssocID="{BDC08A30-C9A9-4379-8A25-BA1EB2000B5E}" presName="Name10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2022892" y="0"/>
              </a:moveTo>
              <a:lnTo>
                <a:pt x="2022892" y="173618"/>
              </a:lnTo>
              <a:lnTo>
                <a:pt x="0" y="173618"/>
              </a:lnTo>
              <a:lnTo>
                <a:pt x="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38F5F08-FBA2-42D4-ACE0-5080C2908AEE}" type="pres">
      <dgm:prSet presAssocID="{F6663638-F4CC-4CC5-A6F9-E6D6F76F7CE5}" presName="hierRoot2" presStyleCnt="0"/>
      <dgm:spPr/>
    </dgm:pt>
    <dgm:pt modelId="{F7579770-0B3A-49DD-87DB-B70067B1216F}" type="pres">
      <dgm:prSet presAssocID="{F6663638-F4CC-4CC5-A6F9-E6D6F76F7CE5}" presName="composite2" presStyleCnt="0"/>
      <dgm:spPr/>
    </dgm:pt>
    <dgm:pt modelId="{45EC5FD3-F01F-493B-8F54-927015842704}" type="pres">
      <dgm:prSet presAssocID="{F6663638-F4CC-4CC5-A6F9-E6D6F76F7CE5}" presName="background2" presStyleLbl="node2" presStyleIdx="0" presStyleCnt="3"/>
      <dgm:spPr>
        <a:xfrm>
          <a:off x="96510" y="1175232"/>
          <a:ext cx="1797372" cy="76182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DAF560E2-4D70-4425-8F08-0AA03C9492C9}" type="pres">
      <dgm:prSet presAssocID="{F6663638-F4CC-4CC5-A6F9-E6D6F76F7CE5}" presName="text2" presStyleLbl="fgAcc2" presStyleIdx="0" presStyleCnt="3" custScaleX="182663" custScaleY="7546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C4EA1F34-47E0-4456-8D36-1C408C0308FD}" type="pres">
      <dgm:prSet presAssocID="{F6663638-F4CC-4CC5-A6F9-E6D6F76F7CE5}" presName="hierChild3" presStyleCnt="0"/>
      <dgm:spPr/>
    </dgm:pt>
    <dgm:pt modelId="{6BD48BA6-4055-49C7-9EF7-2DE829CE1FBB}" type="pres">
      <dgm:prSet presAssocID="{9A74A179-95D4-4A7B-AE9C-F11C51746993}" presName="Name17" presStyleLbl="parChTrans1D3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6A8E51F-8CCE-4881-AE0E-863D3D3EF23B}" type="pres">
      <dgm:prSet presAssocID="{ECF7B283-43DE-4E81-8CFF-D32258536140}" presName="hierRoot3" presStyleCnt="0"/>
      <dgm:spPr/>
    </dgm:pt>
    <dgm:pt modelId="{2D08206E-C39F-4DA4-A751-5247000EA4F1}" type="pres">
      <dgm:prSet presAssocID="{ECF7B283-43DE-4E81-8CFF-D32258536140}" presName="composite3" presStyleCnt="0"/>
      <dgm:spPr/>
    </dgm:pt>
    <dgm:pt modelId="{2AABAB31-FA98-4BB9-B981-88365A95617A}" type="pres">
      <dgm:prSet presAssocID="{ECF7B283-43DE-4E81-8CFF-D32258536140}" presName="background3" presStyleLbl="node3" presStyleIdx="0" presStyleCnt="3"/>
      <dgm:spPr>
        <a:xfrm>
          <a:off x="219295" y="2191825"/>
          <a:ext cx="1551803" cy="72316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D25FECEB-D216-4ECE-B082-238D8266F37F}" type="pres">
      <dgm:prSet presAssocID="{ECF7B283-43DE-4E81-8CFF-D32258536140}" presName="text3" presStyleLbl="fgAcc3" presStyleIdx="0" presStyleCnt="3" custScaleX="177146" custScaleY="130005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12E7DCD-B993-4E36-A845-6128ED984D34}" type="pres">
      <dgm:prSet presAssocID="{ECF7B283-43DE-4E81-8CFF-D32258536140}" presName="hierChild4" presStyleCnt="0"/>
      <dgm:spPr/>
    </dgm:pt>
    <dgm:pt modelId="{8CC23408-0B5E-405A-87E5-40E7C9BD2A5C}" type="pres">
      <dgm:prSet presAssocID="{00861E7A-D5AC-4DB5-89B2-E862A7972E7B}" presName="Name23" presStyleLbl="parChTrans1D4" presStyleIdx="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1713BE5-D5DF-4416-84F5-E6556B6043BE}" type="pres">
      <dgm:prSet presAssocID="{7674EFB0-F4F3-4C63-B68F-A9855BA7BC27}" presName="hierRoot4" presStyleCnt="0"/>
      <dgm:spPr/>
    </dgm:pt>
    <dgm:pt modelId="{4144E727-0EF2-41C6-A976-8F317B204F75}" type="pres">
      <dgm:prSet presAssocID="{7674EFB0-F4F3-4C63-B68F-A9855BA7BC27}" presName="composite4" presStyleCnt="0"/>
      <dgm:spPr/>
    </dgm:pt>
    <dgm:pt modelId="{2A3AE064-2B79-421F-B80F-A7250B5B93A0}" type="pres">
      <dgm:prSet presAssocID="{7674EFB0-F4F3-4C63-B68F-A9855BA7BC27}" presName="background4" presStyleLbl="node4" presStyleIdx="0" presStyleCnt="11"/>
      <dgm:spPr>
        <a:xfrm>
          <a:off x="224126" y="3169763"/>
          <a:ext cx="1542140" cy="69891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7F0FC5E0-965C-4140-8A6F-07693658EF29}" type="pres">
      <dgm:prSet presAssocID="{7674EFB0-F4F3-4C63-B68F-A9855BA7BC27}" presName="text4" presStyleLbl="fgAcc4" presStyleIdx="0" presStyleCnt="11" custScaleX="176043" custScaleY="125645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68A89255-AB00-4DAF-BFDB-D348ABA59497}" type="pres">
      <dgm:prSet presAssocID="{7674EFB0-F4F3-4C63-B68F-A9855BA7BC27}" presName="hierChild5" presStyleCnt="0"/>
      <dgm:spPr/>
    </dgm:pt>
    <dgm:pt modelId="{FABB9891-ABFA-4310-A1F8-816CEE11B44F}" type="pres">
      <dgm:prSet presAssocID="{145FE9FD-165C-45C0-9A97-155CA5856740}" presName="Name23" presStyleLbl="parChTrans1D4" presStyleIdx="1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4E278622-A516-4696-B522-0F41C16948C0}" type="pres">
      <dgm:prSet presAssocID="{C9DD7CB0-B63D-45F2-86C8-7CD492E7F71D}" presName="hierRoot4" presStyleCnt="0"/>
      <dgm:spPr/>
    </dgm:pt>
    <dgm:pt modelId="{F938EF0F-7E47-426C-ABE5-1D141B8EC54E}" type="pres">
      <dgm:prSet presAssocID="{C9DD7CB0-B63D-45F2-86C8-7CD492E7F71D}" presName="composite4" presStyleCnt="0"/>
      <dgm:spPr/>
    </dgm:pt>
    <dgm:pt modelId="{F4BF6EC1-149C-4784-A468-46B61767E927}" type="pres">
      <dgm:prSet presAssocID="{C9DD7CB0-B63D-45F2-86C8-7CD492E7F71D}" presName="background4" presStyleLbl="node4" presStyleIdx="1" presStyleCnt="11"/>
      <dgm:spPr>
        <a:xfrm>
          <a:off x="238283" y="4123449"/>
          <a:ext cx="1513828" cy="6920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889921B9-69D5-451C-A0D2-257C6F669EBE}" type="pres">
      <dgm:prSet presAssocID="{C9DD7CB0-B63D-45F2-86C8-7CD492E7F71D}" presName="text4" presStyleLbl="fgAcc4" presStyleIdx="1" presStyleCnt="11" custScaleX="172811" custScaleY="12441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27D6112-F62F-40C5-BF0F-4DFF7D8D5C3B}" type="pres">
      <dgm:prSet presAssocID="{C9DD7CB0-B63D-45F2-86C8-7CD492E7F71D}" presName="hierChild5" presStyleCnt="0"/>
      <dgm:spPr/>
    </dgm:pt>
    <dgm:pt modelId="{117748F3-97BF-4F11-A93B-3B6B2B1D66AE}" type="pres">
      <dgm:prSet presAssocID="{89A06A1D-E693-4AB6-A205-0E344A39405F}" presName="Name23" presStyleLbl="parChTrans1D4" presStyleIdx="2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78CD8638-20E3-4904-BC93-39354BF34E60}" type="pres">
      <dgm:prSet presAssocID="{AB25F186-FA7F-4234-950F-2576E15286CE}" presName="hierRoot4" presStyleCnt="0"/>
      <dgm:spPr/>
    </dgm:pt>
    <dgm:pt modelId="{C3A97644-A782-451A-A9B0-A30A235A5A44}" type="pres">
      <dgm:prSet presAssocID="{AB25F186-FA7F-4234-950F-2576E15286CE}" presName="composite4" presStyleCnt="0"/>
      <dgm:spPr/>
    </dgm:pt>
    <dgm:pt modelId="{666F6D63-F4ED-4764-B745-8B01657A2628}" type="pres">
      <dgm:prSet presAssocID="{AB25F186-FA7F-4234-950F-2576E15286CE}" presName="background4" presStyleLbl="node4" presStyleIdx="2" presStyleCnt="11"/>
      <dgm:spPr>
        <a:xfrm>
          <a:off x="211748" y="5070309"/>
          <a:ext cx="1566896" cy="76622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531EA1F1-6566-40B9-8512-F8D37FF5898F}" type="pres">
      <dgm:prSet presAssocID="{AB25F186-FA7F-4234-950F-2576E15286CE}" presName="text4" presStyleLbl="fgAcc4" presStyleIdx="2" presStyleCnt="11" custScaleX="178869" custScaleY="137745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C169B8E7-492B-4A38-95FE-B012B0544DE4}" type="pres">
      <dgm:prSet presAssocID="{AB25F186-FA7F-4234-950F-2576E15286CE}" presName="hierChild5" presStyleCnt="0"/>
      <dgm:spPr/>
    </dgm:pt>
    <dgm:pt modelId="{78E757AB-A449-4A0F-8EF8-B8E867AB4076}" type="pres">
      <dgm:prSet presAssocID="{145E4890-0FF8-4D76-BA1F-FCC593F32F7C}" presName="Name10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53012" y="0"/>
              </a:moveTo>
              <a:lnTo>
                <a:pt x="53012" y="173618"/>
              </a:lnTo>
              <a:lnTo>
                <a:pt x="45720" y="173618"/>
              </a:ln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3ED6E527-5097-4660-9317-0F57B3599578}" type="pres">
      <dgm:prSet presAssocID="{EBFC34F5-E91D-4493-8318-01BED896F419}" presName="hierRoot2" presStyleCnt="0"/>
      <dgm:spPr/>
    </dgm:pt>
    <dgm:pt modelId="{AF9BB162-3534-4C2D-AF7A-EBAEEB8A6B1B}" type="pres">
      <dgm:prSet presAssocID="{EBFC34F5-E91D-4493-8318-01BED896F419}" presName="composite2" presStyleCnt="0"/>
      <dgm:spPr/>
    </dgm:pt>
    <dgm:pt modelId="{2BD47FBC-11DB-4006-86FA-DA6A4DAEF368}" type="pres">
      <dgm:prSet presAssocID="{EBFC34F5-E91D-4493-8318-01BED896F419}" presName="background2" presStyleLbl="node2" presStyleIdx="1" presStyleCnt="3"/>
      <dgm:spPr>
        <a:xfrm>
          <a:off x="2088550" y="1175232"/>
          <a:ext cx="1844493" cy="73294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DF46D37E-146D-4710-BC5D-CD081E30EB1C}" type="pres">
      <dgm:prSet presAssocID="{EBFC34F5-E91D-4493-8318-01BED896F419}" presName="text2" presStyleLbl="fgAcc2" presStyleIdx="1" presStyleCnt="3" custScaleX="195800" custScaleY="7575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44278B2-1149-44C4-8D28-2F493847045D}" type="pres">
      <dgm:prSet presAssocID="{EBFC34F5-E91D-4493-8318-01BED896F419}" presName="hierChild3" presStyleCnt="0"/>
      <dgm:spPr/>
    </dgm:pt>
    <dgm:pt modelId="{EDC6A50B-4CBB-4406-A552-12E8EA0B682D}" type="pres">
      <dgm:prSet presAssocID="{A4EED62E-2899-4E51-B69B-161543034636}" presName="Name17" presStyleLbl="parChTrans1D3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2F664E56-76D2-4B13-B62A-EA2FA54B98F1}" type="pres">
      <dgm:prSet presAssocID="{06792D9D-05E6-453A-88A0-64AD52DE3B4A}" presName="hierRoot3" presStyleCnt="0"/>
      <dgm:spPr/>
    </dgm:pt>
    <dgm:pt modelId="{82A4A99D-F9E3-47BC-8AC3-4C9B4787C63A}" type="pres">
      <dgm:prSet presAssocID="{06792D9D-05E6-453A-88A0-64AD52DE3B4A}" presName="composite3" presStyleCnt="0"/>
      <dgm:spPr/>
    </dgm:pt>
    <dgm:pt modelId="{55C6E5CA-4853-419F-B109-3A70B9820FBB}" type="pres">
      <dgm:prSet presAssocID="{06792D9D-05E6-453A-88A0-64AD52DE3B4A}" presName="background3" presStyleLbl="node3" presStyleIdx="1" presStyleCnt="3"/>
      <dgm:spPr>
        <a:xfrm>
          <a:off x="2236244" y="2162944"/>
          <a:ext cx="1549105" cy="69331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391BEDDA-BF75-484A-B43B-5DAA5F52E716}" type="pres">
      <dgm:prSet presAssocID="{06792D9D-05E6-453A-88A0-64AD52DE3B4A}" presName="text3" presStyleLbl="fgAcc3" presStyleIdx="1" presStyleCnt="3" custScaleX="176838" custScaleY="12463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A576479-8B94-49A9-AA91-4AD733D1CEB7}" type="pres">
      <dgm:prSet presAssocID="{06792D9D-05E6-453A-88A0-64AD52DE3B4A}" presName="hierChild4" presStyleCnt="0"/>
      <dgm:spPr/>
    </dgm:pt>
    <dgm:pt modelId="{56350058-94E6-47B8-AD4C-44AAFCB9E8C1}" type="pres">
      <dgm:prSet presAssocID="{1C890814-3562-45EA-86BF-918D5B12EB51}" presName="Name23" presStyleLbl="parChTrans1D4" presStyleIdx="3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7D209D30-D5E1-4D16-A96A-53F4C8B142D2}" type="pres">
      <dgm:prSet presAssocID="{58341A6E-AD02-443D-8BDB-1890667E8B27}" presName="hierRoot4" presStyleCnt="0"/>
      <dgm:spPr/>
    </dgm:pt>
    <dgm:pt modelId="{A832B4A9-25B5-4B57-899A-6A4E6470624F}" type="pres">
      <dgm:prSet presAssocID="{58341A6E-AD02-443D-8BDB-1890667E8B27}" presName="composite4" presStyleCnt="0"/>
      <dgm:spPr/>
    </dgm:pt>
    <dgm:pt modelId="{ABD042A6-3818-42E1-A648-1C472C898BD5}" type="pres">
      <dgm:prSet presAssocID="{58341A6E-AD02-443D-8BDB-1890667E8B27}" presName="background4" presStyleLbl="node4" presStyleIdx="3" presStyleCnt="11"/>
      <dgm:spPr>
        <a:xfrm>
          <a:off x="2222176" y="3111033"/>
          <a:ext cx="1577242" cy="72871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16F83A60-011A-4575-AB8C-2CC157884DD4}" type="pres">
      <dgm:prSet presAssocID="{58341A6E-AD02-443D-8BDB-1890667E8B27}" presName="text4" presStyleLbl="fgAcc4" presStyleIdx="3" presStyleCnt="11" custScaleX="180050" custScaleY="13100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2636E7CC-B422-4FC0-A8D1-42DCCAD15BEE}" type="pres">
      <dgm:prSet presAssocID="{58341A6E-AD02-443D-8BDB-1890667E8B27}" presName="hierChild5" presStyleCnt="0"/>
      <dgm:spPr/>
    </dgm:pt>
    <dgm:pt modelId="{BB17ABA9-D42D-4263-99DB-3BB9FC512266}" type="pres">
      <dgm:prSet presAssocID="{B2D04F17-99E5-425C-9D99-B6FA7150788A}" presName="Name23" presStyleLbl="parChTrans1D4" presStyleIdx="4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B5C2AEDB-F59E-4587-8E9B-DA586289E77C}" type="pres">
      <dgm:prSet presAssocID="{D26DD405-1338-4443-AEC3-D5B56ABD8576}" presName="hierRoot4" presStyleCnt="0"/>
      <dgm:spPr/>
    </dgm:pt>
    <dgm:pt modelId="{7DD27345-A558-40D0-B029-6242DF7B8092}" type="pres">
      <dgm:prSet presAssocID="{D26DD405-1338-4443-AEC3-D5B56ABD8576}" presName="composite4" presStyleCnt="0"/>
      <dgm:spPr/>
    </dgm:pt>
    <dgm:pt modelId="{940A42C6-0B2A-4586-A0C8-2F20AE69B032}" type="pres">
      <dgm:prSet presAssocID="{D26DD405-1338-4443-AEC3-D5B56ABD8576}" presName="background4" presStyleLbl="node4" presStyleIdx="4" presStyleCnt="11"/>
      <dgm:spPr>
        <a:xfrm>
          <a:off x="2227835" y="4094517"/>
          <a:ext cx="1565924" cy="67258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B2DAD45A-130F-4A26-B42D-78208E876AFD}" type="pres">
      <dgm:prSet presAssocID="{D26DD405-1338-4443-AEC3-D5B56ABD8576}" presName="text4" presStyleLbl="fgAcc4" presStyleIdx="4" presStyleCnt="11" custScaleX="178758" custScaleY="12091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00CDB150-CB98-4A17-A6E0-8C753A5BEE89}" type="pres">
      <dgm:prSet presAssocID="{D26DD405-1338-4443-AEC3-D5B56ABD8576}" presName="hierChild5" presStyleCnt="0"/>
      <dgm:spPr/>
    </dgm:pt>
    <dgm:pt modelId="{693FD0AC-677E-4300-8625-9A69D139EB1E}" type="pres">
      <dgm:prSet presAssocID="{A79EB824-84C2-4FBF-8129-8E529C60DE21}" presName="Name23" presStyleLbl="parChTrans1D4" presStyleIdx="5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BCE30CB2-A510-411A-BF0C-8C9FC20A4D1F}" type="pres">
      <dgm:prSet presAssocID="{A8247820-4A02-418D-98FE-22158E1A60F2}" presName="hierRoot4" presStyleCnt="0"/>
      <dgm:spPr/>
    </dgm:pt>
    <dgm:pt modelId="{26901E58-A59A-402C-8419-09E5628BA88F}" type="pres">
      <dgm:prSet presAssocID="{A8247820-4A02-418D-98FE-22158E1A60F2}" presName="composite4" presStyleCnt="0"/>
      <dgm:spPr/>
    </dgm:pt>
    <dgm:pt modelId="{8C2411C3-6AAA-4409-A439-50F34D5E4E94}" type="pres">
      <dgm:prSet presAssocID="{A8247820-4A02-418D-98FE-22158E1A60F2}" presName="background4" presStyleLbl="node4" presStyleIdx="5" presStyleCnt="11"/>
      <dgm:spPr>
        <a:xfrm>
          <a:off x="2208107" y="5021875"/>
          <a:ext cx="1605379" cy="69781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F459A9E5-8B2C-464F-B58F-7250D3D656F0}" type="pres">
      <dgm:prSet presAssocID="{A8247820-4A02-418D-98FE-22158E1A60F2}" presName="text4" presStyleLbl="fgAcc4" presStyleIdx="5" presStyleCnt="11" custScaleX="183262" custScaleY="12544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2EB554F1-2B83-4F1E-891D-D37569CC60AB}" type="pres">
      <dgm:prSet presAssocID="{A8247820-4A02-418D-98FE-22158E1A60F2}" presName="hierChild5" presStyleCnt="0"/>
      <dgm:spPr/>
    </dgm:pt>
    <dgm:pt modelId="{AC9E2C82-4A0F-4B29-9685-38BA8728A559}" type="pres">
      <dgm:prSet presAssocID="{F50FE876-307C-44CD-996C-215D85AB8A9F}" presName="Name23" presStyleLbl="parChTrans1D4" presStyleIdx="6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BEE66A11-DC11-482E-9A1A-EFEAE0DBEEB5}" type="pres">
      <dgm:prSet presAssocID="{D76FE5B6-3F0D-4C26-B408-9AB0067723A4}" presName="hierRoot4" presStyleCnt="0"/>
      <dgm:spPr/>
    </dgm:pt>
    <dgm:pt modelId="{4A3ECBFB-D4AF-420F-BEB6-8D916D575488}" type="pres">
      <dgm:prSet presAssocID="{D76FE5B6-3F0D-4C26-B408-9AB0067723A4}" presName="composite4" presStyleCnt="0"/>
      <dgm:spPr/>
    </dgm:pt>
    <dgm:pt modelId="{B4C8591B-4100-4D09-A418-4AAEC3677ABE}" type="pres">
      <dgm:prSet presAssocID="{D76FE5B6-3F0D-4C26-B408-9AB0067723A4}" presName="background4" presStyleLbl="node4" presStyleIdx="6" presStyleCnt="11"/>
      <dgm:spPr>
        <a:xfrm>
          <a:off x="2214445" y="5974465"/>
          <a:ext cx="1592703" cy="69893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404875AF-A563-46E0-B096-3E3689725570}" type="pres">
      <dgm:prSet presAssocID="{D76FE5B6-3F0D-4C26-B408-9AB0067723A4}" presName="text4" presStyleLbl="fgAcc4" presStyleIdx="6" presStyleCnt="11" custScaleX="181815" custScaleY="12564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2738DAA-2EDB-40CB-8233-4D44939F5690}" type="pres">
      <dgm:prSet presAssocID="{D76FE5B6-3F0D-4C26-B408-9AB0067723A4}" presName="hierChild5" presStyleCnt="0"/>
      <dgm:spPr/>
    </dgm:pt>
    <dgm:pt modelId="{276F53D3-DF5C-4FAB-92AC-CB13C4B70913}" type="pres">
      <dgm:prSet presAssocID="{83B172B6-518B-4F51-B66C-A4B84BD1A083}" presName="Name23" presStyleLbl="parChTrans1D4" presStyleIdx="7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078E5CA-92B5-43D6-BA53-E2012373C74A}" type="pres">
      <dgm:prSet presAssocID="{830F11E7-EB8F-4208-83F6-82802FD53952}" presName="hierRoot4" presStyleCnt="0"/>
      <dgm:spPr/>
    </dgm:pt>
    <dgm:pt modelId="{000480B8-C2E8-4BCF-8295-36A87799C6CD}" type="pres">
      <dgm:prSet presAssocID="{830F11E7-EB8F-4208-83F6-82802FD53952}" presName="composite4" presStyleCnt="0"/>
      <dgm:spPr/>
    </dgm:pt>
    <dgm:pt modelId="{D002D273-D613-43A4-82D6-952D6F971601}" type="pres">
      <dgm:prSet presAssocID="{830F11E7-EB8F-4208-83F6-82802FD53952}" presName="background4" presStyleLbl="node4" presStyleIdx="7" presStyleCnt="11"/>
      <dgm:spPr>
        <a:xfrm>
          <a:off x="2208107" y="6928172"/>
          <a:ext cx="1605379" cy="65632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13F1DB46-21AD-43B0-9467-A364AB7254C5}" type="pres">
      <dgm:prSet presAssocID="{830F11E7-EB8F-4208-83F6-82802FD53952}" presName="text4" presStyleLbl="fgAcc4" presStyleIdx="7" presStyleCnt="11" custScaleX="183262" custScaleY="11798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69D7892-69E2-4158-AA12-92208FC4EA50}" type="pres">
      <dgm:prSet presAssocID="{830F11E7-EB8F-4208-83F6-82802FD53952}" presName="hierChild5" presStyleCnt="0"/>
      <dgm:spPr/>
    </dgm:pt>
    <dgm:pt modelId="{86C35092-C020-4F3D-A19B-06109327A9C5}" type="pres">
      <dgm:prSet presAssocID="{445E68CF-2366-4F2A-BA79-CAC94E2D959A}" presName="Name10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618"/>
              </a:lnTo>
              <a:lnTo>
                <a:pt x="2015600" y="173618"/>
              </a:lnTo>
              <a:lnTo>
                <a:pt x="201560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B41DBB9-A217-48B1-A33C-93C3A3DC2106}" type="pres">
      <dgm:prSet presAssocID="{1F5ABA70-B973-431A-B83E-9209DEE54EE0}" presName="hierRoot2" presStyleCnt="0"/>
      <dgm:spPr/>
    </dgm:pt>
    <dgm:pt modelId="{4096D084-FE99-4F55-8921-7918F4921590}" type="pres">
      <dgm:prSet presAssocID="{1F5ABA70-B973-431A-B83E-9209DEE54EE0}" presName="composite2" presStyleCnt="0"/>
      <dgm:spPr/>
    </dgm:pt>
    <dgm:pt modelId="{34526E5D-9B9E-4EC8-997F-BC8D638E4E26}" type="pres">
      <dgm:prSet presAssocID="{1F5ABA70-B973-431A-B83E-9209DEE54EE0}" presName="background2" presStyleLbl="node2" presStyleIdx="2" presStyleCnt="3"/>
      <dgm:spPr>
        <a:xfrm>
          <a:off x="4127711" y="1175232"/>
          <a:ext cx="1811958" cy="710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1A970D11-8D08-43AC-9E9C-F5F32CB41AA5}" type="pres">
      <dgm:prSet presAssocID="{1F5ABA70-B973-431A-B83E-9209DEE54EE0}" presName="text2" presStyleLbl="fgAcc2" presStyleIdx="2" presStyleCnt="3" custScaleX="187499" custScaleY="8052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12991EC6-D7A4-4266-937E-4CFCF920582D}" type="pres">
      <dgm:prSet presAssocID="{1F5ABA70-B973-431A-B83E-9209DEE54EE0}" presName="hierChild3" presStyleCnt="0"/>
      <dgm:spPr/>
    </dgm:pt>
    <dgm:pt modelId="{51BC7C9B-4B2B-40C6-B8EB-27D303A21C05}" type="pres">
      <dgm:prSet presAssocID="{D557FFF9-49C6-471D-814F-9468145D0A12}" presName="Name17" presStyleLbl="parChTrans1D3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54C605AC-AFE1-4BF6-B0F4-1597DB140384}" type="pres">
      <dgm:prSet presAssocID="{7FB13885-E5FF-4DEA-82A1-68E9186668F5}" presName="hierRoot3" presStyleCnt="0"/>
      <dgm:spPr/>
    </dgm:pt>
    <dgm:pt modelId="{8B1C61CC-A334-4327-8181-4BF398194FCA}" type="pres">
      <dgm:prSet presAssocID="{7FB13885-E5FF-4DEA-82A1-68E9186668F5}" presName="composite3" presStyleCnt="0"/>
      <dgm:spPr/>
    </dgm:pt>
    <dgm:pt modelId="{D75C0AA4-3769-483C-A126-2CF16C50B7E6}" type="pres">
      <dgm:prSet presAssocID="{7FB13885-E5FF-4DEA-82A1-68E9186668F5}" presName="background3" presStyleLbl="node3" presStyleIdx="2" presStyleCnt="3"/>
      <dgm:spPr>
        <a:xfrm>
          <a:off x="4281151" y="2140437"/>
          <a:ext cx="1505077" cy="72281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8F7F9F17-63A3-4931-8B4C-4576A85026E3}" type="pres">
      <dgm:prSet presAssocID="{7FB13885-E5FF-4DEA-82A1-68E9186668F5}" presName="text3" presStyleLbl="fgAcc3" presStyleIdx="2" presStyleCnt="3" custScaleX="171812" custScaleY="12994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D1651C9-0771-4F27-A43C-D6D6D995B196}" type="pres">
      <dgm:prSet presAssocID="{7FB13885-E5FF-4DEA-82A1-68E9186668F5}" presName="hierChild4" presStyleCnt="0"/>
      <dgm:spPr/>
    </dgm:pt>
    <dgm:pt modelId="{2CB20BEF-D7C3-47A5-9941-F6039C570DD6}" type="pres">
      <dgm:prSet presAssocID="{6FC90226-AF2C-4311-9D4C-B3C0F39E96E5}" presName="Name23" presStyleLbl="parChTrans1D4" presStyleIdx="8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6E5B1ECC-0482-4401-BBE5-010D157520E8}" type="pres">
      <dgm:prSet presAssocID="{5AA00341-4C41-49CE-87FB-54C7D230E4DB}" presName="hierRoot4" presStyleCnt="0"/>
      <dgm:spPr/>
    </dgm:pt>
    <dgm:pt modelId="{C7781E47-491A-4D1E-8A69-4BCA6D4CCCEB}" type="pres">
      <dgm:prSet presAssocID="{5AA00341-4C41-49CE-87FB-54C7D230E4DB}" presName="composite4" presStyleCnt="0"/>
      <dgm:spPr/>
    </dgm:pt>
    <dgm:pt modelId="{6ED53AD9-6910-4569-B576-903DA6F487B4}" type="pres">
      <dgm:prSet presAssocID="{5AA00341-4C41-49CE-87FB-54C7D230E4DB}" presName="background4" presStyleLbl="node4" presStyleIdx="8" presStyleCnt="11"/>
      <dgm:spPr>
        <a:xfrm>
          <a:off x="4281151" y="3118020"/>
          <a:ext cx="1505077" cy="6662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541D99D4-05B4-4D1B-A8FC-39B24D2D4702}" type="pres">
      <dgm:prSet presAssocID="{5AA00341-4C41-49CE-87FB-54C7D230E4DB}" presName="text4" presStyleLbl="fgAcc4" presStyleIdx="8" presStyleCnt="11" custScaleX="171812" custScaleY="11977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A02616A-4CC0-4389-8E38-ECB8A0B6254F}" type="pres">
      <dgm:prSet presAssocID="{5AA00341-4C41-49CE-87FB-54C7D230E4DB}" presName="hierChild5" presStyleCnt="0"/>
      <dgm:spPr/>
    </dgm:pt>
    <dgm:pt modelId="{005EE2B0-FC25-4231-A81B-6DDCBC07AC20}" type="pres">
      <dgm:prSet presAssocID="{946F0589-2286-4FAA-A5E5-BA2BFC3F12F2}" presName="Name23" presStyleLbl="parChTrans1D4" presStyleIdx="9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572C6C2-B918-46D6-A0B3-95F5A238A3B0}" type="pres">
      <dgm:prSet presAssocID="{17AD5913-BF90-4707-B2DF-EFDAC470C6F7}" presName="hierRoot4" presStyleCnt="0"/>
      <dgm:spPr/>
    </dgm:pt>
    <dgm:pt modelId="{583ACD70-1148-4D18-9695-B47EBD3C8E04}" type="pres">
      <dgm:prSet presAssocID="{17AD5913-BF90-4707-B2DF-EFDAC470C6F7}" presName="composite4" presStyleCnt="0"/>
      <dgm:spPr/>
    </dgm:pt>
    <dgm:pt modelId="{1A28A5AA-B9F3-4E20-8706-9B9AFE29E4E7}" type="pres">
      <dgm:prSet presAssocID="{17AD5913-BF90-4707-B2DF-EFDAC470C6F7}" presName="background4" presStyleLbl="node4" presStyleIdx="9" presStyleCnt="11"/>
      <dgm:spPr>
        <a:xfrm>
          <a:off x="4270350" y="4039025"/>
          <a:ext cx="1526679" cy="6688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C07DBB7C-17FC-4B40-B2FF-5E4F4558CDD0}" type="pres">
      <dgm:prSet presAssocID="{17AD5913-BF90-4707-B2DF-EFDAC470C6F7}" presName="text4" presStyleLbl="fgAcc4" presStyleIdx="9" presStyleCnt="11" custScaleX="174278" custScaleY="12024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7AFF57D-DB24-4B5D-80E1-D35BD13176C6}" type="pres">
      <dgm:prSet presAssocID="{17AD5913-BF90-4707-B2DF-EFDAC470C6F7}" presName="hierChild5" presStyleCnt="0"/>
      <dgm:spPr/>
    </dgm:pt>
    <dgm:pt modelId="{5627FDBD-5D8F-432F-8C2F-15D5CDE82D32}" type="pres">
      <dgm:prSet presAssocID="{ABCA541C-858E-42F7-B02C-1F1EA194A359}" presName="Name23" presStyleLbl="parChTrans1D4" presStyleIdx="1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C6DA584-1511-439B-91DC-6CB684CC3E13}" type="pres">
      <dgm:prSet presAssocID="{0EF00B95-95A7-49DA-8940-40698613DDFF}" presName="hierRoot4" presStyleCnt="0"/>
      <dgm:spPr/>
    </dgm:pt>
    <dgm:pt modelId="{7449C8DF-10BD-4278-85D8-E8EF16FB0B2E}" type="pres">
      <dgm:prSet presAssocID="{0EF00B95-95A7-49DA-8940-40698613DDFF}" presName="composite4" presStyleCnt="0"/>
      <dgm:spPr/>
    </dgm:pt>
    <dgm:pt modelId="{4B2C7001-805B-4855-B5A7-80B4F184341E}" type="pres">
      <dgm:prSet presAssocID="{0EF00B95-95A7-49DA-8940-40698613DDFF}" presName="background4" presStyleLbl="node4" presStyleIdx="10" presStyleCnt="11"/>
      <dgm:spPr>
        <a:xfrm>
          <a:off x="4284419" y="4962655"/>
          <a:ext cx="1498542" cy="7343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ru-RU"/>
        </a:p>
      </dgm:t>
    </dgm:pt>
    <dgm:pt modelId="{586E47F0-EB59-48AE-96E5-640CB45102F4}" type="pres">
      <dgm:prSet presAssocID="{0EF00B95-95A7-49DA-8940-40698613DDFF}" presName="text4" presStyleLbl="fgAcc4" presStyleIdx="10" presStyleCnt="11" custScaleX="171066" custScaleY="132017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939172EB-141C-45F2-BB5C-7645518DA41E}" type="pres">
      <dgm:prSet presAssocID="{0EF00B95-95A7-49DA-8940-40698613DDFF}" presName="hierChild5" presStyleCnt="0"/>
      <dgm:spPr/>
    </dgm:pt>
  </dgm:ptLst>
  <dgm:cxnLst>
    <dgm:cxn modelId="{632DBE09-32AB-47C9-BB85-84910686613D}" srcId="{29320489-9EA0-47A7-BA08-E87BE86147E9}" destId="{7FDF0942-CE8D-49C1-A3FB-841CC2812D26}" srcOrd="0" destOrd="0" parTransId="{89E996A1-A21E-4CA1-B2BB-A10327F29907}" sibTransId="{9CEE90AE-289D-499C-B7E3-0ECCAAACA228}"/>
    <dgm:cxn modelId="{C5C63F8A-9414-43EE-9A3B-57CE595D0A30}" srcId="{7FDF0942-CE8D-49C1-A3FB-841CC2812D26}" destId="{EBFC34F5-E91D-4493-8318-01BED896F419}" srcOrd="1" destOrd="0" parTransId="{145E4890-0FF8-4D76-BA1F-FCC593F32F7C}" sibTransId="{7C459980-0AF1-45D6-BE1A-D20BAEE3E655}"/>
    <dgm:cxn modelId="{0AA029FC-167A-49A1-B2F4-24209312E6CD}" type="presOf" srcId="{17AD5913-BF90-4707-B2DF-EFDAC470C6F7}" destId="{C07DBB7C-17FC-4B40-B2FF-5E4F4558CDD0}" srcOrd="0" destOrd="0" presId="urn:microsoft.com/office/officeart/2005/8/layout/hierarchy1"/>
    <dgm:cxn modelId="{F1A366F3-FA7A-4F88-BD66-70B6970A00AD}" srcId="{C9DD7CB0-B63D-45F2-86C8-7CD492E7F71D}" destId="{AB25F186-FA7F-4234-950F-2576E15286CE}" srcOrd="0" destOrd="0" parTransId="{89A06A1D-E693-4AB6-A205-0E344A39405F}" sibTransId="{A52654A5-E717-4AFF-8C5B-68613D36EB75}"/>
    <dgm:cxn modelId="{CEE7EA56-A9BA-41DA-8B99-17B4E1BD0DE9}" type="presOf" srcId="{A4EED62E-2899-4E51-B69B-161543034636}" destId="{EDC6A50B-4CBB-4406-A552-12E8EA0B682D}" srcOrd="0" destOrd="0" presId="urn:microsoft.com/office/officeart/2005/8/layout/hierarchy1"/>
    <dgm:cxn modelId="{354CBBD6-021E-4696-9453-FF5E35A1578B}" type="presOf" srcId="{946F0589-2286-4FAA-A5E5-BA2BFC3F12F2}" destId="{005EE2B0-FC25-4231-A81B-6DDCBC07AC20}" srcOrd="0" destOrd="0" presId="urn:microsoft.com/office/officeart/2005/8/layout/hierarchy1"/>
    <dgm:cxn modelId="{13D5A24A-116A-419F-BB39-10207D5FC646}" type="presOf" srcId="{1C890814-3562-45EA-86BF-918D5B12EB51}" destId="{56350058-94E6-47B8-AD4C-44AAFCB9E8C1}" srcOrd="0" destOrd="0" presId="urn:microsoft.com/office/officeart/2005/8/layout/hierarchy1"/>
    <dgm:cxn modelId="{F4ACCA03-C6AB-48AA-877D-BAC1D2F952B1}" type="presOf" srcId="{AB25F186-FA7F-4234-950F-2576E15286CE}" destId="{531EA1F1-6566-40B9-8512-F8D37FF5898F}" srcOrd="0" destOrd="0" presId="urn:microsoft.com/office/officeart/2005/8/layout/hierarchy1"/>
    <dgm:cxn modelId="{2EF59E83-F74D-4F9B-9239-3AFE79996465}" type="presOf" srcId="{445E68CF-2366-4F2A-BA79-CAC94E2D959A}" destId="{86C35092-C020-4F3D-A19B-06109327A9C5}" srcOrd="0" destOrd="0" presId="urn:microsoft.com/office/officeart/2005/8/layout/hierarchy1"/>
    <dgm:cxn modelId="{9F6589C6-9479-46CC-8458-8A00C078CD5A}" srcId="{17AD5913-BF90-4707-B2DF-EFDAC470C6F7}" destId="{0EF00B95-95A7-49DA-8940-40698613DDFF}" srcOrd="0" destOrd="0" parTransId="{ABCA541C-858E-42F7-B02C-1F1EA194A359}" sibTransId="{1DEB9A00-EAC5-41C6-93A7-670D44FDA3E6}"/>
    <dgm:cxn modelId="{367D6D61-D300-43C1-A8AB-4E28C7E7C5DE}" type="presOf" srcId="{ECF7B283-43DE-4E81-8CFF-D32258536140}" destId="{D25FECEB-D216-4ECE-B082-238D8266F37F}" srcOrd="0" destOrd="0" presId="urn:microsoft.com/office/officeart/2005/8/layout/hierarchy1"/>
    <dgm:cxn modelId="{4B5F0796-6A19-42ED-A87D-F29822F8D4D8}" type="presOf" srcId="{D26DD405-1338-4443-AEC3-D5B56ABD8576}" destId="{B2DAD45A-130F-4A26-B42D-78208E876AFD}" srcOrd="0" destOrd="0" presId="urn:microsoft.com/office/officeart/2005/8/layout/hierarchy1"/>
    <dgm:cxn modelId="{CA1851BE-C234-4336-A80D-4481B7529655}" type="presOf" srcId="{A8247820-4A02-418D-98FE-22158E1A60F2}" destId="{F459A9E5-8B2C-464F-B58F-7250D3D656F0}" srcOrd="0" destOrd="0" presId="urn:microsoft.com/office/officeart/2005/8/layout/hierarchy1"/>
    <dgm:cxn modelId="{AF3F1781-945E-42E0-9373-F26E58D3E438}" type="presOf" srcId="{7FB13885-E5FF-4DEA-82A1-68E9186668F5}" destId="{8F7F9F17-63A3-4931-8B4C-4576A85026E3}" srcOrd="0" destOrd="0" presId="urn:microsoft.com/office/officeart/2005/8/layout/hierarchy1"/>
    <dgm:cxn modelId="{B8EF06E6-C02C-4DA8-A7F2-F5C20396AE33}" srcId="{1F5ABA70-B973-431A-B83E-9209DEE54EE0}" destId="{7FB13885-E5FF-4DEA-82A1-68E9186668F5}" srcOrd="0" destOrd="0" parTransId="{D557FFF9-49C6-471D-814F-9468145D0A12}" sibTransId="{648FA2C4-7182-48EC-A9D9-420585F91AE8}"/>
    <dgm:cxn modelId="{EB9C43D1-AC57-4110-8F1C-09C1EF5CDBB6}" type="presOf" srcId="{58341A6E-AD02-443D-8BDB-1890667E8B27}" destId="{16F83A60-011A-4575-AB8C-2CC157884DD4}" srcOrd="0" destOrd="0" presId="urn:microsoft.com/office/officeart/2005/8/layout/hierarchy1"/>
    <dgm:cxn modelId="{F099BDDF-FEC7-4B8E-AA07-1DB5F4EE61D5}" srcId="{7FB13885-E5FF-4DEA-82A1-68E9186668F5}" destId="{5AA00341-4C41-49CE-87FB-54C7D230E4DB}" srcOrd="0" destOrd="0" parTransId="{6FC90226-AF2C-4311-9D4C-B3C0F39E96E5}" sibTransId="{F1F80FAF-EDF5-47C0-8350-3EF3D7E0A4E1}"/>
    <dgm:cxn modelId="{70B4F39A-54F9-4801-9230-B33890745821}" type="presOf" srcId="{C9DD7CB0-B63D-45F2-86C8-7CD492E7F71D}" destId="{889921B9-69D5-451C-A0D2-257C6F669EBE}" srcOrd="0" destOrd="0" presId="urn:microsoft.com/office/officeart/2005/8/layout/hierarchy1"/>
    <dgm:cxn modelId="{03375D05-4B10-4818-835E-6B769507A99C}" type="presOf" srcId="{9A74A179-95D4-4A7B-AE9C-F11C51746993}" destId="{6BD48BA6-4055-49C7-9EF7-2DE829CE1FBB}" srcOrd="0" destOrd="0" presId="urn:microsoft.com/office/officeart/2005/8/layout/hierarchy1"/>
    <dgm:cxn modelId="{1603B3CC-4E4E-40AE-A875-15285D03753B}" srcId="{D76FE5B6-3F0D-4C26-B408-9AB0067723A4}" destId="{830F11E7-EB8F-4208-83F6-82802FD53952}" srcOrd="0" destOrd="0" parTransId="{83B172B6-518B-4F51-B66C-A4B84BD1A083}" sibTransId="{FE23E019-D4A8-4A5A-AC44-97B0D6849041}"/>
    <dgm:cxn modelId="{717BA6DC-DAB5-42C9-9C04-E403459FB547}" type="presOf" srcId="{F50FE876-307C-44CD-996C-215D85AB8A9F}" destId="{AC9E2C82-4A0F-4B29-9685-38BA8728A559}" srcOrd="0" destOrd="0" presId="urn:microsoft.com/office/officeart/2005/8/layout/hierarchy1"/>
    <dgm:cxn modelId="{A68457AA-E2B1-4A4A-8D96-A82F2641E7F6}" type="presOf" srcId="{A79EB824-84C2-4FBF-8129-8E529C60DE21}" destId="{693FD0AC-677E-4300-8625-9A69D139EB1E}" srcOrd="0" destOrd="0" presId="urn:microsoft.com/office/officeart/2005/8/layout/hierarchy1"/>
    <dgm:cxn modelId="{59B330F5-B0DB-47AC-BC92-5B1968C753E4}" type="presOf" srcId="{B2D04F17-99E5-425C-9D99-B6FA7150788A}" destId="{BB17ABA9-D42D-4263-99DB-3BB9FC512266}" srcOrd="0" destOrd="0" presId="urn:microsoft.com/office/officeart/2005/8/layout/hierarchy1"/>
    <dgm:cxn modelId="{ABA2CDD7-9163-4A4E-9EA2-C20746DA2E5C}" type="presOf" srcId="{6FC90226-AF2C-4311-9D4C-B3C0F39E96E5}" destId="{2CB20BEF-D7C3-47A5-9941-F6039C570DD6}" srcOrd="0" destOrd="0" presId="urn:microsoft.com/office/officeart/2005/8/layout/hierarchy1"/>
    <dgm:cxn modelId="{ABA8BEB1-2E20-4802-9A04-CF09392BF4EC}" srcId="{5AA00341-4C41-49CE-87FB-54C7D230E4DB}" destId="{17AD5913-BF90-4707-B2DF-EFDAC470C6F7}" srcOrd="0" destOrd="0" parTransId="{946F0589-2286-4FAA-A5E5-BA2BFC3F12F2}" sibTransId="{998798AB-FD0F-469C-9B92-5733439FF549}"/>
    <dgm:cxn modelId="{BAAC3D95-2DAE-415E-92F7-53BCDC1FD251}" srcId="{58341A6E-AD02-443D-8BDB-1890667E8B27}" destId="{D26DD405-1338-4443-AEC3-D5B56ABD8576}" srcOrd="0" destOrd="0" parTransId="{B2D04F17-99E5-425C-9D99-B6FA7150788A}" sibTransId="{A89ED7F5-9260-4669-B62A-B89C16DA9603}"/>
    <dgm:cxn modelId="{7AFE517F-02FB-4BBF-A040-EF5304ACDF73}" type="presOf" srcId="{D76FE5B6-3F0D-4C26-B408-9AB0067723A4}" destId="{404875AF-A563-46E0-B096-3E3689725570}" srcOrd="0" destOrd="0" presId="urn:microsoft.com/office/officeart/2005/8/layout/hierarchy1"/>
    <dgm:cxn modelId="{BB7F2117-6316-410B-88DE-BC9161532B05}" type="presOf" srcId="{1F5ABA70-B973-431A-B83E-9209DEE54EE0}" destId="{1A970D11-8D08-43AC-9E9C-F5F32CB41AA5}" srcOrd="0" destOrd="0" presId="urn:microsoft.com/office/officeart/2005/8/layout/hierarchy1"/>
    <dgm:cxn modelId="{B32AFCC7-D2A0-4882-A5C5-97801AD03D00}" type="presOf" srcId="{5AA00341-4C41-49CE-87FB-54C7D230E4DB}" destId="{541D99D4-05B4-4D1B-A8FC-39B24D2D4702}" srcOrd="0" destOrd="0" presId="urn:microsoft.com/office/officeart/2005/8/layout/hierarchy1"/>
    <dgm:cxn modelId="{70CD3E2C-9EB4-481E-9704-06E84C7018F7}" srcId="{ECF7B283-43DE-4E81-8CFF-D32258536140}" destId="{7674EFB0-F4F3-4C63-B68F-A9855BA7BC27}" srcOrd="0" destOrd="0" parTransId="{00861E7A-D5AC-4DB5-89B2-E862A7972E7B}" sibTransId="{2715696B-983A-4B09-A3A0-66DCC4BCB694}"/>
    <dgm:cxn modelId="{F54FA5C2-F5C5-4ED6-99A2-D2943BC80255}" type="presOf" srcId="{89A06A1D-E693-4AB6-A205-0E344A39405F}" destId="{117748F3-97BF-4F11-A93B-3B6B2B1D66AE}" srcOrd="0" destOrd="0" presId="urn:microsoft.com/office/officeart/2005/8/layout/hierarchy1"/>
    <dgm:cxn modelId="{AB99FCCD-C768-4400-A6C6-C6461DFD84C1}" type="presOf" srcId="{83B172B6-518B-4F51-B66C-A4B84BD1A083}" destId="{276F53D3-DF5C-4FAB-92AC-CB13C4B70913}" srcOrd="0" destOrd="0" presId="urn:microsoft.com/office/officeart/2005/8/layout/hierarchy1"/>
    <dgm:cxn modelId="{29FD9BF0-9E3D-4A4B-A36F-8F958393A1EF}" srcId="{EBFC34F5-E91D-4493-8318-01BED896F419}" destId="{06792D9D-05E6-453A-88A0-64AD52DE3B4A}" srcOrd="0" destOrd="0" parTransId="{A4EED62E-2899-4E51-B69B-161543034636}" sibTransId="{6B171B93-CFA6-474D-AB7E-D69F2D43931C}"/>
    <dgm:cxn modelId="{E6246172-24BC-4AE1-99FC-0F5EAB66F8BD}" type="presOf" srcId="{BDC08A30-C9A9-4379-8A25-BA1EB2000B5E}" destId="{FF24325B-91DF-434E-BC25-90ECCC40B383}" srcOrd="0" destOrd="0" presId="urn:microsoft.com/office/officeart/2005/8/layout/hierarchy1"/>
    <dgm:cxn modelId="{C25D1760-CE76-4F14-9488-F2E5E203400E}" type="presOf" srcId="{145E4890-0FF8-4D76-BA1F-FCC593F32F7C}" destId="{78E757AB-A449-4A0F-8EF8-B8E867AB4076}" srcOrd="0" destOrd="0" presId="urn:microsoft.com/office/officeart/2005/8/layout/hierarchy1"/>
    <dgm:cxn modelId="{816CB121-7818-4793-AC54-2D8D2384B23B}" type="presOf" srcId="{830F11E7-EB8F-4208-83F6-82802FD53952}" destId="{13F1DB46-21AD-43B0-9467-A364AB7254C5}" srcOrd="0" destOrd="0" presId="urn:microsoft.com/office/officeart/2005/8/layout/hierarchy1"/>
    <dgm:cxn modelId="{225C509C-C532-4AD0-AA4B-A760F70E5DD4}" type="presOf" srcId="{7FDF0942-CE8D-49C1-A3FB-841CC2812D26}" destId="{CFC0AFCA-1B4F-4AD3-811E-FEFD34F41289}" srcOrd="0" destOrd="0" presId="urn:microsoft.com/office/officeart/2005/8/layout/hierarchy1"/>
    <dgm:cxn modelId="{C3F2F83A-5E30-483A-9071-28D90E07A0A2}" srcId="{7FDF0942-CE8D-49C1-A3FB-841CC2812D26}" destId="{1F5ABA70-B973-431A-B83E-9209DEE54EE0}" srcOrd="2" destOrd="0" parTransId="{445E68CF-2366-4F2A-BA79-CAC94E2D959A}" sibTransId="{A2DA292A-D319-4664-86DB-43F47BC7FE18}"/>
    <dgm:cxn modelId="{7ADB10AD-3351-491A-BC81-16A84FE0777C}" type="presOf" srcId="{D557FFF9-49C6-471D-814F-9468145D0A12}" destId="{51BC7C9B-4B2B-40C6-B8EB-27D303A21C05}" srcOrd="0" destOrd="0" presId="urn:microsoft.com/office/officeart/2005/8/layout/hierarchy1"/>
    <dgm:cxn modelId="{0745AD24-4CD8-4FD3-BADB-8B3FCB2FE9B7}" type="presOf" srcId="{145FE9FD-165C-45C0-9A97-155CA5856740}" destId="{FABB9891-ABFA-4310-A1F8-816CEE11B44F}" srcOrd="0" destOrd="0" presId="urn:microsoft.com/office/officeart/2005/8/layout/hierarchy1"/>
    <dgm:cxn modelId="{234C296F-B9A3-4BF0-BAAF-69B3EC1B7EBE}" srcId="{A8247820-4A02-418D-98FE-22158E1A60F2}" destId="{D76FE5B6-3F0D-4C26-B408-9AB0067723A4}" srcOrd="0" destOrd="0" parTransId="{F50FE876-307C-44CD-996C-215D85AB8A9F}" sibTransId="{DFE14057-C757-41B4-AED3-421DD58C11F7}"/>
    <dgm:cxn modelId="{16776390-963E-4C9D-AAA5-C0AFDD843E69}" type="presOf" srcId="{0EF00B95-95A7-49DA-8940-40698613DDFF}" destId="{586E47F0-EB59-48AE-96E5-640CB45102F4}" srcOrd="0" destOrd="0" presId="urn:microsoft.com/office/officeart/2005/8/layout/hierarchy1"/>
    <dgm:cxn modelId="{C09C05CC-B6AC-40B5-BB0B-91DADC923736}" type="presOf" srcId="{00861E7A-D5AC-4DB5-89B2-E862A7972E7B}" destId="{8CC23408-0B5E-405A-87E5-40E7C9BD2A5C}" srcOrd="0" destOrd="0" presId="urn:microsoft.com/office/officeart/2005/8/layout/hierarchy1"/>
    <dgm:cxn modelId="{C34B3841-02FF-45F8-9683-350271790DFD}" type="presOf" srcId="{7674EFB0-F4F3-4C63-B68F-A9855BA7BC27}" destId="{7F0FC5E0-965C-4140-8A6F-07693658EF29}" srcOrd="0" destOrd="0" presId="urn:microsoft.com/office/officeart/2005/8/layout/hierarchy1"/>
    <dgm:cxn modelId="{607D5953-B212-4CE7-B8C1-8DDA85773C8E}" srcId="{F6663638-F4CC-4CC5-A6F9-E6D6F76F7CE5}" destId="{ECF7B283-43DE-4E81-8CFF-D32258536140}" srcOrd="0" destOrd="0" parTransId="{9A74A179-95D4-4A7B-AE9C-F11C51746993}" sibTransId="{E5C6608F-1C93-43DE-87B8-556E44CB4157}"/>
    <dgm:cxn modelId="{B949BD2B-5441-473E-A4CF-062D5181B7FB}" type="presOf" srcId="{06792D9D-05E6-453A-88A0-64AD52DE3B4A}" destId="{391BEDDA-BF75-484A-B43B-5DAA5F52E716}" srcOrd="0" destOrd="0" presId="urn:microsoft.com/office/officeart/2005/8/layout/hierarchy1"/>
    <dgm:cxn modelId="{CED2C554-4AAD-48CF-91E2-E6C54D7C28F9}" type="presOf" srcId="{ABCA541C-858E-42F7-B02C-1F1EA194A359}" destId="{5627FDBD-5D8F-432F-8C2F-15D5CDE82D32}" srcOrd="0" destOrd="0" presId="urn:microsoft.com/office/officeart/2005/8/layout/hierarchy1"/>
    <dgm:cxn modelId="{230F89A1-A62A-4221-B842-DDA217707CD6}" srcId="{7FDF0942-CE8D-49C1-A3FB-841CC2812D26}" destId="{F6663638-F4CC-4CC5-A6F9-E6D6F76F7CE5}" srcOrd="0" destOrd="0" parTransId="{BDC08A30-C9A9-4379-8A25-BA1EB2000B5E}" sibTransId="{46CECE1C-03D4-4081-B01A-F6F353DE2C2D}"/>
    <dgm:cxn modelId="{DC0FD90E-3DB3-4D43-8EB5-02934BA52984}" type="presOf" srcId="{EBFC34F5-E91D-4493-8318-01BED896F419}" destId="{DF46D37E-146D-4710-BC5D-CD081E30EB1C}" srcOrd="0" destOrd="0" presId="urn:microsoft.com/office/officeart/2005/8/layout/hierarchy1"/>
    <dgm:cxn modelId="{553973D1-82DB-4801-9D0E-8854AC8F8763}" type="presOf" srcId="{29320489-9EA0-47A7-BA08-E87BE86147E9}" destId="{39E7DCAF-15F2-471A-9D08-B3E1CF0ADEA7}" srcOrd="0" destOrd="0" presId="urn:microsoft.com/office/officeart/2005/8/layout/hierarchy1"/>
    <dgm:cxn modelId="{9B4B55C6-1F09-437B-B7B2-8C80D4574EEB}" srcId="{D26DD405-1338-4443-AEC3-D5B56ABD8576}" destId="{A8247820-4A02-418D-98FE-22158E1A60F2}" srcOrd="0" destOrd="0" parTransId="{A79EB824-84C2-4FBF-8129-8E529C60DE21}" sibTransId="{852BE525-05CE-4DC3-90B6-BE0944A48885}"/>
    <dgm:cxn modelId="{2F8F599D-2D4B-44F9-BF8E-54FF277F23F8}" type="presOf" srcId="{F6663638-F4CC-4CC5-A6F9-E6D6F76F7CE5}" destId="{DAF560E2-4D70-4425-8F08-0AA03C9492C9}" srcOrd="0" destOrd="0" presId="urn:microsoft.com/office/officeart/2005/8/layout/hierarchy1"/>
    <dgm:cxn modelId="{237F3302-339E-4881-A49C-ABB506836482}" srcId="{7674EFB0-F4F3-4C63-B68F-A9855BA7BC27}" destId="{C9DD7CB0-B63D-45F2-86C8-7CD492E7F71D}" srcOrd="0" destOrd="0" parTransId="{145FE9FD-165C-45C0-9A97-155CA5856740}" sibTransId="{58D08376-8CD8-4E39-9BD5-A372C13C4BF7}"/>
    <dgm:cxn modelId="{7D7EFFE2-BAF7-4706-907E-D3352FC2C0BC}" srcId="{06792D9D-05E6-453A-88A0-64AD52DE3B4A}" destId="{58341A6E-AD02-443D-8BDB-1890667E8B27}" srcOrd="0" destOrd="0" parTransId="{1C890814-3562-45EA-86BF-918D5B12EB51}" sibTransId="{AFF9E847-6B69-4FD2-A923-E27E3A922676}"/>
    <dgm:cxn modelId="{A0584D11-E811-4DFE-B04F-082A26C55F99}" type="presParOf" srcId="{39E7DCAF-15F2-471A-9D08-B3E1CF0ADEA7}" destId="{412A8CE2-E5C1-4F6E-9F6E-14188687DC38}" srcOrd="0" destOrd="0" presId="urn:microsoft.com/office/officeart/2005/8/layout/hierarchy1"/>
    <dgm:cxn modelId="{4DCC4F64-518A-45F7-B11B-848235788401}" type="presParOf" srcId="{412A8CE2-E5C1-4F6E-9F6E-14188687DC38}" destId="{5FB43D8B-8CDD-4A3D-A8A2-BACE7FC3AC94}" srcOrd="0" destOrd="0" presId="urn:microsoft.com/office/officeart/2005/8/layout/hierarchy1"/>
    <dgm:cxn modelId="{61A24F7E-7155-48D0-BAF5-7ACA1F9EDA21}" type="presParOf" srcId="{5FB43D8B-8CDD-4A3D-A8A2-BACE7FC3AC94}" destId="{DF6B2D19-9B1B-4268-A0C5-03952EBE3207}" srcOrd="0" destOrd="0" presId="urn:microsoft.com/office/officeart/2005/8/layout/hierarchy1"/>
    <dgm:cxn modelId="{5EA29B88-5EA7-4109-859E-FE7FDE05697A}" type="presParOf" srcId="{5FB43D8B-8CDD-4A3D-A8A2-BACE7FC3AC94}" destId="{CFC0AFCA-1B4F-4AD3-811E-FEFD34F41289}" srcOrd="1" destOrd="0" presId="urn:microsoft.com/office/officeart/2005/8/layout/hierarchy1"/>
    <dgm:cxn modelId="{C7E06DB0-CB64-4C27-A5B0-7BC5AEFD0790}" type="presParOf" srcId="{412A8CE2-E5C1-4F6E-9F6E-14188687DC38}" destId="{FA576BDF-6F5B-44DB-B2E7-309E4D30C783}" srcOrd="1" destOrd="0" presId="urn:microsoft.com/office/officeart/2005/8/layout/hierarchy1"/>
    <dgm:cxn modelId="{E6B8B79D-8CFA-42A8-9CC9-F5CDAA9C7393}" type="presParOf" srcId="{FA576BDF-6F5B-44DB-B2E7-309E4D30C783}" destId="{FF24325B-91DF-434E-BC25-90ECCC40B383}" srcOrd="0" destOrd="0" presId="urn:microsoft.com/office/officeart/2005/8/layout/hierarchy1"/>
    <dgm:cxn modelId="{311DF3AF-065C-4E9D-A676-2339AE10FE55}" type="presParOf" srcId="{FA576BDF-6F5B-44DB-B2E7-309E4D30C783}" destId="{F38F5F08-FBA2-42D4-ACE0-5080C2908AEE}" srcOrd="1" destOrd="0" presId="urn:microsoft.com/office/officeart/2005/8/layout/hierarchy1"/>
    <dgm:cxn modelId="{7D36943A-6060-413C-B4AD-327D38DF11CD}" type="presParOf" srcId="{F38F5F08-FBA2-42D4-ACE0-5080C2908AEE}" destId="{F7579770-0B3A-49DD-87DB-B70067B1216F}" srcOrd="0" destOrd="0" presId="urn:microsoft.com/office/officeart/2005/8/layout/hierarchy1"/>
    <dgm:cxn modelId="{D7078478-8F31-4532-926F-AD4970C3198F}" type="presParOf" srcId="{F7579770-0B3A-49DD-87DB-B70067B1216F}" destId="{45EC5FD3-F01F-493B-8F54-927015842704}" srcOrd="0" destOrd="0" presId="urn:microsoft.com/office/officeart/2005/8/layout/hierarchy1"/>
    <dgm:cxn modelId="{A005AEA1-769A-4EEA-9C3F-D6343BC06B10}" type="presParOf" srcId="{F7579770-0B3A-49DD-87DB-B70067B1216F}" destId="{DAF560E2-4D70-4425-8F08-0AA03C9492C9}" srcOrd="1" destOrd="0" presId="urn:microsoft.com/office/officeart/2005/8/layout/hierarchy1"/>
    <dgm:cxn modelId="{75658DC3-DF65-4748-A3E3-0259D598EE12}" type="presParOf" srcId="{F38F5F08-FBA2-42D4-ACE0-5080C2908AEE}" destId="{C4EA1F34-47E0-4456-8D36-1C408C0308FD}" srcOrd="1" destOrd="0" presId="urn:microsoft.com/office/officeart/2005/8/layout/hierarchy1"/>
    <dgm:cxn modelId="{3FA348E2-CC34-4610-BEF4-93241B02FEB6}" type="presParOf" srcId="{C4EA1F34-47E0-4456-8D36-1C408C0308FD}" destId="{6BD48BA6-4055-49C7-9EF7-2DE829CE1FBB}" srcOrd="0" destOrd="0" presId="urn:microsoft.com/office/officeart/2005/8/layout/hierarchy1"/>
    <dgm:cxn modelId="{31F6CDA1-B239-48D6-A66F-1D3A245ED286}" type="presParOf" srcId="{C4EA1F34-47E0-4456-8D36-1C408C0308FD}" destId="{06A8E51F-8CCE-4881-AE0E-863D3D3EF23B}" srcOrd="1" destOrd="0" presId="urn:microsoft.com/office/officeart/2005/8/layout/hierarchy1"/>
    <dgm:cxn modelId="{A83A4273-6790-438B-96CC-021047207F13}" type="presParOf" srcId="{06A8E51F-8CCE-4881-AE0E-863D3D3EF23B}" destId="{2D08206E-C39F-4DA4-A751-5247000EA4F1}" srcOrd="0" destOrd="0" presId="urn:microsoft.com/office/officeart/2005/8/layout/hierarchy1"/>
    <dgm:cxn modelId="{4F04DB3D-13CC-44F2-B3EF-CFC737194E2E}" type="presParOf" srcId="{2D08206E-C39F-4DA4-A751-5247000EA4F1}" destId="{2AABAB31-FA98-4BB9-B981-88365A95617A}" srcOrd="0" destOrd="0" presId="urn:microsoft.com/office/officeart/2005/8/layout/hierarchy1"/>
    <dgm:cxn modelId="{1A09EDAD-331B-4108-B96E-AB1642FACF4E}" type="presParOf" srcId="{2D08206E-C39F-4DA4-A751-5247000EA4F1}" destId="{D25FECEB-D216-4ECE-B082-238D8266F37F}" srcOrd="1" destOrd="0" presId="urn:microsoft.com/office/officeart/2005/8/layout/hierarchy1"/>
    <dgm:cxn modelId="{B4082C94-9662-4417-B8FB-0FD8CF392950}" type="presParOf" srcId="{06A8E51F-8CCE-4881-AE0E-863D3D3EF23B}" destId="{712E7DCD-B993-4E36-A845-6128ED984D34}" srcOrd="1" destOrd="0" presId="urn:microsoft.com/office/officeart/2005/8/layout/hierarchy1"/>
    <dgm:cxn modelId="{DED1E234-DE5A-40DD-830D-205086BD6721}" type="presParOf" srcId="{712E7DCD-B993-4E36-A845-6128ED984D34}" destId="{8CC23408-0B5E-405A-87E5-40E7C9BD2A5C}" srcOrd="0" destOrd="0" presId="urn:microsoft.com/office/officeart/2005/8/layout/hierarchy1"/>
    <dgm:cxn modelId="{39787FF9-E38D-4452-97A9-4C262C04ECCD}" type="presParOf" srcId="{712E7DCD-B993-4E36-A845-6128ED984D34}" destId="{81713BE5-D5DF-4416-84F5-E6556B6043BE}" srcOrd="1" destOrd="0" presId="urn:microsoft.com/office/officeart/2005/8/layout/hierarchy1"/>
    <dgm:cxn modelId="{E9F74FC5-22D4-4BE7-8FB8-0A852E0739B9}" type="presParOf" srcId="{81713BE5-D5DF-4416-84F5-E6556B6043BE}" destId="{4144E727-0EF2-41C6-A976-8F317B204F75}" srcOrd="0" destOrd="0" presId="urn:microsoft.com/office/officeart/2005/8/layout/hierarchy1"/>
    <dgm:cxn modelId="{4A366948-518A-4677-BEC8-3BBC52576108}" type="presParOf" srcId="{4144E727-0EF2-41C6-A976-8F317B204F75}" destId="{2A3AE064-2B79-421F-B80F-A7250B5B93A0}" srcOrd="0" destOrd="0" presId="urn:microsoft.com/office/officeart/2005/8/layout/hierarchy1"/>
    <dgm:cxn modelId="{67AA7435-82F7-4A99-826A-4FF225E681C0}" type="presParOf" srcId="{4144E727-0EF2-41C6-A976-8F317B204F75}" destId="{7F0FC5E0-965C-4140-8A6F-07693658EF29}" srcOrd="1" destOrd="0" presId="urn:microsoft.com/office/officeart/2005/8/layout/hierarchy1"/>
    <dgm:cxn modelId="{8AA7B312-B286-4FD4-887C-12F6D7D7DED8}" type="presParOf" srcId="{81713BE5-D5DF-4416-84F5-E6556B6043BE}" destId="{68A89255-AB00-4DAF-BFDB-D348ABA59497}" srcOrd="1" destOrd="0" presId="urn:microsoft.com/office/officeart/2005/8/layout/hierarchy1"/>
    <dgm:cxn modelId="{E00D5794-34CB-4905-83AB-5DCC36C7378A}" type="presParOf" srcId="{68A89255-AB00-4DAF-BFDB-D348ABA59497}" destId="{FABB9891-ABFA-4310-A1F8-816CEE11B44F}" srcOrd="0" destOrd="0" presId="urn:microsoft.com/office/officeart/2005/8/layout/hierarchy1"/>
    <dgm:cxn modelId="{71284B61-9939-4343-82E3-E2F87A90EC63}" type="presParOf" srcId="{68A89255-AB00-4DAF-BFDB-D348ABA59497}" destId="{4E278622-A516-4696-B522-0F41C16948C0}" srcOrd="1" destOrd="0" presId="urn:microsoft.com/office/officeart/2005/8/layout/hierarchy1"/>
    <dgm:cxn modelId="{B4E541A2-CCD6-4E14-872D-A5F840154668}" type="presParOf" srcId="{4E278622-A516-4696-B522-0F41C16948C0}" destId="{F938EF0F-7E47-426C-ABE5-1D141B8EC54E}" srcOrd="0" destOrd="0" presId="urn:microsoft.com/office/officeart/2005/8/layout/hierarchy1"/>
    <dgm:cxn modelId="{006D6F31-A631-451B-AACD-83F916B63A44}" type="presParOf" srcId="{F938EF0F-7E47-426C-ABE5-1D141B8EC54E}" destId="{F4BF6EC1-149C-4784-A468-46B61767E927}" srcOrd="0" destOrd="0" presId="urn:microsoft.com/office/officeart/2005/8/layout/hierarchy1"/>
    <dgm:cxn modelId="{C6EC423B-761D-4F4C-8A76-5E1798EC84D3}" type="presParOf" srcId="{F938EF0F-7E47-426C-ABE5-1D141B8EC54E}" destId="{889921B9-69D5-451C-A0D2-257C6F669EBE}" srcOrd="1" destOrd="0" presId="urn:microsoft.com/office/officeart/2005/8/layout/hierarchy1"/>
    <dgm:cxn modelId="{23699594-6574-4699-9821-5C68C35F28D1}" type="presParOf" srcId="{4E278622-A516-4696-B522-0F41C16948C0}" destId="{727D6112-F62F-40C5-BF0F-4DFF7D8D5C3B}" srcOrd="1" destOrd="0" presId="urn:microsoft.com/office/officeart/2005/8/layout/hierarchy1"/>
    <dgm:cxn modelId="{1CBFAE9E-090E-4441-94D7-505D554AFF2E}" type="presParOf" srcId="{727D6112-F62F-40C5-BF0F-4DFF7D8D5C3B}" destId="{117748F3-97BF-4F11-A93B-3B6B2B1D66AE}" srcOrd="0" destOrd="0" presId="urn:microsoft.com/office/officeart/2005/8/layout/hierarchy1"/>
    <dgm:cxn modelId="{A0B008DB-E4E0-460B-A9EF-7F7ACD5DF43A}" type="presParOf" srcId="{727D6112-F62F-40C5-BF0F-4DFF7D8D5C3B}" destId="{78CD8638-20E3-4904-BC93-39354BF34E60}" srcOrd="1" destOrd="0" presId="urn:microsoft.com/office/officeart/2005/8/layout/hierarchy1"/>
    <dgm:cxn modelId="{71C76F10-D340-455B-90F5-7869852D0B79}" type="presParOf" srcId="{78CD8638-20E3-4904-BC93-39354BF34E60}" destId="{C3A97644-A782-451A-A9B0-A30A235A5A44}" srcOrd="0" destOrd="0" presId="urn:microsoft.com/office/officeart/2005/8/layout/hierarchy1"/>
    <dgm:cxn modelId="{01E9F78D-F7C7-4333-A5CB-A00D14778179}" type="presParOf" srcId="{C3A97644-A782-451A-A9B0-A30A235A5A44}" destId="{666F6D63-F4ED-4764-B745-8B01657A2628}" srcOrd="0" destOrd="0" presId="urn:microsoft.com/office/officeart/2005/8/layout/hierarchy1"/>
    <dgm:cxn modelId="{51FADDE6-D07E-4F5D-9EC1-79DB9658EA22}" type="presParOf" srcId="{C3A97644-A782-451A-A9B0-A30A235A5A44}" destId="{531EA1F1-6566-40B9-8512-F8D37FF5898F}" srcOrd="1" destOrd="0" presId="urn:microsoft.com/office/officeart/2005/8/layout/hierarchy1"/>
    <dgm:cxn modelId="{B2B40778-CA77-430A-9DAD-77DBD910991E}" type="presParOf" srcId="{78CD8638-20E3-4904-BC93-39354BF34E60}" destId="{C169B8E7-492B-4A38-95FE-B012B0544DE4}" srcOrd="1" destOrd="0" presId="urn:microsoft.com/office/officeart/2005/8/layout/hierarchy1"/>
    <dgm:cxn modelId="{B8145BDB-F22D-476F-8FD4-4061DD45DDF0}" type="presParOf" srcId="{FA576BDF-6F5B-44DB-B2E7-309E4D30C783}" destId="{78E757AB-A449-4A0F-8EF8-B8E867AB4076}" srcOrd="2" destOrd="0" presId="urn:microsoft.com/office/officeart/2005/8/layout/hierarchy1"/>
    <dgm:cxn modelId="{30F9CBE6-8AF3-4999-ADA2-86EB9D56C8E2}" type="presParOf" srcId="{FA576BDF-6F5B-44DB-B2E7-309E4D30C783}" destId="{3ED6E527-5097-4660-9317-0F57B3599578}" srcOrd="3" destOrd="0" presId="urn:microsoft.com/office/officeart/2005/8/layout/hierarchy1"/>
    <dgm:cxn modelId="{C1442069-3790-4831-A714-DB1BE4AF28C8}" type="presParOf" srcId="{3ED6E527-5097-4660-9317-0F57B3599578}" destId="{AF9BB162-3534-4C2D-AF7A-EBAEEB8A6B1B}" srcOrd="0" destOrd="0" presId="urn:microsoft.com/office/officeart/2005/8/layout/hierarchy1"/>
    <dgm:cxn modelId="{01853448-3394-4CC2-B507-6E0D8C1B0F03}" type="presParOf" srcId="{AF9BB162-3534-4C2D-AF7A-EBAEEB8A6B1B}" destId="{2BD47FBC-11DB-4006-86FA-DA6A4DAEF368}" srcOrd="0" destOrd="0" presId="urn:microsoft.com/office/officeart/2005/8/layout/hierarchy1"/>
    <dgm:cxn modelId="{FFB40717-67AE-4741-A846-75F2E5023F29}" type="presParOf" srcId="{AF9BB162-3534-4C2D-AF7A-EBAEEB8A6B1B}" destId="{DF46D37E-146D-4710-BC5D-CD081E30EB1C}" srcOrd="1" destOrd="0" presId="urn:microsoft.com/office/officeart/2005/8/layout/hierarchy1"/>
    <dgm:cxn modelId="{E15743B9-1EFC-40BB-8892-6C1F449784E8}" type="presParOf" srcId="{3ED6E527-5097-4660-9317-0F57B3599578}" destId="{744278B2-1149-44C4-8D28-2F493847045D}" srcOrd="1" destOrd="0" presId="urn:microsoft.com/office/officeart/2005/8/layout/hierarchy1"/>
    <dgm:cxn modelId="{BA65AD5C-5AAA-4404-9A1E-592DC80EADDF}" type="presParOf" srcId="{744278B2-1149-44C4-8D28-2F493847045D}" destId="{EDC6A50B-4CBB-4406-A552-12E8EA0B682D}" srcOrd="0" destOrd="0" presId="urn:microsoft.com/office/officeart/2005/8/layout/hierarchy1"/>
    <dgm:cxn modelId="{FC7550BD-B346-4199-8C3D-BC86EBDBD770}" type="presParOf" srcId="{744278B2-1149-44C4-8D28-2F493847045D}" destId="{2F664E56-76D2-4B13-B62A-EA2FA54B98F1}" srcOrd="1" destOrd="0" presId="urn:microsoft.com/office/officeart/2005/8/layout/hierarchy1"/>
    <dgm:cxn modelId="{DAF1D515-C495-4F7E-AB4A-ADC6D8542D57}" type="presParOf" srcId="{2F664E56-76D2-4B13-B62A-EA2FA54B98F1}" destId="{82A4A99D-F9E3-47BC-8AC3-4C9B4787C63A}" srcOrd="0" destOrd="0" presId="urn:microsoft.com/office/officeart/2005/8/layout/hierarchy1"/>
    <dgm:cxn modelId="{CF301CC4-95E5-4D4E-BBB5-EA7E7D98CD30}" type="presParOf" srcId="{82A4A99D-F9E3-47BC-8AC3-4C9B4787C63A}" destId="{55C6E5CA-4853-419F-B109-3A70B9820FBB}" srcOrd="0" destOrd="0" presId="urn:microsoft.com/office/officeart/2005/8/layout/hierarchy1"/>
    <dgm:cxn modelId="{B6FA5F38-5689-4C4F-A42C-B8701DC13541}" type="presParOf" srcId="{82A4A99D-F9E3-47BC-8AC3-4C9B4787C63A}" destId="{391BEDDA-BF75-484A-B43B-5DAA5F52E716}" srcOrd="1" destOrd="0" presId="urn:microsoft.com/office/officeart/2005/8/layout/hierarchy1"/>
    <dgm:cxn modelId="{72FDC50A-76E4-430B-BE05-6CA51C294154}" type="presParOf" srcId="{2F664E56-76D2-4B13-B62A-EA2FA54B98F1}" destId="{8A576479-8B94-49A9-AA91-4AD733D1CEB7}" srcOrd="1" destOrd="0" presId="urn:microsoft.com/office/officeart/2005/8/layout/hierarchy1"/>
    <dgm:cxn modelId="{88432C2D-A5EB-4B37-A4B6-7F296E831C86}" type="presParOf" srcId="{8A576479-8B94-49A9-AA91-4AD733D1CEB7}" destId="{56350058-94E6-47B8-AD4C-44AAFCB9E8C1}" srcOrd="0" destOrd="0" presId="urn:microsoft.com/office/officeart/2005/8/layout/hierarchy1"/>
    <dgm:cxn modelId="{9C26ECC3-2564-44F6-B09C-2C5D631847D7}" type="presParOf" srcId="{8A576479-8B94-49A9-AA91-4AD733D1CEB7}" destId="{7D209D30-D5E1-4D16-A96A-53F4C8B142D2}" srcOrd="1" destOrd="0" presId="urn:microsoft.com/office/officeart/2005/8/layout/hierarchy1"/>
    <dgm:cxn modelId="{382846EB-5143-4408-910A-82CAFD4685F4}" type="presParOf" srcId="{7D209D30-D5E1-4D16-A96A-53F4C8B142D2}" destId="{A832B4A9-25B5-4B57-899A-6A4E6470624F}" srcOrd="0" destOrd="0" presId="urn:microsoft.com/office/officeart/2005/8/layout/hierarchy1"/>
    <dgm:cxn modelId="{8751D0E4-A507-47A2-908D-04407503FAD7}" type="presParOf" srcId="{A832B4A9-25B5-4B57-899A-6A4E6470624F}" destId="{ABD042A6-3818-42E1-A648-1C472C898BD5}" srcOrd="0" destOrd="0" presId="urn:microsoft.com/office/officeart/2005/8/layout/hierarchy1"/>
    <dgm:cxn modelId="{22EB2677-DAB8-459B-BEBC-0B9295ED0D19}" type="presParOf" srcId="{A832B4A9-25B5-4B57-899A-6A4E6470624F}" destId="{16F83A60-011A-4575-AB8C-2CC157884DD4}" srcOrd="1" destOrd="0" presId="urn:microsoft.com/office/officeart/2005/8/layout/hierarchy1"/>
    <dgm:cxn modelId="{6A7F3C65-331D-407B-859E-EF8899F87799}" type="presParOf" srcId="{7D209D30-D5E1-4D16-A96A-53F4C8B142D2}" destId="{2636E7CC-B422-4FC0-A8D1-42DCCAD15BEE}" srcOrd="1" destOrd="0" presId="urn:microsoft.com/office/officeart/2005/8/layout/hierarchy1"/>
    <dgm:cxn modelId="{20076415-FD2F-4BBC-8C08-94B8CE837E0E}" type="presParOf" srcId="{2636E7CC-B422-4FC0-A8D1-42DCCAD15BEE}" destId="{BB17ABA9-D42D-4263-99DB-3BB9FC512266}" srcOrd="0" destOrd="0" presId="urn:microsoft.com/office/officeart/2005/8/layout/hierarchy1"/>
    <dgm:cxn modelId="{CAFDAE84-1CEB-43FE-BF23-AEA765EC1D94}" type="presParOf" srcId="{2636E7CC-B422-4FC0-A8D1-42DCCAD15BEE}" destId="{B5C2AEDB-F59E-4587-8E9B-DA586289E77C}" srcOrd="1" destOrd="0" presId="urn:microsoft.com/office/officeart/2005/8/layout/hierarchy1"/>
    <dgm:cxn modelId="{F3B6CD07-8F1A-4ADC-8A08-E64988C09680}" type="presParOf" srcId="{B5C2AEDB-F59E-4587-8E9B-DA586289E77C}" destId="{7DD27345-A558-40D0-B029-6242DF7B8092}" srcOrd="0" destOrd="0" presId="urn:microsoft.com/office/officeart/2005/8/layout/hierarchy1"/>
    <dgm:cxn modelId="{39BEB6C5-E0B0-4DC5-B2D4-5FF42600F480}" type="presParOf" srcId="{7DD27345-A558-40D0-B029-6242DF7B8092}" destId="{940A42C6-0B2A-4586-A0C8-2F20AE69B032}" srcOrd="0" destOrd="0" presId="urn:microsoft.com/office/officeart/2005/8/layout/hierarchy1"/>
    <dgm:cxn modelId="{92999D10-F351-46EC-A7DA-0188A8F12EEB}" type="presParOf" srcId="{7DD27345-A558-40D0-B029-6242DF7B8092}" destId="{B2DAD45A-130F-4A26-B42D-78208E876AFD}" srcOrd="1" destOrd="0" presId="urn:microsoft.com/office/officeart/2005/8/layout/hierarchy1"/>
    <dgm:cxn modelId="{F58BB25C-E31A-4750-A077-50773A7631F6}" type="presParOf" srcId="{B5C2AEDB-F59E-4587-8E9B-DA586289E77C}" destId="{00CDB150-CB98-4A17-A6E0-8C753A5BEE89}" srcOrd="1" destOrd="0" presId="urn:microsoft.com/office/officeart/2005/8/layout/hierarchy1"/>
    <dgm:cxn modelId="{2FE2C49F-8915-4B90-A5AF-0D866F39FF79}" type="presParOf" srcId="{00CDB150-CB98-4A17-A6E0-8C753A5BEE89}" destId="{693FD0AC-677E-4300-8625-9A69D139EB1E}" srcOrd="0" destOrd="0" presId="urn:microsoft.com/office/officeart/2005/8/layout/hierarchy1"/>
    <dgm:cxn modelId="{4E446EBA-9BB5-46D2-BFB5-C23E36512090}" type="presParOf" srcId="{00CDB150-CB98-4A17-A6E0-8C753A5BEE89}" destId="{BCE30CB2-A510-411A-BF0C-8C9FC20A4D1F}" srcOrd="1" destOrd="0" presId="urn:microsoft.com/office/officeart/2005/8/layout/hierarchy1"/>
    <dgm:cxn modelId="{CF7BEA72-5762-48EF-9EED-A37F8DD7D41C}" type="presParOf" srcId="{BCE30CB2-A510-411A-BF0C-8C9FC20A4D1F}" destId="{26901E58-A59A-402C-8419-09E5628BA88F}" srcOrd="0" destOrd="0" presId="urn:microsoft.com/office/officeart/2005/8/layout/hierarchy1"/>
    <dgm:cxn modelId="{A9AD9431-0A14-4D57-B17F-19BC82814509}" type="presParOf" srcId="{26901E58-A59A-402C-8419-09E5628BA88F}" destId="{8C2411C3-6AAA-4409-A439-50F34D5E4E94}" srcOrd="0" destOrd="0" presId="urn:microsoft.com/office/officeart/2005/8/layout/hierarchy1"/>
    <dgm:cxn modelId="{CA9384FB-CA0E-4135-BF8E-0F8BF2FB008B}" type="presParOf" srcId="{26901E58-A59A-402C-8419-09E5628BA88F}" destId="{F459A9E5-8B2C-464F-B58F-7250D3D656F0}" srcOrd="1" destOrd="0" presId="urn:microsoft.com/office/officeart/2005/8/layout/hierarchy1"/>
    <dgm:cxn modelId="{920ABFC1-0797-4C1D-818A-078221E962D7}" type="presParOf" srcId="{BCE30CB2-A510-411A-BF0C-8C9FC20A4D1F}" destId="{2EB554F1-2B83-4F1E-891D-D37569CC60AB}" srcOrd="1" destOrd="0" presId="urn:microsoft.com/office/officeart/2005/8/layout/hierarchy1"/>
    <dgm:cxn modelId="{BBE576CF-F7E3-4A31-974D-BAB6EA288075}" type="presParOf" srcId="{2EB554F1-2B83-4F1E-891D-D37569CC60AB}" destId="{AC9E2C82-4A0F-4B29-9685-38BA8728A559}" srcOrd="0" destOrd="0" presId="urn:microsoft.com/office/officeart/2005/8/layout/hierarchy1"/>
    <dgm:cxn modelId="{68671093-EC16-4EB8-9A48-36D2114B2436}" type="presParOf" srcId="{2EB554F1-2B83-4F1E-891D-D37569CC60AB}" destId="{BEE66A11-DC11-482E-9A1A-EFEAE0DBEEB5}" srcOrd="1" destOrd="0" presId="urn:microsoft.com/office/officeart/2005/8/layout/hierarchy1"/>
    <dgm:cxn modelId="{F4CB4BEC-E6BE-4C3D-ADA4-C738122E516D}" type="presParOf" srcId="{BEE66A11-DC11-482E-9A1A-EFEAE0DBEEB5}" destId="{4A3ECBFB-D4AF-420F-BEB6-8D916D575488}" srcOrd="0" destOrd="0" presId="urn:microsoft.com/office/officeart/2005/8/layout/hierarchy1"/>
    <dgm:cxn modelId="{DCAF35AD-5FDA-4197-9870-F28B1E0D1363}" type="presParOf" srcId="{4A3ECBFB-D4AF-420F-BEB6-8D916D575488}" destId="{B4C8591B-4100-4D09-A418-4AAEC3677ABE}" srcOrd="0" destOrd="0" presId="urn:microsoft.com/office/officeart/2005/8/layout/hierarchy1"/>
    <dgm:cxn modelId="{A07835D3-D647-46F0-B5E5-63CB73AD9233}" type="presParOf" srcId="{4A3ECBFB-D4AF-420F-BEB6-8D916D575488}" destId="{404875AF-A563-46E0-B096-3E3689725570}" srcOrd="1" destOrd="0" presId="urn:microsoft.com/office/officeart/2005/8/layout/hierarchy1"/>
    <dgm:cxn modelId="{401307B9-465A-4715-9AA0-2EE7F30730D5}" type="presParOf" srcId="{BEE66A11-DC11-482E-9A1A-EFEAE0DBEEB5}" destId="{32738DAA-2EDB-40CB-8233-4D44939F5690}" srcOrd="1" destOrd="0" presId="urn:microsoft.com/office/officeart/2005/8/layout/hierarchy1"/>
    <dgm:cxn modelId="{D8CD7FC4-9440-49CF-AEF2-C1A4D1FE06E7}" type="presParOf" srcId="{32738DAA-2EDB-40CB-8233-4D44939F5690}" destId="{276F53D3-DF5C-4FAB-92AC-CB13C4B70913}" srcOrd="0" destOrd="0" presId="urn:microsoft.com/office/officeart/2005/8/layout/hierarchy1"/>
    <dgm:cxn modelId="{BF137CB0-4AFB-4CCE-98CE-6471990CF971}" type="presParOf" srcId="{32738DAA-2EDB-40CB-8233-4D44939F5690}" destId="{0078E5CA-92B5-43D6-BA53-E2012373C74A}" srcOrd="1" destOrd="0" presId="urn:microsoft.com/office/officeart/2005/8/layout/hierarchy1"/>
    <dgm:cxn modelId="{2E26B805-DB4E-41AD-9888-5F5AB74702BE}" type="presParOf" srcId="{0078E5CA-92B5-43D6-BA53-E2012373C74A}" destId="{000480B8-C2E8-4BCF-8295-36A87799C6CD}" srcOrd="0" destOrd="0" presId="urn:microsoft.com/office/officeart/2005/8/layout/hierarchy1"/>
    <dgm:cxn modelId="{BB058807-D562-4B6E-9ED6-8DC6D44F15D6}" type="presParOf" srcId="{000480B8-C2E8-4BCF-8295-36A87799C6CD}" destId="{D002D273-D613-43A4-82D6-952D6F971601}" srcOrd="0" destOrd="0" presId="urn:microsoft.com/office/officeart/2005/8/layout/hierarchy1"/>
    <dgm:cxn modelId="{21074495-8B74-4E0E-85B4-9FEC61F76B25}" type="presParOf" srcId="{000480B8-C2E8-4BCF-8295-36A87799C6CD}" destId="{13F1DB46-21AD-43B0-9467-A364AB7254C5}" srcOrd="1" destOrd="0" presId="urn:microsoft.com/office/officeart/2005/8/layout/hierarchy1"/>
    <dgm:cxn modelId="{6826CC6C-4261-46C0-B7B4-12408BCFFFC8}" type="presParOf" srcId="{0078E5CA-92B5-43D6-BA53-E2012373C74A}" destId="{769D7892-69E2-4158-AA12-92208FC4EA50}" srcOrd="1" destOrd="0" presId="urn:microsoft.com/office/officeart/2005/8/layout/hierarchy1"/>
    <dgm:cxn modelId="{18288931-97E9-4BF1-BC84-351F9C6C2152}" type="presParOf" srcId="{FA576BDF-6F5B-44DB-B2E7-309E4D30C783}" destId="{86C35092-C020-4F3D-A19B-06109327A9C5}" srcOrd="4" destOrd="0" presId="urn:microsoft.com/office/officeart/2005/8/layout/hierarchy1"/>
    <dgm:cxn modelId="{5F5B2FED-80BF-4DBA-9019-05F69ACD3A03}" type="presParOf" srcId="{FA576BDF-6F5B-44DB-B2E7-309E4D30C783}" destId="{EB41DBB9-A217-48B1-A33C-93C3A3DC2106}" srcOrd="5" destOrd="0" presId="urn:microsoft.com/office/officeart/2005/8/layout/hierarchy1"/>
    <dgm:cxn modelId="{7DCB5893-818F-4A84-A263-5CCF05B8979B}" type="presParOf" srcId="{EB41DBB9-A217-48B1-A33C-93C3A3DC2106}" destId="{4096D084-FE99-4F55-8921-7918F4921590}" srcOrd="0" destOrd="0" presId="urn:microsoft.com/office/officeart/2005/8/layout/hierarchy1"/>
    <dgm:cxn modelId="{CC1CE409-8FE5-4A51-A121-ADE2052AD209}" type="presParOf" srcId="{4096D084-FE99-4F55-8921-7918F4921590}" destId="{34526E5D-9B9E-4EC8-997F-BC8D638E4E26}" srcOrd="0" destOrd="0" presId="urn:microsoft.com/office/officeart/2005/8/layout/hierarchy1"/>
    <dgm:cxn modelId="{38BF0953-F14B-43F7-82A5-8E554F56A93D}" type="presParOf" srcId="{4096D084-FE99-4F55-8921-7918F4921590}" destId="{1A970D11-8D08-43AC-9E9C-F5F32CB41AA5}" srcOrd="1" destOrd="0" presId="urn:microsoft.com/office/officeart/2005/8/layout/hierarchy1"/>
    <dgm:cxn modelId="{25D1A932-D06D-4AE9-A025-3416A775405D}" type="presParOf" srcId="{EB41DBB9-A217-48B1-A33C-93C3A3DC2106}" destId="{12991EC6-D7A4-4266-937E-4CFCF920582D}" srcOrd="1" destOrd="0" presId="urn:microsoft.com/office/officeart/2005/8/layout/hierarchy1"/>
    <dgm:cxn modelId="{15179784-9FA9-4EDF-A1DC-1DC519328C21}" type="presParOf" srcId="{12991EC6-D7A4-4266-937E-4CFCF920582D}" destId="{51BC7C9B-4B2B-40C6-B8EB-27D303A21C05}" srcOrd="0" destOrd="0" presId="urn:microsoft.com/office/officeart/2005/8/layout/hierarchy1"/>
    <dgm:cxn modelId="{C6275357-FD8C-4C7F-9DCE-EEE4CF10BAD4}" type="presParOf" srcId="{12991EC6-D7A4-4266-937E-4CFCF920582D}" destId="{54C605AC-AFE1-4BF6-B0F4-1597DB140384}" srcOrd="1" destOrd="0" presId="urn:microsoft.com/office/officeart/2005/8/layout/hierarchy1"/>
    <dgm:cxn modelId="{9EB259EB-4792-4000-B520-F7D303A4C6F4}" type="presParOf" srcId="{54C605AC-AFE1-4BF6-B0F4-1597DB140384}" destId="{8B1C61CC-A334-4327-8181-4BF398194FCA}" srcOrd="0" destOrd="0" presId="urn:microsoft.com/office/officeart/2005/8/layout/hierarchy1"/>
    <dgm:cxn modelId="{3DE8314C-646D-441A-B56E-786494EAD7C1}" type="presParOf" srcId="{8B1C61CC-A334-4327-8181-4BF398194FCA}" destId="{D75C0AA4-3769-483C-A126-2CF16C50B7E6}" srcOrd="0" destOrd="0" presId="urn:microsoft.com/office/officeart/2005/8/layout/hierarchy1"/>
    <dgm:cxn modelId="{79CB01C2-FEDA-44CB-89D8-9F11B7C9320B}" type="presParOf" srcId="{8B1C61CC-A334-4327-8181-4BF398194FCA}" destId="{8F7F9F17-63A3-4931-8B4C-4576A85026E3}" srcOrd="1" destOrd="0" presId="urn:microsoft.com/office/officeart/2005/8/layout/hierarchy1"/>
    <dgm:cxn modelId="{6161BB15-E6B1-448E-9771-001A076ABD6F}" type="presParOf" srcId="{54C605AC-AFE1-4BF6-B0F4-1597DB140384}" destId="{7D1651C9-0771-4F27-A43C-D6D6D995B196}" srcOrd="1" destOrd="0" presId="urn:microsoft.com/office/officeart/2005/8/layout/hierarchy1"/>
    <dgm:cxn modelId="{AD9CC36A-4D30-4D2C-81EB-B03293FB59E4}" type="presParOf" srcId="{7D1651C9-0771-4F27-A43C-D6D6D995B196}" destId="{2CB20BEF-D7C3-47A5-9941-F6039C570DD6}" srcOrd="0" destOrd="0" presId="urn:microsoft.com/office/officeart/2005/8/layout/hierarchy1"/>
    <dgm:cxn modelId="{D8F8F229-3016-4AE1-BF3E-334435385AF0}" type="presParOf" srcId="{7D1651C9-0771-4F27-A43C-D6D6D995B196}" destId="{6E5B1ECC-0482-4401-BBE5-010D157520E8}" srcOrd="1" destOrd="0" presId="urn:microsoft.com/office/officeart/2005/8/layout/hierarchy1"/>
    <dgm:cxn modelId="{D1E133C7-2932-426F-A222-280E2607ABFF}" type="presParOf" srcId="{6E5B1ECC-0482-4401-BBE5-010D157520E8}" destId="{C7781E47-491A-4D1E-8A69-4BCA6D4CCCEB}" srcOrd="0" destOrd="0" presId="urn:microsoft.com/office/officeart/2005/8/layout/hierarchy1"/>
    <dgm:cxn modelId="{E06DFC4C-AD35-4018-93FB-3D2484CFA636}" type="presParOf" srcId="{C7781E47-491A-4D1E-8A69-4BCA6D4CCCEB}" destId="{6ED53AD9-6910-4569-B576-903DA6F487B4}" srcOrd="0" destOrd="0" presId="urn:microsoft.com/office/officeart/2005/8/layout/hierarchy1"/>
    <dgm:cxn modelId="{D708A1F4-1A76-4C10-B36C-9E577C3576F7}" type="presParOf" srcId="{C7781E47-491A-4D1E-8A69-4BCA6D4CCCEB}" destId="{541D99D4-05B4-4D1B-A8FC-39B24D2D4702}" srcOrd="1" destOrd="0" presId="urn:microsoft.com/office/officeart/2005/8/layout/hierarchy1"/>
    <dgm:cxn modelId="{2A13EEE6-CEF8-469C-98CB-535A4F62EF44}" type="presParOf" srcId="{6E5B1ECC-0482-4401-BBE5-010D157520E8}" destId="{EA02616A-4CC0-4389-8E38-ECB8A0B6254F}" srcOrd="1" destOrd="0" presId="urn:microsoft.com/office/officeart/2005/8/layout/hierarchy1"/>
    <dgm:cxn modelId="{3C306C4D-7215-43F4-B8BC-8B4516AA7629}" type="presParOf" srcId="{EA02616A-4CC0-4389-8E38-ECB8A0B6254F}" destId="{005EE2B0-FC25-4231-A81B-6DDCBC07AC20}" srcOrd="0" destOrd="0" presId="urn:microsoft.com/office/officeart/2005/8/layout/hierarchy1"/>
    <dgm:cxn modelId="{F96373EC-B095-4E79-A876-45B969FD3D43}" type="presParOf" srcId="{EA02616A-4CC0-4389-8E38-ECB8A0B6254F}" destId="{8572C6C2-B918-46D6-A0B3-95F5A238A3B0}" srcOrd="1" destOrd="0" presId="urn:microsoft.com/office/officeart/2005/8/layout/hierarchy1"/>
    <dgm:cxn modelId="{F0EC0267-10CF-4618-93E5-C51E9711ACC3}" type="presParOf" srcId="{8572C6C2-B918-46D6-A0B3-95F5A238A3B0}" destId="{583ACD70-1148-4D18-9695-B47EBD3C8E04}" srcOrd="0" destOrd="0" presId="urn:microsoft.com/office/officeart/2005/8/layout/hierarchy1"/>
    <dgm:cxn modelId="{89322B2F-77EF-4A33-8F8E-44F30BAEEBA1}" type="presParOf" srcId="{583ACD70-1148-4D18-9695-B47EBD3C8E04}" destId="{1A28A5AA-B9F3-4E20-8706-9B9AFE29E4E7}" srcOrd="0" destOrd="0" presId="urn:microsoft.com/office/officeart/2005/8/layout/hierarchy1"/>
    <dgm:cxn modelId="{81243F93-48A6-4D40-9CD2-7F288BB5E597}" type="presParOf" srcId="{583ACD70-1148-4D18-9695-B47EBD3C8E04}" destId="{C07DBB7C-17FC-4B40-B2FF-5E4F4558CDD0}" srcOrd="1" destOrd="0" presId="urn:microsoft.com/office/officeart/2005/8/layout/hierarchy1"/>
    <dgm:cxn modelId="{6EDAE24D-B1FE-44E8-91D3-98FF85F257A2}" type="presParOf" srcId="{8572C6C2-B918-46D6-A0B3-95F5A238A3B0}" destId="{57AFF57D-DB24-4B5D-80E1-D35BD13176C6}" srcOrd="1" destOrd="0" presId="urn:microsoft.com/office/officeart/2005/8/layout/hierarchy1"/>
    <dgm:cxn modelId="{C76777B2-B3F6-4906-AFEB-1EF473C4BB15}" type="presParOf" srcId="{57AFF57D-DB24-4B5D-80E1-D35BD13176C6}" destId="{5627FDBD-5D8F-432F-8C2F-15D5CDE82D32}" srcOrd="0" destOrd="0" presId="urn:microsoft.com/office/officeart/2005/8/layout/hierarchy1"/>
    <dgm:cxn modelId="{F1024799-DBE4-4D1B-B129-1234A7659A29}" type="presParOf" srcId="{57AFF57D-DB24-4B5D-80E1-D35BD13176C6}" destId="{EC6DA584-1511-439B-91DC-6CB684CC3E13}" srcOrd="1" destOrd="0" presId="urn:microsoft.com/office/officeart/2005/8/layout/hierarchy1"/>
    <dgm:cxn modelId="{9E5F68C7-2185-4CA6-BCD7-D8732A5D339A}" type="presParOf" srcId="{EC6DA584-1511-439B-91DC-6CB684CC3E13}" destId="{7449C8DF-10BD-4278-85D8-E8EF16FB0B2E}" srcOrd="0" destOrd="0" presId="urn:microsoft.com/office/officeart/2005/8/layout/hierarchy1"/>
    <dgm:cxn modelId="{278BF2EC-E239-4BDE-8FC7-190231066AE4}" type="presParOf" srcId="{7449C8DF-10BD-4278-85D8-E8EF16FB0B2E}" destId="{4B2C7001-805B-4855-B5A7-80B4F184341E}" srcOrd="0" destOrd="0" presId="urn:microsoft.com/office/officeart/2005/8/layout/hierarchy1"/>
    <dgm:cxn modelId="{162DACEF-4287-4ADD-B755-3406F7C007AD}" type="presParOf" srcId="{7449C8DF-10BD-4278-85D8-E8EF16FB0B2E}" destId="{586E47F0-EB59-48AE-96E5-640CB45102F4}" srcOrd="1" destOrd="0" presId="urn:microsoft.com/office/officeart/2005/8/layout/hierarchy1"/>
    <dgm:cxn modelId="{1FAEACEF-3756-47E4-8FE8-A9D56D418479}" type="presParOf" srcId="{EC6DA584-1511-439B-91DC-6CB684CC3E13}" destId="{939172EB-141C-45F2-BB5C-7645518DA41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B1E9EC-41E0-4CE0-925E-AC210086083B}" type="doc">
      <dgm:prSet loTypeId="urn:microsoft.com/office/officeart/2005/8/layout/hierarchy3" loCatId="hierarchy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2E3EFA2F-CA45-4C87-AE1B-60F8BBAA643A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Обсяг</a:t>
          </a:r>
          <a:r>
            <a:rPr lang="ru-RU" dirty="0" smtClean="0">
              <a:solidFill>
                <a:schemeClr val="tx1"/>
              </a:solidFill>
            </a:rPr>
            <a:t> </a:t>
          </a:r>
          <a:r>
            <a:rPr lang="ru-RU" dirty="0" err="1" smtClean="0">
              <a:solidFill>
                <a:schemeClr val="tx1"/>
              </a:solidFill>
            </a:rPr>
            <a:t>і</a:t>
          </a:r>
          <a:r>
            <a:rPr lang="ru-RU" dirty="0" smtClean="0">
              <a:solidFill>
                <a:schemeClr val="tx1"/>
              </a:solidFill>
            </a:rPr>
            <a:t> структура кредитного портфеля банку </a:t>
          </a:r>
          <a:r>
            <a:rPr lang="ru-RU" dirty="0" err="1" smtClean="0">
              <a:solidFill>
                <a:schemeClr val="tx1"/>
              </a:solidFill>
            </a:rPr>
            <a:t>визначаються</a:t>
          </a:r>
          <a:r>
            <a:rPr lang="ru-RU" dirty="0" smtClean="0">
              <a:solidFill>
                <a:schemeClr val="tx1"/>
              </a:solidFill>
            </a:rPr>
            <a:t> такими </a:t>
          </a:r>
          <a:r>
            <a:rPr lang="ru-RU" dirty="0" err="1" smtClean="0">
              <a:solidFill>
                <a:schemeClr val="tx1"/>
              </a:solidFill>
            </a:rPr>
            <a:t>чинниками</a:t>
          </a:r>
          <a:r>
            <a:rPr lang="ru-RU" dirty="0" smtClean="0">
              <a:solidFill>
                <a:schemeClr val="tx1"/>
              </a:solidFill>
            </a:rPr>
            <a:t>:</a:t>
          </a:r>
          <a:r>
            <a:rPr lang="uk-UA" dirty="0" smtClean="0">
              <a:solidFill>
                <a:schemeClr val="tx1"/>
              </a:solidFill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1C1ABCED-304B-49DD-A9FF-3647C64251AE}" type="parTrans" cxnId="{754204D2-6828-4E86-A472-6590A9593EDF}">
      <dgm:prSet/>
      <dgm:spPr/>
      <dgm:t>
        <a:bodyPr/>
        <a:lstStyle/>
        <a:p>
          <a:endParaRPr lang="ru-RU"/>
        </a:p>
      </dgm:t>
    </dgm:pt>
    <dgm:pt modelId="{C305C183-BF26-4035-8E94-B9A16FAF5BCF}" type="sibTrans" cxnId="{754204D2-6828-4E86-A472-6590A9593EDF}">
      <dgm:prSet/>
      <dgm:spPr/>
      <dgm:t>
        <a:bodyPr/>
        <a:lstStyle/>
        <a:p>
          <a:endParaRPr lang="ru-RU"/>
        </a:p>
      </dgm:t>
    </dgm:pt>
    <dgm:pt modelId="{A9CD8EC3-CD94-41CE-8C8F-1C0C50AFCC7A}">
      <dgm:prSet phldrT="[Текст]"/>
      <dgm:spPr/>
      <dgm:t>
        <a:bodyPr/>
        <a:lstStyle/>
        <a:p>
          <a:r>
            <a:rPr lang="ru-RU" dirty="0" err="1" smtClean="0"/>
            <a:t>офіційна</a:t>
          </a:r>
          <a:r>
            <a:rPr lang="ru-RU" dirty="0" smtClean="0"/>
            <a:t> </a:t>
          </a:r>
          <a:r>
            <a:rPr lang="ru-RU" dirty="0" err="1" smtClean="0"/>
            <a:t>кредитна</a:t>
          </a:r>
          <a:r>
            <a:rPr lang="ru-RU" dirty="0" smtClean="0"/>
            <a:t> </a:t>
          </a:r>
          <a:r>
            <a:rPr lang="ru-RU" dirty="0" err="1" smtClean="0"/>
            <a:t>політика</a:t>
          </a:r>
          <a:r>
            <a:rPr lang="ru-RU" dirty="0" smtClean="0"/>
            <a:t> банку;</a:t>
          </a:r>
          <a:endParaRPr lang="ru-RU" dirty="0"/>
        </a:p>
      </dgm:t>
    </dgm:pt>
    <dgm:pt modelId="{228297BA-4898-4A13-8023-1D39D2862982}" type="parTrans" cxnId="{07FE03B2-2612-4DDA-8FDD-63A7F91E48C3}">
      <dgm:prSet/>
      <dgm:spPr/>
      <dgm:t>
        <a:bodyPr/>
        <a:lstStyle/>
        <a:p>
          <a:endParaRPr lang="ru-RU"/>
        </a:p>
      </dgm:t>
    </dgm:pt>
    <dgm:pt modelId="{67838992-C014-49C5-B77B-BC849169DC52}" type="sibTrans" cxnId="{07FE03B2-2612-4DDA-8FDD-63A7F91E48C3}">
      <dgm:prSet/>
      <dgm:spPr/>
      <dgm:t>
        <a:bodyPr/>
        <a:lstStyle/>
        <a:p>
          <a:endParaRPr lang="ru-RU"/>
        </a:p>
      </dgm:t>
    </dgm:pt>
    <dgm:pt modelId="{F6220A0C-3865-43EC-8B39-F8E829D19FD2}">
      <dgm:prSet phldrT="[Текст]"/>
      <dgm:spPr/>
      <dgm:t>
        <a:bodyPr/>
        <a:lstStyle/>
        <a:p>
          <a:r>
            <a:rPr lang="ru-RU" dirty="0" smtClean="0"/>
            <a:t>правила </a:t>
          </a:r>
          <a:r>
            <a:rPr lang="ru-RU" dirty="0" err="1" smtClean="0"/>
            <a:t>регулювання</a:t>
          </a:r>
          <a:r>
            <a:rPr lang="ru-RU" dirty="0" smtClean="0"/>
            <a:t> </a:t>
          </a:r>
          <a:r>
            <a:rPr lang="ru-RU" dirty="0" err="1" smtClean="0"/>
            <a:t>банківської</a:t>
          </a:r>
          <a:r>
            <a:rPr lang="ru-RU" dirty="0" smtClean="0"/>
            <a:t> </a:t>
          </a:r>
          <a:r>
            <a:rPr lang="ru-RU" dirty="0" err="1" smtClean="0"/>
            <a:t>діяльності</a:t>
          </a:r>
          <a:r>
            <a:rPr lang="ru-RU" dirty="0" smtClean="0"/>
            <a:t>;</a:t>
          </a:r>
          <a:endParaRPr lang="ru-RU" dirty="0"/>
        </a:p>
      </dgm:t>
    </dgm:pt>
    <dgm:pt modelId="{B9993E35-15ED-44E5-9395-4AE274259084}" type="parTrans" cxnId="{CC3545E0-2661-4B8A-8D2A-8A14F8A7F17E}">
      <dgm:prSet/>
      <dgm:spPr/>
      <dgm:t>
        <a:bodyPr/>
        <a:lstStyle/>
        <a:p>
          <a:endParaRPr lang="ru-RU"/>
        </a:p>
      </dgm:t>
    </dgm:pt>
    <dgm:pt modelId="{8F318A5B-7724-49ED-98B6-AB2DB72A93E0}" type="sibTrans" cxnId="{CC3545E0-2661-4B8A-8D2A-8A14F8A7F17E}">
      <dgm:prSet/>
      <dgm:spPr/>
      <dgm:t>
        <a:bodyPr/>
        <a:lstStyle/>
        <a:p>
          <a:endParaRPr lang="ru-RU"/>
        </a:p>
      </dgm:t>
    </dgm:pt>
    <dgm:pt modelId="{B1499BAC-C88E-4742-858E-785FB4A056F0}">
      <dgm:prSet/>
      <dgm:spPr/>
      <dgm:t>
        <a:bodyPr/>
        <a:lstStyle/>
        <a:p>
          <a:r>
            <a:rPr lang="ru-RU" dirty="0" smtClean="0"/>
            <a:t>величина </a:t>
          </a:r>
          <a:r>
            <a:rPr lang="ru-RU" dirty="0" err="1" smtClean="0"/>
            <a:t>капіталу</a:t>
          </a:r>
          <a:r>
            <a:rPr lang="ru-RU" dirty="0" smtClean="0"/>
            <a:t> банку;</a:t>
          </a:r>
          <a:endParaRPr lang="ru-RU" dirty="0"/>
        </a:p>
      </dgm:t>
    </dgm:pt>
    <dgm:pt modelId="{D7018592-5421-4F7D-A11D-5859AAC085F9}" type="parTrans" cxnId="{C4DB4807-4ECB-4A90-8CEC-F52E13BFE19D}">
      <dgm:prSet/>
      <dgm:spPr/>
      <dgm:t>
        <a:bodyPr/>
        <a:lstStyle/>
        <a:p>
          <a:endParaRPr lang="ru-RU"/>
        </a:p>
      </dgm:t>
    </dgm:pt>
    <dgm:pt modelId="{D32DDA84-F172-4060-882B-127BFB0D8C6C}" type="sibTrans" cxnId="{C4DB4807-4ECB-4A90-8CEC-F52E13BFE19D}">
      <dgm:prSet/>
      <dgm:spPr/>
      <dgm:t>
        <a:bodyPr/>
        <a:lstStyle/>
        <a:p>
          <a:endParaRPr lang="ru-RU"/>
        </a:p>
      </dgm:t>
    </dgm:pt>
    <dgm:pt modelId="{734948BD-6361-46D7-B507-75138AE02DE9}">
      <dgm:prSet/>
      <dgm:spPr/>
      <dgm:t>
        <a:bodyPr/>
        <a:lstStyle/>
        <a:p>
          <a:r>
            <a:rPr lang="ru-RU" dirty="0" err="1" smtClean="0"/>
            <a:t>досвід</a:t>
          </a:r>
          <a:r>
            <a:rPr lang="ru-RU" dirty="0" smtClean="0"/>
            <a:t> </a:t>
          </a:r>
          <a:r>
            <a:rPr lang="ru-RU" dirty="0" err="1" smtClean="0"/>
            <a:t>і</a:t>
          </a:r>
          <a:r>
            <a:rPr lang="ru-RU" dirty="0" smtClean="0"/>
            <a:t> </a:t>
          </a:r>
          <a:r>
            <a:rPr lang="ru-RU" dirty="0" err="1" smtClean="0"/>
            <a:t>кваліфікація</a:t>
          </a:r>
          <a:r>
            <a:rPr lang="ru-RU" dirty="0" smtClean="0"/>
            <a:t> </a:t>
          </a:r>
          <a:r>
            <a:rPr lang="ru-RU" dirty="0" err="1" smtClean="0"/>
            <a:t>менеджерів</a:t>
          </a:r>
          <a:r>
            <a:rPr lang="ru-RU" dirty="0" smtClean="0"/>
            <a:t>;</a:t>
          </a:r>
          <a:endParaRPr lang="ru-RU" dirty="0"/>
        </a:p>
      </dgm:t>
    </dgm:pt>
    <dgm:pt modelId="{9AD8647B-7A98-422A-9D37-14312DA14289}" type="parTrans" cxnId="{C9C625BD-0D2E-4BD1-99CB-90CD7B8A1241}">
      <dgm:prSet/>
      <dgm:spPr/>
      <dgm:t>
        <a:bodyPr/>
        <a:lstStyle/>
        <a:p>
          <a:endParaRPr lang="ru-RU"/>
        </a:p>
      </dgm:t>
    </dgm:pt>
    <dgm:pt modelId="{73A921FD-3BFA-412A-9117-F60935F4ABE4}" type="sibTrans" cxnId="{C9C625BD-0D2E-4BD1-99CB-90CD7B8A1241}">
      <dgm:prSet/>
      <dgm:spPr/>
      <dgm:t>
        <a:bodyPr/>
        <a:lstStyle/>
        <a:p>
          <a:endParaRPr lang="ru-RU"/>
        </a:p>
      </dgm:t>
    </dgm:pt>
    <dgm:pt modelId="{D781E77D-3DA3-4C89-8C4E-20EC4BC16E5E}">
      <dgm:prSet/>
      <dgm:spPr/>
      <dgm:t>
        <a:bodyPr/>
        <a:lstStyle/>
        <a:p>
          <a:r>
            <a:rPr lang="ru-RU" dirty="0" err="1" smtClean="0"/>
            <a:t>рівень</a:t>
          </a:r>
          <a:r>
            <a:rPr lang="ru-RU" dirty="0" smtClean="0"/>
            <a:t> </a:t>
          </a:r>
          <a:r>
            <a:rPr lang="ru-RU" dirty="0" err="1" smtClean="0"/>
            <a:t>дохідності</a:t>
          </a:r>
          <a:r>
            <a:rPr lang="ru-RU" dirty="0" smtClean="0"/>
            <a:t> </a:t>
          </a:r>
          <a:r>
            <a:rPr lang="ru-RU" dirty="0" err="1" smtClean="0"/>
            <a:t>різних</a:t>
          </a:r>
          <a:r>
            <a:rPr lang="ru-RU" dirty="0" smtClean="0"/>
            <a:t> </a:t>
          </a:r>
          <a:r>
            <a:rPr lang="ru-RU" dirty="0" err="1" smtClean="0"/>
            <a:t>напрямів</a:t>
          </a:r>
          <a:r>
            <a:rPr lang="ru-RU" dirty="0" smtClean="0"/>
            <a:t> </a:t>
          </a:r>
          <a:r>
            <a:rPr lang="ru-RU" dirty="0" err="1" smtClean="0"/>
            <a:t>розміщення</a:t>
          </a:r>
          <a:r>
            <a:rPr lang="ru-RU" dirty="0" smtClean="0"/>
            <a:t> </a:t>
          </a:r>
          <a:r>
            <a:rPr lang="ru-RU" dirty="0" err="1" smtClean="0"/>
            <a:t>коштів</a:t>
          </a:r>
          <a:endParaRPr lang="ru-RU" dirty="0"/>
        </a:p>
      </dgm:t>
    </dgm:pt>
    <dgm:pt modelId="{85EDBD4C-74EC-4657-9FA2-3DF07E7E8A0A}" type="parTrans" cxnId="{721C4DF1-2BFA-4709-B903-F5BA2ABED356}">
      <dgm:prSet/>
      <dgm:spPr/>
      <dgm:t>
        <a:bodyPr/>
        <a:lstStyle/>
        <a:p>
          <a:endParaRPr lang="ru-RU"/>
        </a:p>
      </dgm:t>
    </dgm:pt>
    <dgm:pt modelId="{04C1896D-DF4D-4164-8458-F14A352A99F2}" type="sibTrans" cxnId="{721C4DF1-2BFA-4709-B903-F5BA2ABED356}">
      <dgm:prSet/>
      <dgm:spPr/>
      <dgm:t>
        <a:bodyPr/>
        <a:lstStyle/>
        <a:p>
          <a:endParaRPr lang="ru-RU"/>
        </a:p>
      </dgm:t>
    </dgm:pt>
    <dgm:pt modelId="{6725A0A3-8A90-4A33-972B-DC79C204E94A}" type="pres">
      <dgm:prSet presAssocID="{42B1E9EC-41E0-4CE0-925E-AC210086083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CDBA58-42ED-48BB-945A-90E49EE21C94}" type="pres">
      <dgm:prSet presAssocID="{2E3EFA2F-CA45-4C87-AE1B-60F8BBAA643A}" presName="root" presStyleCnt="0"/>
      <dgm:spPr/>
    </dgm:pt>
    <dgm:pt modelId="{BDE0B540-62D7-4331-A33E-47CB06AE2597}" type="pres">
      <dgm:prSet presAssocID="{2E3EFA2F-CA45-4C87-AE1B-60F8BBAA643A}" presName="rootComposite" presStyleCnt="0"/>
      <dgm:spPr/>
    </dgm:pt>
    <dgm:pt modelId="{A7E159B4-0D3E-43D0-B1C3-F4F18B8D39EC}" type="pres">
      <dgm:prSet presAssocID="{2E3EFA2F-CA45-4C87-AE1B-60F8BBAA643A}" presName="rootText" presStyleLbl="node1" presStyleIdx="0" presStyleCnt="1" custScaleX="458968" custScaleY="115037"/>
      <dgm:spPr/>
      <dgm:t>
        <a:bodyPr/>
        <a:lstStyle/>
        <a:p>
          <a:endParaRPr lang="ru-RU"/>
        </a:p>
      </dgm:t>
    </dgm:pt>
    <dgm:pt modelId="{8D3B50F6-EF41-4931-9387-1A972A647770}" type="pres">
      <dgm:prSet presAssocID="{2E3EFA2F-CA45-4C87-AE1B-60F8BBAA643A}" presName="rootConnector" presStyleLbl="node1" presStyleIdx="0" presStyleCnt="1"/>
      <dgm:spPr/>
      <dgm:t>
        <a:bodyPr/>
        <a:lstStyle/>
        <a:p>
          <a:endParaRPr lang="ru-RU"/>
        </a:p>
      </dgm:t>
    </dgm:pt>
    <dgm:pt modelId="{231E39B8-A7A9-4074-B450-38A419218C5D}" type="pres">
      <dgm:prSet presAssocID="{2E3EFA2F-CA45-4C87-AE1B-60F8BBAA643A}" presName="childShape" presStyleCnt="0"/>
      <dgm:spPr/>
    </dgm:pt>
    <dgm:pt modelId="{39E81B17-E649-49B1-91CF-F9D80A9234BA}" type="pres">
      <dgm:prSet presAssocID="{228297BA-4898-4A13-8023-1D39D286298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C21B91F6-551B-4CD3-B3F7-38D2A2E0FC0E}" type="pres">
      <dgm:prSet presAssocID="{A9CD8EC3-CD94-41CE-8C8F-1C0C50AFCC7A}" presName="childText" presStyleLbl="bgAcc1" presStyleIdx="0" presStyleCnt="5" custScaleX="415535" custScaleY="94352" custLinFactNeighborX="-792" custLinFactNeighborY="2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E30C-1FBC-4A32-A379-E6B603366978}" type="pres">
      <dgm:prSet presAssocID="{B9993E35-15ED-44E5-9395-4AE274259084}" presName="Name13" presStyleLbl="parChTrans1D2" presStyleIdx="1" presStyleCnt="5"/>
      <dgm:spPr/>
      <dgm:t>
        <a:bodyPr/>
        <a:lstStyle/>
        <a:p>
          <a:endParaRPr lang="ru-RU"/>
        </a:p>
      </dgm:t>
    </dgm:pt>
    <dgm:pt modelId="{2F9C91D9-2823-41A1-B39C-BABA760EEC25}" type="pres">
      <dgm:prSet presAssocID="{F6220A0C-3865-43EC-8B39-F8E829D19FD2}" presName="childText" presStyleLbl="bgAcc1" presStyleIdx="1" presStyleCnt="5" custScaleX="413174" custScaleY="90873" custLinFactNeighborX="1765" custLinFactNeighborY="-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F7C65-12CF-43EC-8272-BC97C83F9967}" type="pres">
      <dgm:prSet presAssocID="{D7018592-5421-4F7D-A11D-5859AAC085F9}" presName="Name13" presStyleLbl="parChTrans1D2" presStyleIdx="2" presStyleCnt="5"/>
      <dgm:spPr/>
      <dgm:t>
        <a:bodyPr/>
        <a:lstStyle/>
        <a:p>
          <a:endParaRPr lang="ru-RU"/>
        </a:p>
      </dgm:t>
    </dgm:pt>
    <dgm:pt modelId="{FEB2C887-25FE-41F5-BF83-D036B8FF7353}" type="pres">
      <dgm:prSet presAssocID="{B1499BAC-C88E-4742-858E-785FB4A056F0}" presName="childText" presStyleLbl="bgAcc1" presStyleIdx="2" presStyleCnt="5" custScaleX="415188" custScaleY="86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0A772-E853-4761-BD8E-48C3ED16342B}" type="pres">
      <dgm:prSet presAssocID="{9AD8647B-7A98-422A-9D37-14312DA14289}" presName="Name13" presStyleLbl="parChTrans1D2" presStyleIdx="3" presStyleCnt="5"/>
      <dgm:spPr/>
      <dgm:t>
        <a:bodyPr/>
        <a:lstStyle/>
        <a:p>
          <a:endParaRPr lang="ru-RU"/>
        </a:p>
      </dgm:t>
    </dgm:pt>
    <dgm:pt modelId="{5EACF7C0-3401-49E4-ADE1-737E5B34B743}" type="pres">
      <dgm:prSet presAssocID="{734948BD-6361-46D7-B507-75138AE02DE9}" presName="childText" presStyleLbl="bgAcc1" presStyleIdx="3" presStyleCnt="5" custScaleX="414670" custScaleY="98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47052-4C16-429E-A155-9B9B9D7F9D9D}" type="pres">
      <dgm:prSet presAssocID="{85EDBD4C-74EC-4657-9FA2-3DF07E7E8A0A}" presName="Name13" presStyleLbl="parChTrans1D2" presStyleIdx="4" presStyleCnt="5"/>
      <dgm:spPr/>
      <dgm:t>
        <a:bodyPr/>
        <a:lstStyle/>
        <a:p>
          <a:endParaRPr lang="ru-RU"/>
        </a:p>
      </dgm:t>
    </dgm:pt>
    <dgm:pt modelId="{48E67BBD-9E20-42ED-A1B0-0460041E1A2D}" type="pres">
      <dgm:prSet presAssocID="{D781E77D-3DA3-4C89-8C4E-20EC4BC16E5E}" presName="childText" presStyleLbl="bgAcc1" presStyleIdx="4" presStyleCnt="5" custScaleX="419759" custScaleY="86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C625BD-0D2E-4BD1-99CB-90CD7B8A1241}" srcId="{2E3EFA2F-CA45-4C87-AE1B-60F8BBAA643A}" destId="{734948BD-6361-46D7-B507-75138AE02DE9}" srcOrd="3" destOrd="0" parTransId="{9AD8647B-7A98-422A-9D37-14312DA14289}" sibTransId="{73A921FD-3BFA-412A-9117-F60935F4ABE4}"/>
    <dgm:cxn modelId="{A98646AC-8C45-4D30-BBF1-0F5D135080ED}" type="presOf" srcId="{2E3EFA2F-CA45-4C87-AE1B-60F8BBAA643A}" destId="{8D3B50F6-EF41-4931-9387-1A972A647770}" srcOrd="1" destOrd="0" presId="urn:microsoft.com/office/officeart/2005/8/layout/hierarchy3"/>
    <dgm:cxn modelId="{EB13B42E-2AD6-443F-BCCB-80A40D078143}" type="presOf" srcId="{85EDBD4C-74EC-4657-9FA2-3DF07E7E8A0A}" destId="{CA947052-4C16-429E-A155-9B9B9D7F9D9D}" srcOrd="0" destOrd="0" presId="urn:microsoft.com/office/officeart/2005/8/layout/hierarchy3"/>
    <dgm:cxn modelId="{18124B17-7CA4-40EF-A212-D57148EDB14F}" type="presOf" srcId="{B1499BAC-C88E-4742-858E-785FB4A056F0}" destId="{FEB2C887-25FE-41F5-BF83-D036B8FF7353}" srcOrd="0" destOrd="0" presId="urn:microsoft.com/office/officeart/2005/8/layout/hierarchy3"/>
    <dgm:cxn modelId="{10062600-4158-48EA-B691-5D012E8FEA7D}" type="presOf" srcId="{9AD8647B-7A98-422A-9D37-14312DA14289}" destId="{F0C0A772-E853-4761-BD8E-48C3ED16342B}" srcOrd="0" destOrd="0" presId="urn:microsoft.com/office/officeart/2005/8/layout/hierarchy3"/>
    <dgm:cxn modelId="{CC3545E0-2661-4B8A-8D2A-8A14F8A7F17E}" srcId="{2E3EFA2F-CA45-4C87-AE1B-60F8BBAA643A}" destId="{F6220A0C-3865-43EC-8B39-F8E829D19FD2}" srcOrd="1" destOrd="0" parTransId="{B9993E35-15ED-44E5-9395-4AE274259084}" sibTransId="{8F318A5B-7724-49ED-98B6-AB2DB72A93E0}"/>
    <dgm:cxn modelId="{22E241C7-9A04-4DBC-BEC7-492116581529}" type="presOf" srcId="{2E3EFA2F-CA45-4C87-AE1B-60F8BBAA643A}" destId="{A7E159B4-0D3E-43D0-B1C3-F4F18B8D39EC}" srcOrd="0" destOrd="0" presId="urn:microsoft.com/office/officeart/2005/8/layout/hierarchy3"/>
    <dgm:cxn modelId="{07FE03B2-2612-4DDA-8FDD-63A7F91E48C3}" srcId="{2E3EFA2F-CA45-4C87-AE1B-60F8BBAA643A}" destId="{A9CD8EC3-CD94-41CE-8C8F-1C0C50AFCC7A}" srcOrd="0" destOrd="0" parTransId="{228297BA-4898-4A13-8023-1D39D2862982}" sibTransId="{67838992-C014-49C5-B77B-BC849169DC52}"/>
    <dgm:cxn modelId="{C4DB4807-4ECB-4A90-8CEC-F52E13BFE19D}" srcId="{2E3EFA2F-CA45-4C87-AE1B-60F8BBAA643A}" destId="{B1499BAC-C88E-4742-858E-785FB4A056F0}" srcOrd="2" destOrd="0" parTransId="{D7018592-5421-4F7D-A11D-5859AAC085F9}" sibTransId="{D32DDA84-F172-4060-882B-127BFB0D8C6C}"/>
    <dgm:cxn modelId="{C0590464-6640-4DEE-A47C-EC342768E8E3}" type="presOf" srcId="{B9993E35-15ED-44E5-9395-4AE274259084}" destId="{DD47E30C-1FBC-4A32-A379-E6B603366978}" srcOrd="0" destOrd="0" presId="urn:microsoft.com/office/officeart/2005/8/layout/hierarchy3"/>
    <dgm:cxn modelId="{721C4DF1-2BFA-4709-B903-F5BA2ABED356}" srcId="{2E3EFA2F-CA45-4C87-AE1B-60F8BBAA643A}" destId="{D781E77D-3DA3-4C89-8C4E-20EC4BC16E5E}" srcOrd="4" destOrd="0" parTransId="{85EDBD4C-74EC-4657-9FA2-3DF07E7E8A0A}" sibTransId="{04C1896D-DF4D-4164-8458-F14A352A99F2}"/>
    <dgm:cxn modelId="{807A622B-85C3-4BC2-95FF-9D800B8ADF0C}" type="presOf" srcId="{734948BD-6361-46D7-B507-75138AE02DE9}" destId="{5EACF7C0-3401-49E4-ADE1-737E5B34B743}" srcOrd="0" destOrd="0" presId="urn:microsoft.com/office/officeart/2005/8/layout/hierarchy3"/>
    <dgm:cxn modelId="{450A3D13-61D6-4E51-898B-8AEB00B1BEBE}" type="presOf" srcId="{F6220A0C-3865-43EC-8B39-F8E829D19FD2}" destId="{2F9C91D9-2823-41A1-B39C-BABA760EEC25}" srcOrd="0" destOrd="0" presId="urn:microsoft.com/office/officeart/2005/8/layout/hierarchy3"/>
    <dgm:cxn modelId="{321FD594-F762-496E-8639-B874493DD606}" type="presOf" srcId="{A9CD8EC3-CD94-41CE-8C8F-1C0C50AFCC7A}" destId="{C21B91F6-551B-4CD3-B3F7-38D2A2E0FC0E}" srcOrd="0" destOrd="0" presId="urn:microsoft.com/office/officeart/2005/8/layout/hierarchy3"/>
    <dgm:cxn modelId="{B84C9D84-CF4E-41CF-8680-E80331A7C74E}" type="presOf" srcId="{228297BA-4898-4A13-8023-1D39D2862982}" destId="{39E81B17-E649-49B1-91CF-F9D80A9234BA}" srcOrd="0" destOrd="0" presId="urn:microsoft.com/office/officeart/2005/8/layout/hierarchy3"/>
    <dgm:cxn modelId="{F205BEEB-CF88-4438-B738-E1158C415B95}" type="presOf" srcId="{D7018592-5421-4F7D-A11D-5859AAC085F9}" destId="{172F7C65-12CF-43EC-8272-BC97C83F9967}" srcOrd="0" destOrd="0" presId="urn:microsoft.com/office/officeart/2005/8/layout/hierarchy3"/>
    <dgm:cxn modelId="{754204D2-6828-4E86-A472-6590A9593EDF}" srcId="{42B1E9EC-41E0-4CE0-925E-AC210086083B}" destId="{2E3EFA2F-CA45-4C87-AE1B-60F8BBAA643A}" srcOrd="0" destOrd="0" parTransId="{1C1ABCED-304B-49DD-A9FF-3647C64251AE}" sibTransId="{C305C183-BF26-4035-8E94-B9A16FAF5BCF}"/>
    <dgm:cxn modelId="{78D63932-9735-4980-8B9A-BC3A6A5CF4B1}" type="presOf" srcId="{D781E77D-3DA3-4C89-8C4E-20EC4BC16E5E}" destId="{48E67BBD-9E20-42ED-A1B0-0460041E1A2D}" srcOrd="0" destOrd="0" presId="urn:microsoft.com/office/officeart/2005/8/layout/hierarchy3"/>
    <dgm:cxn modelId="{763955FA-6857-413E-A4D6-C71DDB0213AD}" type="presOf" srcId="{42B1E9EC-41E0-4CE0-925E-AC210086083B}" destId="{6725A0A3-8A90-4A33-972B-DC79C204E94A}" srcOrd="0" destOrd="0" presId="urn:microsoft.com/office/officeart/2005/8/layout/hierarchy3"/>
    <dgm:cxn modelId="{67E818FC-F885-4356-A0B8-3F493AD223DD}" type="presParOf" srcId="{6725A0A3-8A90-4A33-972B-DC79C204E94A}" destId="{61CDBA58-42ED-48BB-945A-90E49EE21C94}" srcOrd="0" destOrd="0" presId="urn:microsoft.com/office/officeart/2005/8/layout/hierarchy3"/>
    <dgm:cxn modelId="{D37B8940-C70B-4ED9-A3F1-385235DFF6E9}" type="presParOf" srcId="{61CDBA58-42ED-48BB-945A-90E49EE21C94}" destId="{BDE0B540-62D7-4331-A33E-47CB06AE2597}" srcOrd="0" destOrd="0" presId="urn:microsoft.com/office/officeart/2005/8/layout/hierarchy3"/>
    <dgm:cxn modelId="{AF30276E-764E-477F-A629-BEFBC6B53EA0}" type="presParOf" srcId="{BDE0B540-62D7-4331-A33E-47CB06AE2597}" destId="{A7E159B4-0D3E-43D0-B1C3-F4F18B8D39EC}" srcOrd="0" destOrd="0" presId="urn:microsoft.com/office/officeart/2005/8/layout/hierarchy3"/>
    <dgm:cxn modelId="{0D482BCE-07F9-45B0-8A84-22486A941B1B}" type="presParOf" srcId="{BDE0B540-62D7-4331-A33E-47CB06AE2597}" destId="{8D3B50F6-EF41-4931-9387-1A972A647770}" srcOrd="1" destOrd="0" presId="urn:microsoft.com/office/officeart/2005/8/layout/hierarchy3"/>
    <dgm:cxn modelId="{3495F4A7-CADA-4729-96F3-F7494211791B}" type="presParOf" srcId="{61CDBA58-42ED-48BB-945A-90E49EE21C94}" destId="{231E39B8-A7A9-4074-B450-38A419218C5D}" srcOrd="1" destOrd="0" presId="urn:microsoft.com/office/officeart/2005/8/layout/hierarchy3"/>
    <dgm:cxn modelId="{C2FBFEA9-E800-4598-A190-68E6B6FEFF1C}" type="presParOf" srcId="{231E39B8-A7A9-4074-B450-38A419218C5D}" destId="{39E81B17-E649-49B1-91CF-F9D80A9234BA}" srcOrd="0" destOrd="0" presId="urn:microsoft.com/office/officeart/2005/8/layout/hierarchy3"/>
    <dgm:cxn modelId="{8653177C-8F4D-4E1A-AE84-CFDCB2563AD0}" type="presParOf" srcId="{231E39B8-A7A9-4074-B450-38A419218C5D}" destId="{C21B91F6-551B-4CD3-B3F7-38D2A2E0FC0E}" srcOrd="1" destOrd="0" presId="urn:microsoft.com/office/officeart/2005/8/layout/hierarchy3"/>
    <dgm:cxn modelId="{FDD7C0CB-44B6-4CEC-9137-B5408871CCFF}" type="presParOf" srcId="{231E39B8-A7A9-4074-B450-38A419218C5D}" destId="{DD47E30C-1FBC-4A32-A379-E6B603366978}" srcOrd="2" destOrd="0" presId="urn:microsoft.com/office/officeart/2005/8/layout/hierarchy3"/>
    <dgm:cxn modelId="{03E19CCA-BAEC-4DFC-95AD-5F6AE713461A}" type="presParOf" srcId="{231E39B8-A7A9-4074-B450-38A419218C5D}" destId="{2F9C91D9-2823-41A1-B39C-BABA760EEC25}" srcOrd="3" destOrd="0" presId="urn:microsoft.com/office/officeart/2005/8/layout/hierarchy3"/>
    <dgm:cxn modelId="{93979C91-057B-4ACC-86BE-E895AD15C69F}" type="presParOf" srcId="{231E39B8-A7A9-4074-B450-38A419218C5D}" destId="{172F7C65-12CF-43EC-8272-BC97C83F9967}" srcOrd="4" destOrd="0" presId="urn:microsoft.com/office/officeart/2005/8/layout/hierarchy3"/>
    <dgm:cxn modelId="{36AABA17-8D3B-4A37-BB33-2CFCD47F1466}" type="presParOf" srcId="{231E39B8-A7A9-4074-B450-38A419218C5D}" destId="{FEB2C887-25FE-41F5-BF83-D036B8FF7353}" srcOrd="5" destOrd="0" presId="urn:microsoft.com/office/officeart/2005/8/layout/hierarchy3"/>
    <dgm:cxn modelId="{201FB1EB-7F1C-4898-98FE-B51D4363283C}" type="presParOf" srcId="{231E39B8-A7A9-4074-B450-38A419218C5D}" destId="{F0C0A772-E853-4761-BD8E-48C3ED16342B}" srcOrd="6" destOrd="0" presId="urn:microsoft.com/office/officeart/2005/8/layout/hierarchy3"/>
    <dgm:cxn modelId="{031CB41D-A54C-4B38-8A38-01EEB00CBA70}" type="presParOf" srcId="{231E39B8-A7A9-4074-B450-38A419218C5D}" destId="{5EACF7C0-3401-49E4-ADE1-737E5B34B743}" srcOrd="7" destOrd="0" presId="urn:microsoft.com/office/officeart/2005/8/layout/hierarchy3"/>
    <dgm:cxn modelId="{D4DC12D3-E8F7-4560-9D2F-E86CBF236756}" type="presParOf" srcId="{231E39B8-A7A9-4074-B450-38A419218C5D}" destId="{CA947052-4C16-429E-A155-9B9B9D7F9D9D}" srcOrd="8" destOrd="0" presId="urn:microsoft.com/office/officeart/2005/8/layout/hierarchy3"/>
    <dgm:cxn modelId="{DA5730FA-82F0-47B6-9EF2-015ECA3B2684}" type="presParOf" srcId="{231E39B8-A7A9-4074-B450-38A419218C5D}" destId="{48E67BBD-9E20-42ED-A1B0-0460041E1A2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017486-DDBD-4EBC-9580-0427196C68ED}" type="doc">
      <dgm:prSet loTypeId="urn:microsoft.com/office/officeart/2005/8/layout/orgChart1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A36F2FBF-A0E2-478B-9E5A-D108101DBEBF}">
      <dgm:prSet phldrT="[Текст]" custT="1"/>
      <dgm:spPr/>
      <dgm:t>
        <a:bodyPr/>
        <a:lstStyle/>
        <a:p>
          <a:pPr algn="ctr"/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Структура  власності  ПАТ «Промінвестбанк»</a:t>
          </a:r>
          <a:endParaRPr lang="uk-UA" sz="2400" b="0" dirty="0">
            <a:latin typeface="Times New Roman" pitchFamily="18" charset="0"/>
            <a:cs typeface="Times New Roman" pitchFamily="18" charset="0"/>
          </a:endParaRPr>
        </a:p>
      </dgm:t>
    </dgm:pt>
    <dgm:pt modelId="{6E5AE37E-FD12-4DF7-9E61-48FFAA415D0B}" type="parTrans" cxnId="{5E1283D1-BC00-4167-95B8-02F8CDF317C9}">
      <dgm:prSet/>
      <dgm:spPr/>
      <dgm:t>
        <a:bodyPr/>
        <a:lstStyle/>
        <a:p>
          <a:pPr algn="ctr"/>
          <a:endParaRPr lang="uk-UA"/>
        </a:p>
      </dgm:t>
    </dgm:pt>
    <dgm:pt modelId="{12915540-45C8-4FBA-AD79-E1A0A9A0327B}" type="sibTrans" cxnId="{5E1283D1-BC00-4167-95B8-02F8CDF317C9}">
      <dgm:prSet/>
      <dgm:spPr/>
      <dgm:t>
        <a:bodyPr/>
        <a:lstStyle/>
        <a:p>
          <a:pPr algn="ctr"/>
          <a:endParaRPr lang="uk-UA"/>
        </a:p>
      </dgm:t>
    </dgm:pt>
    <dgm:pt modelId="{1A509D03-304F-443E-821C-3336CE017497}">
      <dgm:prSet phldrT="[Текст]" custT="1"/>
      <dgm:spPr/>
      <dgm:t>
        <a:bodyPr/>
        <a:lstStyle/>
        <a:p>
          <a:pPr algn="ctr">
            <a:spcAft>
              <a:spcPts val="0"/>
            </a:spcAft>
          </a:pP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Зовнішекономбанк</a:t>
          </a:r>
        </a:p>
        <a:p>
          <a:pPr algn="ctr">
            <a:spcAft>
              <a:spcPts val="0"/>
            </a:spcAft>
          </a:pP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(Російська Федерація)</a:t>
          </a:r>
        </a:p>
        <a:p>
          <a:pPr algn="ctr">
            <a:spcAft>
              <a:spcPts val="0"/>
            </a:spcAft>
          </a:pP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97,85%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D43C1D-2A80-4959-BD2C-6004765D5F93}" type="parTrans" cxnId="{A84D3DDD-314F-46C5-8049-FC7D379F4304}">
      <dgm:prSet/>
      <dgm:spPr/>
      <dgm:t>
        <a:bodyPr/>
        <a:lstStyle/>
        <a:p>
          <a:pPr algn="ctr"/>
          <a:endParaRPr lang="uk-UA"/>
        </a:p>
      </dgm:t>
    </dgm:pt>
    <dgm:pt modelId="{46242839-673A-4D66-B764-EA73A8FDF145}" type="sibTrans" cxnId="{A84D3DDD-314F-46C5-8049-FC7D379F4304}">
      <dgm:prSet/>
      <dgm:spPr/>
      <dgm:t>
        <a:bodyPr/>
        <a:lstStyle/>
        <a:p>
          <a:pPr algn="ctr"/>
          <a:endParaRPr lang="uk-UA"/>
        </a:p>
      </dgm:t>
    </dgm:pt>
    <dgm:pt modelId="{9F7E9C27-22CA-4F90-8BFD-4335629808B3}">
      <dgm:prSet phldrT="[Текст]" custT="1"/>
      <dgm:spPr/>
      <dgm:t>
        <a:bodyPr/>
        <a:lstStyle/>
        <a:p>
          <a:pPr algn="ctr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Інші юридичні особи</a:t>
          </a:r>
        </a:p>
        <a:p>
          <a:pPr algn="ctr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0,35%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9F5A39-3677-40F5-991A-28098C2D7B2D}" type="parTrans" cxnId="{49B03C93-6076-416B-B52B-EF237E6AAE34}">
      <dgm:prSet/>
      <dgm:spPr/>
      <dgm:t>
        <a:bodyPr/>
        <a:lstStyle/>
        <a:p>
          <a:pPr algn="ctr"/>
          <a:endParaRPr lang="uk-UA"/>
        </a:p>
      </dgm:t>
    </dgm:pt>
    <dgm:pt modelId="{CC8A1AA2-DEAA-4225-9405-A8B7BA98CCBA}" type="sibTrans" cxnId="{49B03C93-6076-416B-B52B-EF237E6AAE34}">
      <dgm:prSet/>
      <dgm:spPr/>
      <dgm:t>
        <a:bodyPr/>
        <a:lstStyle/>
        <a:p>
          <a:pPr algn="ctr"/>
          <a:endParaRPr lang="uk-UA"/>
        </a:p>
      </dgm:t>
    </dgm:pt>
    <dgm:pt modelId="{84D716BD-E977-4968-8BE4-DE7E9D039EFD}">
      <dgm:prSet custT="1"/>
      <dgm:spPr/>
      <dgm:t>
        <a:bodyPr/>
        <a:lstStyle/>
        <a:p>
          <a:pPr algn="ctr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Фізичні особи</a:t>
          </a:r>
        </a:p>
        <a:p>
          <a:pPr algn="ctr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1,8%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06BA65-92C2-4FF1-BF52-978A7A59CF7C}" type="parTrans" cxnId="{CF970CF4-64AC-4A10-B43D-AD7D5000CF73}">
      <dgm:prSet/>
      <dgm:spPr/>
      <dgm:t>
        <a:bodyPr/>
        <a:lstStyle/>
        <a:p>
          <a:pPr algn="ctr"/>
          <a:endParaRPr lang="uk-UA"/>
        </a:p>
      </dgm:t>
    </dgm:pt>
    <dgm:pt modelId="{98BFCED8-D4AE-4E20-9548-26399B9ED979}" type="sibTrans" cxnId="{CF970CF4-64AC-4A10-B43D-AD7D5000CF73}">
      <dgm:prSet/>
      <dgm:spPr/>
      <dgm:t>
        <a:bodyPr/>
        <a:lstStyle/>
        <a:p>
          <a:pPr algn="ctr"/>
          <a:endParaRPr lang="uk-UA"/>
        </a:p>
      </dgm:t>
    </dgm:pt>
    <dgm:pt modelId="{7DB082AD-4B74-4417-BFF7-D6D724DB1D04}" type="pres">
      <dgm:prSet presAssocID="{0A017486-DDBD-4EBC-9580-0427196C68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F396E556-0B18-4CCC-873F-7E218611BA6F}" type="pres">
      <dgm:prSet presAssocID="{A36F2FBF-A0E2-478B-9E5A-D108101DBEBF}" presName="hierRoot1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0C2FAE67-699B-4EDB-BAD4-A4755BE98F5A}" type="pres">
      <dgm:prSet presAssocID="{A36F2FBF-A0E2-478B-9E5A-D108101DBEBF}" presName="rootComposite1" presStyleCnt="0"/>
      <dgm:spPr/>
      <dgm:t>
        <a:bodyPr/>
        <a:lstStyle/>
        <a:p>
          <a:endParaRPr lang="uk-UA"/>
        </a:p>
      </dgm:t>
    </dgm:pt>
    <dgm:pt modelId="{4593E562-AB34-4D8E-968A-9C706A720C41}" type="pres">
      <dgm:prSet presAssocID="{A36F2FBF-A0E2-478B-9E5A-D108101DBEBF}" presName="rootText1" presStyleLbl="node0" presStyleIdx="0" presStyleCnt="1" custScaleX="225977" custScaleY="9936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36E3396-B15A-429D-8572-FF6072979EF4}" type="pres">
      <dgm:prSet presAssocID="{A36F2FBF-A0E2-478B-9E5A-D108101DBEBF}" presName="rootConnector1" presStyleLbl="node1" presStyleIdx="0" presStyleCnt="0"/>
      <dgm:spPr/>
      <dgm:t>
        <a:bodyPr/>
        <a:lstStyle/>
        <a:p>
          <a:endParaRPr lang="uk-UA"/>
        </a:p>
      </dgm:t>
    </dgm:pt>
    <dgm:pt modelId="{BEB32475-6C26-4EE3-B184-9F0364CA2D9E}" type="pres">
      <dgm:prSet presAssocID="{A36F2FBF-A0E2-478B-9E5A-D108101DBEBF}" presName="hierChild2" presStyleCnt="0"/>
      <dgm:spPr/>
      <dgm:t>
        <a:bodyPr/>
        <a:lstStyle/>
        <a:p>
          <a:endParaRPr lang="uk-UA"/>
        </a:p>
      </dgm:t>
    </dgm:pt>
    <dgm:pt modelId="{A4E6D6DA-D369-4035-9096-51E19E2BABBD}" type="pres">
      <dgm:prSet presAssocID="{65D43C1D-2A80-4959-BD2C-6004765D5F93}" presName="Name37" presStyleLbl="parChTrans1D2" presStyleIdx="0" presStyleCnt="3"/>
      <dgm:spPr/>
      <dgm:t>
        <a:bodyPr/>
        <a:lstStyle/>
        <a:p>
          <a:endParaRPr lang="uk-UA"/>
        </a:p>
      </dgm:t>
    </dgm:pt>
    <dgm:pt modelId="{60291457-2EFD-4236-917C-D9515EBDE25E}" type="pres">
      <dgm:prSet presAssocID="{1A509D03-304F-443E-821C-3336CE017497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5095B16A-D386-43F2-BD59-8975E01B6A08}" type="pres">
      <dgm:prSet presAssocID="{1A509D03-304F-443E-821C-3336CE017497}" presName="rootComposite" presStyleCnt="0"/>
      <dgm:spPr/>
      <dgm:t>
        <a:bodyPr/>
        <a:lstStyle/>
        <a:p>
          <a:endParaRPr lang="uk-UA"/>
        </a:p>
      </dgm:t>
    </dgm:pt>
    <dgm:pt modelId="{8C97AF6B-7DDA-42B9-8302-32CDC8D17A6C}" type="pres">
      <dgm:prSet presAssocID="{1A509D03-304F-443E-821C-3336CE017497}" presName="rootText" presStyleLbl="node2" presStyleIdx="0" presStyleCnt="3" custScaleX="129839" custScaleY="10581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41DFC9D-4A48-4793-91C5-6EEE8A8D375B}" type="pres">
      <dgm:prSet presAssocID="{1A509D03-304F-443E-821C-3336CE017497}" presName="rootConnector" presStyleLbl="node2" presStyleIdx="0" presStyleCnt="3"/>
      <dgm:spPr/>
      <dgm:t>
        <a:bodyPr/>
        <a:lstStyle/>
        <a:p>
          <a:endParaRPr lang="uk-UA"/>
        </a:p>
      </dgm:t>
    </dgm:pt>
    <dgm:pt modelId="{CB0AB8F3-2088-4A89-8161-D21F63839131}" type="pres">
      <dgm:prSet presAssocID="{1A509D03-304F-443E-821C-3336CE017497}" presName="hierChild4" presStyleCnt="0"/>
      <dgm:spPr/>
      <dgm:t>
        <a:bodyPr/>
        <a:lstStyle/>
        <a:p>
          <a:endParaRPr lang="uk-UA"/>
        </a:p>
      </dgm:t>
    </dgm:pt>
    <dgm:pt modelId="{32ED4F20-4919-407B-827F-920D0584EB6B}" type="pres">
      <dgm:prSet presAssocID="{1A509D03-304F-443E-821C-3336CE017497}" presName="hierChild5" presStyleCnt="0"/>
      <dgm:spPr/>
      <dgm:t>
        <a:bodyPr/>
        <a:lstStyle/>
        <a:p>
          <a:endParaRPr lang="uk-UA"/>
        </a:p>
      </dgm:t>
    </dgm:pt>
    <dgm:pt modelId="{684B751C-3316-4561-AC32-DB9528634AA2}" type="pres">
      <dgm:prSet presAssocID="{8306BA65-92C2-4FF1-BF52-978A7A59CF7C}" presName="Name37" presStyleLbl="parChTrans1D2" presStyleIdx="1" presStyleCnt="3"/>
      <dgm:spPr/>
      <dgm:t>
        <a:bodyPr/>
        <a:lstStyle/>
        <a:p>
          <a:endParaRPr lang="uk-UA"/>
        </a:p>
      </dgm:t>
    </dgm:pt>
    <dgm:pt modelId="{15A34831-FC4B-445B-9C4C-64363C4A5B48}" type="pres">
      <dgm:prSet presAssocID="{84D716BD-E977-4968-8BE4-DE7E9D039EFD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04AB04C-444F-415B-B595-A5C462231CB3}" type="pres">
      <dgm:prSet presAssocID="{84D716BD-E977-4968-8BE4-DE7E9D039EFD}" presName="rootComposite" presStyleCnt="0"/>
      <dgm:spPr/>
      <dgm:t>
        <a:bodyPr/>
        <a:lstStyle/>
        <a:p>
          <a:endParaRPr lang="uk-UA"/>
        </a:p>
      </dgm:t>
    </dgm:pt>
    <dgm:pt modelId="{FDC2C2EA-2EFF-416D-A0B9-0BE4354E3ED1}" type="pres">
      <dgm:prSet presAssocID="{84D716BD-E977-4968-8BE4-DE7E9D039EFD}" presName="rootText" presStyleLbl="node2" presStyleIdx="1" presStyleCnt="3" custScaleX="125302" custScaleY="9156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ECBA45C-02D8-47FB-B8D7-F326C625141C}" type="pres">
      <dgm:prSet presAssocID="{84D716BD-E977-4968-8BE4-DE7E9D039EFD}" presName="rootConnector" presStyleLbl="node2" presStyleIdx="1" presStyleCnt="3"/>
      <dgm:spPr/>
      <dgm:t>
        <a:bodyPr/>
        <a:lstStyle/>
        <a:p>
          <a:endParaRPr lang="uk-UA"/>
        </a:p>
      </dgm:t>
    </dgm:pt>
    <dgm:pt modelId="{98BB9785-4972-4692-AF03-14C3A17F03F8}" type="pres">
      <dgm:prSet presAssocID="{84D716BD-E977-4968-8BE4-DE7E9D039EFD}" presName="hierChild4" presStyleCnt="0"/>
      <dgm:spPr/>
      <dgm:t>
        <a:bodyPr/>
        <a:lstStyle/>
        <a:p>
          <a:endParaRPr lang="uk-UA"/>
        </a:p>
      </dgm:t>
    </dgm:pt>
    <dgm:pt modelId="{BFC6E1CF-1E81-47CB-BE59-463E06A78BBB}" type="pres">
      <dgm:prSet presAssocID="{84D716BD-E977-4968-8BE4-DE7E9D039EFD}" presName="hierChild5" presStyleCnt="0"/>
      <dgm:spPr/>
      <dgm:t>
        <a:bodyPr/>
        <a:lstStyle/>
        <a:p>
          <a:endParaRPr lang="uk-UA"/>
        </a:p>
      </dgm:t>
    </dgm:pt>
    <dgm:pt modelId="{5F6C3381-BC01-4E03-A2A4-7DE5C268CFF7}" type="pres">
      <dgm:prSet presAssocID="{1F9F5A39-3677-40F5-991A-28098C2D7B2D}" presName="Name37" presStyleLbl="parChTrans1D2" presStyleIdx="2" presStyleCnt="3"/>
      <dgm:spPr/>
      <dgm:t>
        <a:bodyPr/>
        <a:lstStyle/>
        <a:p>
          <a:endParaRPr lang="uk-UA"/>
        </a:p>
      </dgm:t>
    </dgm:pt>
    <dgm:pt modelId="{43253258-C9C4-4A55-8851-6A7D0DA66D8E}" type="pres">
      <dgm:prSet presAssocID="{9F7E9C27-22CA-4F90-8BFD-4335629808B3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4D17F68-B012-4C7A-993C-93F19BD2204E}" type="pres">
      <dgm:prSet presAssocID="{9F7E9C27-22CA-4F90-8BFD-4335629808B3}" presName="rootComposite" presStyleCnt="0"/>
      <dgm:spPr/>
      <dgm:t>
        <a:bodyPr/>
        <a:lstStyle/>
        <a:p>
          <a:endParaRPr lang="uk-UA"/>
        </a:p>
      </dgm:t>
    </dgm:pt>
    <dgm:pt modelId="{F456444A-1BBA-407B-A8EF-69649B7F2ACA}" type="pres">
      <dgm:prSet presAssocID="{9F7E9C27-22CA-4F90-8BFD-4335629808B3}" presName="rootText" presStyleLbl="node2" presStyleIdx="2" presStyleCnt="3" custScaleX="121029" custScaleY="10581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79F34F2-8C74-44BC-8599-69775943ABFA}" type="pres">
      <dgm:prSet presAssocID="{9F7E9C27-22CA-4F90-8BFD-4335629808B3}" presName="rootConnector" presStyleLbl="node2" presStyleIdx="2" presStyleCnt="3"/>
      <dgm:spPr/>
      <dgm:t>
        <a:bodyPr/>
        <a:lstStyle/>
        <a:p>
          <a:endParaRPr lang="uk-UA"/>
        </a:p>
      </dgm:t>
    </dgm:pt>
    <dgm:pt modelId="{2D811298-0618-47BD-B415-75C84961F271}" type="pres">
      <dgm:prSet presAssocID="{9F7E9C27-22CA-4F90-8BFD-4335629808B3}" presName="hierChild4" presStyleCnt="0"/>
      <dgm:spPr/>
      <dgm:t>
        <a:bodyPr/>
        <a:lstStyle/>
        <a:p>
          <a:endParaRPr lang="uk-UA"/>
        </a:p>
      </dgm:t>
    </dgm:pt>
    <dgm:pt modelId="{6CBF3B66-BADE-4C93-B2CC-159BA68A9BCC}" type="pres">
      <dgm:prSet presAssocID="{9F7E9C27-22CA-4F90-8BFD-4335629808B3}" presName="hierChild5" presStyleCnt="0"/>
      <dgm:spPr/>
      <dgm:t>
        <a:bodyPr/>
        <a:lstStyle/>
        <a:p>
          <a:endParaRPr lang="uk-UA"/>
        </a:p>
      </dgm:t>
    </dgm:pt>
    <dgm:pt modelId="{3AF858B8-EBD3-42C2-8199-95BAA703222A}" type="pres">
      <dgm:prSet presAssocID="{A36F2FBF-A0E2-478B-9E5A-D108101DBEBF}" presName="hierChild3" presStyleCnt="0"/>
      <dgm:spPr/>
      <dgm:t>
        <a:bodyPr/>
        <a:lstStyle/>
        <a:p>
          <a:endParaRPr lang="uk-UA"/>
        </a:p>
      </dgm:t>
    </dgm:pt>
  </dgm:ptLst>
  <dgm:cxnLst>
    <dgm:cxn modelId="{660E772B-046C-4361-8047-A6A6B50575A4}" type="presOf" srcId="{1A509D03-304F-443E-821C-3336CE017497}" destId="{8C97AF6B-7DDA-42B9-8302-32CDC8D17A6C}" srcOrd="0" destOrd="0" presId="urn:microsoft.com/office/officeart/2005/8/layout/orgChart1"/>
    <dgm:cxn modelId="{B011639A-199C-439B-BF91-B986C4ADBE69}" type="presOf" srcId="{9F7E9C27-22CA-4F90-8BFD-4335629808B3}" destId="{F456444A-1BBA-407B-A8EF-69649B7F2ACA}" srcOrd="0" destOrd="0" presId="urn:microsoft.com/office/officeart/2005/8/layout/orgChart1"/>
    <dgm:cxn modelId="{3232025A-A877-420A-BD89-BBE16E338037}" type="presOf" srcId="{1A509D03-304F-443E-821C-3336CE017497}" destId="{C41DFC9D-4A48-4793-91C5-6EEE8A8D375B}" srcOrd="1" destOrd="0" presId="urn:microsoft.com/office/officeart/2005/8/layout/orgChart1"/>
    <dgm:cxn modelId="{4233B806-521F-4835-8223-4A622C8E7731}" type="presOf" srcId="{0A017486-DDBD-4EBC-9580-0427196C68ED}" destId="{7DB082AD-4B74-4417-BFF7-D6D724DB1D04}" srcOrd="0" destOrd="0" presId="urn:microsoft.com/office/officeart/2005/8/layout/orgChart1"/>
    <dgm:cxn modelId="{B2B3BC34-04F0-4B10-B413-CE2ECEB5147E}" type="presOf" srcId="{A36F2FBF-A0E2-478B-9E5A-D108101DBEBF}" destId="{4593E562-AB34-4D8E-968A-9C706A720C41}" srcOrd="0" destOrd="0" presId="urn:microsoft.com/office/officeart/2005/8/layout/orgChart1"/>
    <dgm:cxn modelId="{2EE071DB-6060-41B0-92E3-7F3DB3A89011}" type="presOf" srcId="{A36F2FBF-A0E2-478B-9E5A-D108101DBEBF}" destId="{B36E3396-B15A-429D-8572-FF6072979EF4}" srcOrd="1" destOrd="0" presId="urn:microsoft.com/office/officeart/2005/8/layout/orgChart1"/>
    <dgm:cxn modelId="{B1B88BC0-FCE1-4F43-820C-4291CAE84C67}" type="presOf" srcId="{84D716BD-E977-4968-8BE4-DE7E9D039EFD}" destId="{FDC2C2EA-2EFF-416D-A0B9-0BE4354E3ED1}" srcOrd="0" destOrd="0" presId="urn:microsoft.com/office/officeart/2005/8/layout/orgChart1"/>
    <dgm:cxn modelId="{6D3C6AEE-FB57-4E26-8A0F-17B9F541B596}" type="presOf" srcId="{1F9F5A39-3677-40F5-991A-28098C2D7B2D}" destId="{5F6C3381-BC01-4E03-A2A4-7DE5C268CFF7}" srcOrd="0" destOrd="0" presId="urn:microsoft.com/office/officeart/2005/8/layout/orgChart1"/>
    <dgm:cxn modelId="{1CCFFD2C-811B-4DEC-A1A3-4374E6B321BA}" type="presOf" srcId="{84D716BD-E977-4968-8BE4-DE7E9D039EFD}" destId="{7ECBA45C-02D8-47FB-B8D7-F326C625141C}" srcOrd="1" destOrd="0" presId="urn:microsoft.com/office/officeart/2005/8/layout/orgChart1"/>
    <dgm:cxn modelId="{5E1283D1-BC00-4167-95B8-02F8CDF317C9}" srcId="{0A017486-DDBD-4EBC-9580-0427196C68ED}" destId="{A36F2FBF-A0E2-478B-9E5A-D108101DBEBF}" srcOrd="0" destOrd="0" parTransId="{6E5AE37E-FD12-4DF7-9E61-48FFAA415D0B}" sibTransId="{12915540-45C8-4FBA-AD79-E1A0A9A0327B}"/>
    <dgm:cxn modelId="{9A16214B-4408-45F1-87D0-986BFD9FD0BB}" type="presOf" srcId="{65D43C1D-2A80-4959-BD2C-6004765D5F93}" destId="{A4E6D6DA-D369-4035-9096-51E19E2BABBD}" srcOrd="0" destOrd="0" presId="urn:microsoft.com/office/officeart/2005/8/layout/orgChart1"/>
    <dgm:cxn modelId="{A84D3DDD-314F-46C5-8049-FC7D379F4304}" srcId="{A36F2FBF-A0E2-478B-9E5A-D108101DBEBF}" destId="{1A509D03-304F-443E-821C-3336CE017497}" srcOrd="0" destOrd="0" parTransId="{65D43C1D-2A80-4959-BD2C-6004765D5F93}" sibTransId="{46242839-673A-4D66-B764-EA73A8FDF145}"/>
    <dgm:cxn modelId="{E60920D4-CA17-49CB-AA3A-138252F290AD}" type="presOf" srcId="{9F7E9C27-22CA-4F90-8BFD-4335629808B3}" destId="{C79F34F2-8C74-44BC-8599-69775943ABFA}" srcOrd="1" destOrd="0" presId="urn:microsoft.com/office/officeart/2005/8/layout/orgChart1"/>
    <dgm:cxn modelId="{ACF8E273-A465-4708-9DBC-AEB021E21653}" type="presOf" srcId="{8306BA65-92C2-4FF1-BF52-978A7A59CF7C}" destId="{684B751C-3316-4561-AC32-DB9528634AA2}" srcOrd="0" destOrd="0" presId="urn:microsoft.com/office/officeart/2005/8/layout/orgChart1"/>
    <dgm:cxn modelId="{CF970CF4-64AC-4A10-B43D-AD7D5000CF73}" srcId="{A36F2FBF-A0E2-478B-9E5A-D108101DBEBF}" destId="{84D716BD-E977-4968-8BE4-DE7E9D039EFD}" srcOrd="1" destOrd="0" parTransId="{8306BA65-92C2-4FF1-BF52-978A7A59CF7C}" sibTransId="{98BFCED8-D4AE-4E20-9548-26399B9ED979}"/>
    <dgm:cxn modelId="{49B03C93-6076-416B-B52B-EF237E6AAE34}" srcId="{A36F2FBF-A0E2-478B-9E5A-D108101DBEBF}" destId="{9F7E9C27-22CA-4F90-8BFD-4335629808B3}" srcOrd="2" destOrd="0" parTransId="{1F9F5A39-3677-40F5-991A-28098C2D7B2D}" sibTransId="{CC8A1AA2-DEAA-4225-9405-A8B7BA98CCBA}"/>
    <dgm:cxn modelId="{8706104C-C911-4EF6-AC1B-1A33E0CA462B}" type="presParOf" srcId="{7DB082AD-4B74-4417-BFF7-D6D724DB1D04}" destId="{F396E556-0B18-4CCC-873F-7E218611BA6F}" srcOrd="0" destOrd="0" presId="urn:microsoft.com/office/officeart/2005/8/layout/orgChart1"/>
    <dgm:cxn modelId="{1B70E26B-F27B-4276-968D-E08B27028559}" type="presParOf" srcId="{F396E556-0B18-4CCC-873F-7E218611BA6F}" destId="{0C2FAE67-699B-4EDB-BAD4-A4755BE98F5A}" srcOrd="0" destOrd="0" presId="urn:microsoft.com/office/officeart/2005/8/layout/orgChart1"/>
    <dgm:cxn modelId="{23371879-A916-4062-8C12-DB0DE390FFC9}" type="presParOf" srcId="{0C2FAE67-699B-4EDB-BAD4-A4755BE98F5A}" destId="{4593E562-AB34-4D8E-968A-9C706A720C41}" srcOrd="0" destOrd="0" presId="urn:microsoft.com/office/officeart/2005/8/layout/orgChart1"/>
    <dgm:cxn modelId="{21AB1AB2-D32A-4BB4-B3BF-39B9A8CFCD19}" type="presParOf" srcId="{0C2FAE67-699B-4EDB-BAD4-A4755BE98F5A}" destId="{B36E3396-B15A-429D-8572-FF6072979EF4}" srcOrd="1" destOrd="0" presId="urn:microsoft.com/office/officeart/2005/8/layout/orgChart1"/>
    <dgm:cxn modelId="{B4597192-BB1B-42CD-B592-75048DFD6209}" type="presParOf" srcId="{F396E556-0B18-4CCC-873F-7E218611BA6F}" destId="{BEB32475-6C26-4EE3-B184-9F0364CA2D9E}" srcOrd="1" destOrd="0" presId="urn:microsoft.com/office/officeart/2005/8/layout/orgChart1"/>
    <dgm:cxn modelId="{4F91D669-007C-4CA6-BED1-176F5301798B}" type="presParOf" srcId="{BEB32475-6C26-4EE3-B184-9F0364CA2D9E}" destId="{A4E6D6DA-D369-4035-9096-51E19E2BABBD}" srcOrd="0" destOrd="0" presId="urn:microsoft.com/office/officeart/2005/8/layout/orgChart1"/>
    <dgm:cxn modelId="{A5086C5F-1F35-4330-858E-A7BF0A30E2CF}" type="presParOf" srcId="{BEB32475-6C26-4EE3-B184-9F0364CA2D9E}" destId="{60291457-2EFD-4236-917C-D9515EBDE25E}" srcOrd="1" destOrd="0" presId="urn:microsoft.com/office/officeart/2005/8/layout/orgChart1"/>
    <dgm:cxn modelId="{C6D857DA-0559-4777-8BCF-C7334053A771}" type="presParOf" srcId="{60291457-2EFD-4236-917C-D9515EBDE25E}" destId="{5095B16A-D386-43F2-BD59-8975E01B6A08}" srcOrd="0" destOrd="0" presId="urn:microsoft.com/office/officeart/2005/8/layout/orgChart1"/>
    <dgm:cxn modelId="{B00E9DD9-CD7C-46F5-A233-136BB9233481}" type="presParOf" srcId="{5095B16A-D386-43F2-BD59-8975E01B6A08}" destId="{8C97AF6B-7DDA-42B9-8302-32CDC8D17A6C}" srcOrd="0" destOrd="0" presId="urn:microsoft.com/office/officeart/2005/8/layout/orgChart1"/>
    <dgm:cxn modelId="{AC47FB11-8903-4CBF-A56A-013409C3DEAA}" type="presParOf" srcId="{5095B16A-D386-43F2-BD59-8975E01B6A08}" destId="{C41DFC9D-4A48-4793-91C5-6EEE8A8D375B}" srcOrd="1" destOrd="0" presId="urn:microsoft.com/office/officeart/2005/8/layout/orgChart1"/>
    <dgm:cxn modelId="{CDDFE798-6E97-47EF-A998-810D295F01A8}" type="presParOf" srcId="{60291457-2EFD-4236-917C-D9515EBDE25E}" destId="{CB0AB8F3-2088-4A89-8161-D21F63839131}" srcOrd="1" destOrd="0" presId="urn:microsoft.com/office/officeart/2005/8/layout/orgChart1"/>
    <dgm:cxn modelId="{197868BF-BA9D-4C2D-87F9-67797CC78F26}" type="presParOf" srcId="{60291457-2EFD-4236-917C-D9515EBDE25E}" destId="{32ED4F20-4919-407B-827F-920D0584EB6B}" srcOrd="2" destOrd="0" presId="urn:microsoft.com/office/officeart/2005/8/layout/orgChart1"/>
    <dgm:cxn modelId="{71BB53F3-DD63-4459-AE13-43838B7BB359}" type="presParOf" srcId="{BEB32475-6C26-4EE3-B184-9F0364CA2D9E}" destId="{684B751C-3316-4561-AC32-DB9528634AA2}" srcOrd="2" destOrd="0" presId="urn:microsoft.com/office/officeart/2005/8/layout/orgChart1"/>
    <dgm:cxn modelId="{B19E264E-F275-4BE7-80F3-BFBE489E9AE7}" type="presParOf" srcId="{BEB32475-6C26-4EE3-B184-9F0364CA2D9E}" destId="{15A34831-FC4B-445B-9C4C-64363C4A5B48}" srcOrd="3" destOrd="0" presId="urn:microsoft.com/office/officeart/2005/8/layout/orgChart1"/>
    <dgm:cxn modelId="{EBFD1DCB-10A2-4158-8B25-B5683E2A4AF6}" type="presParOf" srcId="{15A34831-FC4B-445B-9C4C-64363C4A5B48}" destId="{704AB04C-444F-415B-B595-A5C462231CB3}" srcOrd="0" destOrd="0" presId="urn:microsoft.com/office/officeart/2005/8/layout/orgChart1"/>
    <dgm:cxn modelId="{9E6D4321-693E-42A9-99B8-38F840620A78}" type="presParOf" srcId="{704AB04C-444F-415B-B595-A5C462231CB3}" destId="{FDC2C2EA-2EFF-416D-A0B9-0BE4354E3ED1}" srcOrd="0" destOrd="0" presId="urn:microsoft.com/office/officeart/2005/8/layout/orgChart1"/>
    <dgm:cxn modelId="{675BA4DD-063B-478A-850B-3AA1A7CD469D}" type="presParOf" srcId="{704AB04C-444F-415B-B595-A5C462231CB3}" destId="{7ECBA45C-02D8-47FB-B8D7-F326C625141C}" srcOrd="1" destOrd="0" presId="urn:microsoft.com/office/officeart/2005/8/layout/orgChart1"/>
    <dgm:cxn modelId="{A2E141C2-111E-4626-80EE-222A0A0E0226}" type="presParOf" srcId="{15A34831-FC4B-445B-9C4C-64363C4A5B48}" destId="{98BB9785-4972-4692-AF03-14C3A17F03F8}" srcOrd="1" destOrd="0" presId="urn:microsoft.com/office/officeart/2005/8/layout/orgChart1"/>
    <dgm:cxn modelId="{C9C71305-1C0C-423C-8824-62C5B2E940CC}" type="presParOf" srcId="{15A34831-FC4B-445B-9C4C-64363C4A5B48}" destId="{BFC6E1CF-1E81-47CB-BE59-463E06A78BBB}" srcOrd="2" destOrd="0" presId="urn:microsoft.com/office/officeart/2005/8/layout/orgChart1"/>
    <dgm:cxn modelId="{85AFC92C-B430-49F1-817F-E543ACB2A9A2}" type="presParOf" srcId="{BEB32475-6C26-4EE3-B184-9F0364CA2D9E}" destId="{5F6C3381-BC01-4E03-A2A4-7DE5C268CFF7}" srcOrd="4" destOrd="0" presId="urn:microsoft.com/office/officeart/2005/8/layout/orgChart1"/>
    <dgm:cxn modelId="{213F17C7-4479-4476-8D1E-925F1B0E274B}" type="presParOf" srcId="{BEB32475-6C26-4EE3-B184-9F0364CA2D9E}" destId="{43253258-C9C4-4A55-8851-6A7D0DA66D8E}" srcOrd="5" destOrd="0" presId="urn:microsoft.com/office/officeart/2005/8/layout/orgChart1"/>
    <dgm:cxn modelId="{1DAF5E9F-6627-4326-B758-1AD45BDE00AB}" type="presParOf" srcId="{43253258-C9C4-4A55-8851-6A7D0DA66D8E}" destId="{74D17F68-B012-4C7A-993C-93F19BD2204E}" srcOrd="0" destOrd="0" presId="urn:microsoft.com/office/officeart/2005/8/layout/orgChart1"/>
    <dgm:cxn modelId="{CA107576-4B8C-49FD-B682-E569D2695507}" type="presParOf" srcId="{74D17F68-B012-4C7A-993C-93F19BD2204E}" destId="{F456444A-1BBA-407B-A8EF-69649B7F2ACA}" srcOrd="0" destOrd="0" presId="urn:microsoft.com/office/officeart/2005/8/layout/orgChart1"/>
    <dgm:cxn modelId="{54E5543E-6167-4A53-BD5E-6F6DBF5D5C5F}" type="presParOf" srcId="{74D17F68-B012-4C7A-993C-93F19BD2204E}" destId="{C79F34F2-8C74-44BC-8599-69775943ABFA}" srcOrd="1" destOrd="0" presId="urn:microsoft.com/office/officeart/2005/8/layout/orgChart1"/>
    <dgm:cxn modelId="{4EFBDBC9-FF2E-4177-BB33-8C29B4AB217B}" type="presParOf" srcId="{43253258-C9C4-4A55-8851-6A7D0DA66D8E}" destId="{2D811298-0618-47BD-B415-75C84961F271}" srcOrd="1" destOrd="0" presId="urn:microsoft.com/office/officeart/2005/8/layout/orgChart1"/>
    <dgm:cxn modelId="{4EF10A7D-AC08-470C-ACF0-E01E193A4EE1}" type="presParOf" srcId="{43253258-C9C4-4A55-8851-6A7D0DA66D8E}" destId="{6CBF3B66-BADE-4C93-B2CC-159BA68A9BCC}" srcOrd="2" destOrd="0" presId="urn:microsoft.com/office/officeart/2005/8/layout/orgChart1"/>
    <dgm:cxn modelId="{D6E8706E-B052-40F5-8DFC-11570170DE75}" type="presParOf" srcId="{F396E556-0B18-4CCC-873F-7E218611BA6F}" destId="{3AF858B8-EBD3-42C2-8199-95BAA70322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DF1DF2-53D1-41CB-9074-7A6449278E62}" type="doc">
      <dgm:prSet loTypeId="urn:microsoft.com/office/officeart/2005/8/layout/orgChart1" loCatId="hierarchy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BF734BE-03E3-4270-A874-5AFFCC1587D7}">
      <dgm:prSet phldrT="[Текст]" custT="1"/>
      <dgm:spPr/>
      <dgm:t>
        <a:bodyPr/>
        <a:lstStyle/>
        <a:p>
          <a:pPr algn="ctr"/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Організаційна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 структура  ПАТ "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Промінвестбанк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"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3880B64-9474-40BB-81F7-7D4239EA66C0}" type="parTrans" cxnId="{3EF144E2-F5F0-420A-9F43-0BF7443F1017}">
      <dgm:prSet/>
      <dgm:spPr/>
      <dgm:t>
        <a:bodyPr/>
        <a:lstStyle/>
        <a:p>
          <a:pPr algn="ctr"/>
          <a:endParaRPr lang="ru-RU"/>
        </a:p>
      </dgm:t>
    </dgm:pt>
    <dgm:pt modelId="{635C2604-F206-4286-8884-83F8E3B75085}" type="sibTrans" cxnId="{3EF144E2-F5F0-420A-9F43-0BF7443F1017}">
      <dgm:prSet/>
      <dgm:spPr/>
      <dgm:t>
        <a:bodyPr/>
        <a:lstStyle/>
        <a:p>
          <a:pPr algn="ctr"/>
          <a:endParaRPr lang="ru-RU"/>
        </a:p>
      </dgm:t>
    </dgm:pt>
    <dgm:pt modelId="{316837AD-B01D-471C-B5AB-7ADEBE653C81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філіалів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10CA27-3049-474E-9B50-232264E05948}" type="parTrans" cxnId="{1F8EF620-76FD-4821-9924-87094440691F}">
      <dgm:prSet/>
      <dgm:spPr/>
      <dgm:t>
        <a:bodyPr/>
        <a:lstStyle/>
        <a:p>
          <a:pPr algn="ctr"/>
          <a:endParaRPr lang="ru-RU"/>
        </a:p>
      </dgm:t>
    </dgm:pt>
    <dgm:pt modelId="{12A37665-7480-4564-8676-E6A47BA38CEB}" type="sibTrans" cxnId="{1F8EF620-76FD-4821-9924-87094440691F}">
      <dgm:prSet/>
      <dgm:spPr/>
      <dgm:t>
        <a:bodyPr/>
        <a:lstStyle/>
        <a:p>
          <a:pPr algn="ctr"/>
          <a:endParaRPr lang="ru-RU"/>
        </a:p>
      </dgm:t>
    </dgm:pt>
    <dgm:pt modelId="{E0CE6106-8E0B-4410-B5CA-25250CFC390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110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відділів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8778B2-9553-43E9-812D-5C7BFBE6F717}" type="parTrans" cxnId="{8E9B2152-B6BE-411E-9FF7-35A6FB980639}">
      <dgm:prSet/>
      <dgm:spPr/>
      <dgm:t>
        <a:bodyPr/>
        <a:lstStyle/>
        <a:p>
          <a:pPr algn="ctr"/>
          <a:endParaRPr lang="ru-RU"/>
        </a:p>
      </dgm:t>
    </dgm:pt>
    <dgm:pt modelId="{0D3F8B1D-8384-499F-B311-1F38D68798D2}" type="sibTrans" cxnId="{8E9B2152-B6BE-411E-9FF7-35A6FB980639}">
      <dgm:prSet/>
      <dgm:spPr/>
      <dgm:t>
        <a:bodyPr/>
        <a:lstStyle/>
        <a:p>
          <a:pPr algn="ctr"/>
          <a:endParaRPr lang="ru-RU"/>
        </a:p>
      </dgm:t>
    </dgm:pt>
    <dgm:pt modelId="{00E5E784-FB76-46B4-A914-F7E9315A5872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асоційована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компанія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7659B8-9DC8-480F-89DE-539642751E73}" type="parTrans" cxnId="{829504AB-7DF1-4492-B5E5-90BF8A1989B0}">
      <dgm:prSet/>
      <dgm:spPr/>
      <dgm:t>
        <a:bodyPr/>
        <a:lstStyle/>
        <a:p>
          <a:pPr algn="ctr"/>
          <a:endParaRPr lang="ru-RU"/>
        </a:p>
      </dgm:t>
    </dgm:pt>
    <dgm:pt modelId="{83690139-8FD3-4224-852B-B01B95A7F5A0}" type="sibTrans" cxnId="{829504AB-7DF1-4492-B5E5-90BF8A1989B0}">
      <dgm:prSet/>
      <dgm:spPr/>
      <dgm:t>
        <a:bodyPr/>
        <a:lstStyle/>
        <a:p>
          <a:pPr algn="ctr"/>
          <a:endParaRPr lang="ru-RU"/>
        </a:p>
      </dgm:t>
    </dgm:pt>
    <dgm:pt modelId="{8276220D-3921-43CD-9D34-7D87C3451056}">
      <dgm:prSet custT="1"/>
      <dgm:spPr/>
      <dgm:t>
        <a:bodyPr/>
        <a:lstStyle/>
        <a:p>
          <a:pPr algn="ctr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дочірні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компанії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96F1B8-2CA6-4B4E-BD8A-B7287B12F031}" type="sibTrans" cxnId="{D77A1608-20DD-4F77-8A1F-3AB8E4AEFE8E}">
      <dgm:prSet/>
      <dgm:spPr/>
      <dgm:t>
        <a:bodyPr/>
        <a:lstStyle/>
        <a:p>
          <a:pPr algn="ctr"/>
          <a:endParaRPr lang="ru-RU"/>
        </a:p>
      </dgm:t>
    </dgm:pt>
    <dgm:pt modelId="{9F202336-CE9C-4C3F-BA9D-3CC339BAD240}" type="parTrans" cxnId="{D77A1608-20DD-4F77-8A1F-3AB8E4AEFE8E}">
      <dgm:prSet/>
      <dgm:spPr/>
      <dgm:t>
        <a:bodyPr/>
        <a:lstStyle/>
        <a:p>
          <a:pPr algn="ctr"/>
          <a:endParaRPr lang="ru-RU"/>
        </a:p>
      </dgm:t>
    </dgm:pt>
    <dgm:pt modelId="{97C9A81D-13E5-4635-8223-A500C0C74D4E}" type="pres">
      <dgm:prSet presAssocID="{E2DF1DF2-53D1-41CB-9074-7A6449278E6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59D1D859-87F8-4644-8E31-4BBAE0A93083}" type="pres">
      <dgm:prSet presAssocID="{1BF734BE-03E3-4270-A874-5AFFCC1587D7}" presName="hierRoot1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F744DA0F-72FC-4F10-828F-526E0507A1B0}" type="pres">
      <dgm:prSet presAssocID="{1BF734BE-03E3-4270-A874-5AFFCC1587D7}" presName="rootComposite1" presStyleCnt="0"/>
      <dgm:spPr/>
      <dgm:t>
        <a:bodyPr/>
        <a:lstStyle/>
        <a:p>
          <a:endParaRPr lang="uk-UA"/>
        </a:p>
      </dgm:t>
    </dgm:pt>
    <dgm:pt modelId="{9015FEEB-18B2-4490-8258-65ACF1EB339F}" type="pres">
      <dgm:prSet presAssocID="{1BF734BE-03E3-4270-A874-5AFFCC1587D7}" presName="rootText1" presStyleLbl="node0" presStyleIdx="0" presStyleCnt="1" custScaleX="321501" custScaleY="154392" custLinFactNeighborX="0" custLinFactNeighborY="-2835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50CE47B-4FA7-485B-A8AB-CCF9AB2B7DE8}" type="pres">
      <dgm:prSet presAssocID="{1BF734BE-03E3-4270-A874-5AFFCC1587D7}" presName="rootConnector1" presStyleLbl="node1" presStyleIdx="0" presStyleCnt="0"/>
      <dgm:spPr/>
      <dgm:t>
        <a:bodyPr/>
        <a:lstStyle/>
        <a:p>
          <a:endParaRPr lang="uk-UA"/>
        </a:p>
      </dgm:t>
    </dgm:pt>
    <dgm:pt modelId="{44004A43-0258-4336-A593-2055CE4E2670}" type="pres">
      <dgm:prSet presAssocID="{1BF734BE-03E3-4270-A874-5AFFCC1587D7}" presName="hierChild2" presStyleCnt="0"/>
      <dgm:spPr/>
      <dgm:t>
        <a:bodyPr/>
        <a:lstStyle/>
        <a:p>
          <a:endParaRPr lang="uk-UA"/>
        </a:p>
      </dgm:t>
    </dgm:pt>
    <dgm:pt modelId="{959405F2-1650-43FE-8A4E-A128FD2E6EEA}" type="pres">
      <dgm:prSet presAssocID="{CA10CA27-3049-474E-9B50-232264E05948}" presName="Name37" presStyleLbl="parChTrans1D2" presStyleIdx="0" presStyleCnt="4"/>
      <dgm:spPr/>
      <dgm:t>
        <a:bodyPr/>
        <a:lstStyle/>
        <a:p>
          <a:endParaRPr lang="uk-UA"/>
        </a:p>
      </dgm:t>
    </dgm:pt>
    <dgm:pt modelId="{DC0F0D26-F19D-498E-8EE7-578F5963A468}" type="pres">
      <dgm:prSet presAssocID="{316837AD-B01D-471C-B5AB-7ADEBE653C81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EAD5CA10-61A7-46B4-A224-506848DC345F}" type="pres">
      <dgm:prSet presAssocID="{316837AD-B01D-471C-B5AB-7ADEBE653C81}" presName="rootComposite" presStyleCnt="0"/>
      <dgm:spPr/>
      <dgm:t>
        <a:bodyPr/>
        <a:lstStyle/>
        <a:p>
          <a:endParaRPr lang="uk-UA"/>
        </a:p>
      </dgm:t>
    </dgm:pt>
    <dgm:pt modelId="{0FE7D477-0865-4391-A743-67DE54C3DD27}" type="pres">
      <dgm:prSet presAssocID="{316837AD-B01D-471C-B5AB-7ADEBE653C81}" presName="rootText" presStyleLbl="node2" presStyleIdx="0" presStyleCnt="4" custScaleX="122207" custScaleY="11863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D812FD9-8F44-4E5A-AEF7-BE28D6608A08}" type="pres">
      <dgm:prSet presAssocID="{316837AD-B01D-471C-B5AB-7ADEBE653C81}" presName="rootConnector" presStyleLbl="node2" presStyleIdx="0" presStyleCnt="4"/>
      <dgm:spPr/>
      <dgm:t>
        <a:bodyPr/>
        <a:lstStyle/>
        <a:p>
          <a:endParaRPr lang="uk-UA"/>
        </a:p>
      </dgm:t>
    </dgm:pt>
    <dgm:pt modelId="{F4A13FFB-7AAF-482C-A455-D67E1EC541A4}" type="pres">
      <dgm:prSet presAssocID="{316837AD-B01D-471C-B5AB-7ADEBE653C81}" presName="hierChild4" presStyleCnt="0"/>
      <dgm:spPr/>
      <dgm:t>
        <a:bodyPr/>
        <a:lstStyle/>
        <a:p>
          <a:endParaRPr lang="uk-UA"/>
        </a:p>
      </dgm:t>
    </dgm:pt>
    <dgm:pt modelId="{116F8887-3954-48C7-A24A-6D4C94E6C262}" type="pres">
      <dgm:prSet presAssocID="{316837AD-B01D-471C-B5AB-7ADEBE653C81}" presName="hierChild5" presStyleCnt="0"/>
      <dgm:spPr/>
      <dgm:t>
        <a:bodyPr/>
        <a:lstStyle/>
        <a:p>
          <a:endParaRPr lang="uk-UA"/>
        </a:p>
      </dgm:t>
    </dgm:pt>
    <dgm:pt modelId="{EC6CC388-42AA-49CD-871A-7050D67F2FB4}" type="pres">
      <dgm:prSet presAssocID="{1B8778B2-9553-43E9-812D-5C7BFBE6F717}" presName="Name37" presStyleLbl="parChTrans1D2" presStyleIdx="1" presStyleCnt="4"/>
      <dgm:spPr/>
      <dgm:t>
        <a:bodyPr/>
        <a:lstStyle/>
        <a:p>
          <a:endParaRPr lang="uk-UA"/>
        </a:p>
      </dgm:t>
    </dgm:pt>
    <dgm:pt modelId="{48CCA9B4-6DDC-4DF7-AFCA-EC5A4B3EBCC0}" type="pres">
      <dgm:prSet presAssocID="{E0CE6106-8E0B-4410-B5CA-25250CFC3902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9278042D-D106-4800-B5B5-990BE2247791}" type="pres">
      <dgm:prSet presAssocID="{E0CE6106-8E0B-4410-B5CA-25250CFC3902}" presName="rootComposite" presStyleCnt="0"/>
      <dgm:spPr/>
      <dgm:t>
        <a:bodyPr/>
        <a:lstStyle/>
        <a:p>
          <a:endParaRPr lang="uk-UA"/>
        </a:p>
      </dgm:t>
    </dgm:pt>
    <dgm:pt modelId="{27272DA9-D4DA-426D-9209-D5B400401F42}" type="pres">
      <dgm:prSet presAssocID="{E0CE6106-8E0B-4410-B5CA-25250CFC3902}" presName="rootText" presStyleLbl="node2" presStyleIdx="1" presStyleCnt="4" custScaleX="122207" custScaleY="11863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E8891AB-9F6D-410E-9210-92B2C35AEC3F}" type="pres">
      <dgm:prSet presAssocID="{E0CE6106-8E0B-4410-B5CA-25250CFC3902}" presName="rootConnector" presStyleLbl="node2" presStyleIdx="1" presStyleCnt="4"/>
      <dgm:spPr/>
      <dgm:t>
        <a:bodyPr/>
        <a:lstStyle/>
        <a:p>
          <a:endParaRPr lang="uk-UA"/>
        </a:p>
      </dgm:t>
    </dgm:pt>
    <dgm:pt modelId="{EE26F0F8-18C5-4A21-8715-110EB5D6CA8B}" type="pres">
      <dgm:prSet presAssocID="{E0CE6106-8E0B-4410-B5CA-25250CFC3902}" presName="hierChild4" presStyleCnt="0"/>
      <dgm:spPr/>
      <dgm:t>
        <a:bodyPr/>
        <a:lstStyle/>
        <a:p>
          <a:endParaRPr lang="uk-UA"/>
        </a:p>
      </dgm:t>
    </dgm:pt>
    <dgm:pt modelId="{2CC1D01C-4F5D-445D-97DD-D4297C0056AB}" type="pres">
      <dgm:prSet presAssocID="{E0CE6106-8E0B-4410-B5CA-25250CFC3902}" presName="hierChild5" presStyleCnt="0"/>
      <dgm:spPr/>
      <dgm:t>
        <a:bodyPr/>
        <a:lstStyle/>
        <a:p>
          <a:endParaRPr lang="uk-UA"/>
        </a:p>
      </dgm:t>
    </dgm:pt>
    <dgm:pt modelId="{C39E049C-D4BA-4FDF-BE2D-C85131BC84FA}" type="pres">
      <dgm:prSet presAssocID="{BC7659B8-9DC8-480F-89DE-539642751E73}" presName="Name37" presStyleLbl="parChTrans1D2" presStyleIdx="2" presStyleCnt="4"/>
      <dgm:spPr/>
      <dgm:t>
        <a:bodyPr/>
        <a:lstStyle/>
        <a:p>
          <a:endParaRPr lang="uk-UA"/>
        </a:p>
      </dgm:t>
    </dgm:pt>
    <dgm:pt modelId="{FB7E6D6E-203C-449E-A18D-8355838B2571}" type="pres">
      <dgm:prSet presAssocID="{00E5E784-FB76-46B4-A914-F7E9315A5872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C6CBBA8-DDE6-4674-BF02-FFCE5446319F}" type="pres">
      <dgm:prSet presAssocID="{00E5E784-FB76-46B4-A914-F7E9315A5872}" presName="rootComposite" presStyleCnt="0"/>
      <dgm:spPr/>
      <dgm:t>
        <a:bodyPr/>
        <a:lstStyle/>
        <a:p>
          <a:endParaRPr lang="uk-UA"/>
        </a:p>
      </dgm:t>
    </dgm:pt>
    <dgm:pt modelId="{ABB686C3-4FD4-488B-BA7B-AA4D3ABF167E}" type="pres">
      <dgm:prSet presAssocID="{00E5E784-FB76-46B4-A914-F7E9315A5872}" presName="rootText" presStyleLbl="node2" presStyleIdx="2" presStyleCnt="4" custScaleX="122207" custScaleY="11863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1F50E75-837E-4292-B770-60884A9B5C1B}" type="pres">
      <dgm:prSet presAssocID="{00E5E784-FB76-46B4-A914-F7E9315A5872}" presName="rootConnector" presStyleLbl="node2" presStyleIdx="2" presStyleCnt="4"/>
      <dgm:spPr/>
      <dgm:t>
        <a:bodyPr/>
        <a:lstStyle/>
        <a:p>
          <a:endParaRPr lang="uk-UA"/>
        </a:p>
      </dgm:t>
    </dgm:pt>
    <dgm:pt modelId="{31B06891-2144-4FC4-83FB-9A0200A5BED5}" type="pres">
      <dgm:prSet presAssocID="{00E5E784-FB76-46B4-A914-F7E9315A5872}" presName="hierChild4" presStyleCnt="0"/>
      <dgm:spPr/>
      <dgm:t>
        <a:bodyPr/>
        <a:lstStyle/>
        <a:p>
          <a:endParaRPr lang="uk-UA"/>
        </a:p>
      </dgm:t>
    </dgm:pt>
    <dgm:pt modelId="{932EE541-2C03-4654-8C5A-0ABFADE31AE3}" type="pres">
      <dgm:prSet presAssocID="{00E5E784-FB76-46B4-A914-F7E9315A5872}" presName="hierChild5" presStyleCnt="0"/>
      <dgm:spPr/>
      <dgm:t>
        <a:bodyPr/>
        <a:lstStyle/>
        <a:p>
          <a:endParaRPr lang="uk-UA"/>
        </a:p>
      </dgm:t>
    </dgm:pt>
    <dgm:pt modelId="{9853F8F5-DBFE-454C-A5F8-CF4428D347B5}" type="pres">
      <dgm:prSet presAssocID="{9F202336-CE9C-4C3F-BA9D-3CC339BAD240}" presName="Name37" presStyleLbl="parChTrans1D2" presStyleIdx="3" presStyleCnt="4"/>
      <dgm:spPr/>
      <dgm:t>
        <a:bodyPr/>
        <a:lstStyle/>
        <a:p>
          <a:endParaRPr lang="uk-UA"/>
        </a:p>
      </dgm:t>
    </dgm:pt>
    <dgm:pt modelId="{CA49C497-B756-413F-9D2A-FF153A1A70CE}" type="pres">
      <dgm:prSet presAssocID="{8276220D-3921-43CD-9D34-7D87C3451056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01590EAA-C699-48C9-8AEF-1BDBCC27B42B}" type="pres">
      <dgm:prSet presAssocID="{8276220D-3921-43CD-9D34-7D87C3451056}" presName="rootComposite" presStyleCnt="0"/>
      <dgm:spPr/>
      <dgm:t>
        <a:bodyPr/>
        <a:lstStyle/>
        <a:p>
          <a:endParaRPr lang="uk-UA"/>
        </a:p>
      </dgm:t>
    </dgm:pt>
    <dgm:pt modelId="{ADA3E0A5-63E5-4A02-96C7-62B64CD5F2D5}" type="pres">
      <dgm:prSet presAssocID="{8276220D-3921-43CD-9D34-7D87C3451056}" presName="rootText" presStyleLbl="node2" presStyleIdx="3" presStyleCnt="4" custScaleX="122207" custScaleY="11863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1FD3DB9-1F07-469F-B8AA-18F0394AE704}" type="pres">
      <dgm:prSet presAssocID="{8276220D-3921-43CD-9D34-7D87C3451056}" presName="rootConnector" presStyleLbl="node2" presStyleIdx="3" presStyleCnt="4"/>
      <dgm:spPr/>
      <dgm:t>
        <a:bodyPr/>
        <a:lstStyle/>
        <a:p>
          <a:endParaRPr lang="uk-UA"/>
        </a:p>
      </dgm:t>
    </dgm:pt>
    <dgm:pt modelId="{1A79DE95-2337-4652-B71C-FC137D819804}" type="pres">
      <dgm:prSet presAssocID="{8276220D-3921-43CD-9D34-7D87C3451056}" presName="hierChild4" presStyleCnt="0"/>
      <dgm:spPr/>
      <dgm:t>
        <a:bodyPr/>
        <a:lstStyle/>
        <a:p>
          <a:endParaRPr lang="uk-UA"/>
        </a:p>
      </dgm:t>
    </dgm:pt>
    <dgm:pt modelId="{3D63C926-97A3-465C-89E2-7684207F63CD}" type="pres">
      <dgm:prSet presAssocID="{8276220D-3921-43CD-9D34-7D87C3451056}" presName="hierChild5" presStyleCnt="0"/>
      <dgm:spPr/>
      <dgm:t>
        <a:bodyPr/>
        <a:lstStyle/>
        <a:p>
          <a:endParaRPr lang="uk-UA"/>
        </a:p>
      </dgm:t>
    </dgm:pt>
    <dgm:pt modelId="{B6348292-DA78-4F5A-A993-72DA5A99631C}" type="pres">
      <dgm:prSet presAssocID="{1BF734BE-03E3-4270-A874-5AFFCC1587D7}" presName="hierChild3" presStyleCnt="0"/>
      <dgm:spPr/>
      <dgm:t>
        <a:bodyPr/>
        <a:lstStyle/>
        <a:p>
          <a:endParaRPr lang="uk-UA"/>
        </a:p>
      </dgm:t>
    </dgm:pt>
  </dgm:ptLst>
  <dgm:cxnLst>
    <dgm:cxn modelId="{436DD2B7-4B67-493A-9D2C-444D11A5BB3E}" type="presOf" srcId="{1BF734BE-03E3-4270-A874-5AFFCC1587D7}" destId="{9015FEEB-18B2-4490-8258-65ACF1EB339F}" srcOrd="0" destOrd="0" presId="urn:microsoft.com/office/officeart/2005/8/layout/orgChart1"/>
    <dgm:cxn modelId="{1F8EF620-76FD-4821-9924-87094440691F}" srcId="{1BF734BE-03E3-4270-A874-5AFFCC1587D7}" destId="{316837AD-B01D-471C-B5AB-7ADEBE653C81}" srcOrd="0" destOrd="0" parTransId="{CA10CA27-3049-474E-9B50-232264E05948}" sibTransId="{12A37665-7480-4564-8676-E6A47BA38CEB}"/>
    <dgm:cxn modelId="{525AFE44-D9F1-4517-93B8-74E156723128}" type="presOf" srcId="{1BF734BE-03E3-4270-A874-5AFFCC1587D7}" destId="{750CE47B-4FA7-485B-A8AB-CCF9AB2B7DE8}" srcOrd="1" destOrd="0" presId="urn:microsoft.com/office/officeart/2005/8/layout/orgChart1"/>
    <dgm:cxn modelId="{0D3BC351-B141-44CF-ABA9-11D7BFE3EAAC}" type="presOf" srcId="{8276220D-3921-43CD-9D34-7D87C3451056}" destId="{ADA3E0A5-63E5-4A02-96C7-62B64CD5F2D5}" srcOrd="0" destOrd="0" presId="urn:microsoft.com/office/officeart/2005/8/layout/orgChart1"/>
    <dgm:cxn modelId="{F5B8970D-1A45-452B-AC2D-4A45D6A9DD38}" type="presOf" srcId="{00E5E784-FB76-46B4-A914-F7E9315A5872}" destId="{61F50E75-837E-4292-B770-60884A9B5C1B}" srcOrd="1" destOrd="0" presId="urn:microsoft.com/office/officeart/2005/8/layout/orgChart1"/>
    <dgm:cxn modelId="{D77A1608-20DD-4F77-8A1F-3AB8E4AEFE8E}" srcId="{1BF734BE-03E3-4270-A874-5AFFCC1587D7}" destId="{8276220D-3921-43CD-9D34-7D87C3451056}" srcOrd="3" destOrd="0" parTransId="{9F202336-CE9C-4C3F-BA9D-3CC339BAD240}" sibTransId="{0C96F1B8-2CA6-4B4E-BD8A-B7287B12F031}"/>
    <dgm:cxn modelId="{C260D630-9AA7-4E70-8B5E-9934566DEBBC}" type="presOf" srcId="{E0CE6106-8E0B-4410-B5CA-25250CFC3902}" destId="{27272DA9-D4DA-426D-9209-D5B400401F42}" srcOrd="0" destOrd="0" presId="urn:microsoft.com/office/officeart/2005/8/layout/orgChart1"/>
    <dgm:cxn modelId="{2FAEC14E-3047-4A62-8729-F091EF933106}" type="presOf" srcId="{8276220D-3921-43CD-9D34-7D87C3451056}" destId="{A1FD3DB9-1F07-469F-B8AA-18F0394AE704}" srcOrd="1" destOrd="0" presId="urn:microsoft.com/office/officeart/2005/8/layout/orgChart1"/>
    <dgm:cxn modelId="{07C4837C-54C0-4E24-BC13-1E2502B21936}" type="presOf" srcId="{00E5E784-FB76-46B4-A914-F7E9315A5872}" destId="{ABB686C3-4FD4-488B-BA7B-AA4D3ABF167E}" srcOrd="0" destOrd="0" presId="urn:microsoft.com/office/officeart/2005/8/layout/orgChart1"/>
    <dgm:cxn modelId="{5A00C515-62AE-407A-B737-2CE7938ABA24}" type="presOf" srcId="{9F202336-CE9C-4C3F-BA9D-3CC339BAD240}" destId="{9853F8F5-DBFE-454C-A5F8-CF4428D347B5}" srcOrd="0" destOrd="0" presId="urn:microsoft.com/office/officeart/2005/8/layout/orgChart1"/>
    <dgm:cxn modelId="{829504AB-7DF1-4492-B5E5-90BF8A1989B0}" srcId="{1BF734BE-03E3-4270-A874-5AFFCC1587D7}" destId="{00E5E784-FB76-46B4-A914-F7E9315A5872}" srcOrd="2" destOrd="0" parTransId="{BC7659B8-9DC8-480F-89DE-539642751E73}" sibTransId="{83690139-8FD3-4224-852B-B01B95A7F5A0}"/>
    <dgm:cxn modelId="{3EF144E2-F5F0-420A-9F43-0BF7443F1017}" srcId="{E2DF1DF2-53D1-41CB-9074-7A6449278E62}" destId="{1BF734BE-03E3-4270-A874-5AFFCC1587D7}" srcOrd="0" destOrd="0" parTransId="{D3880B64-9474-40BB-81F7-7D4239EA66C0}" sibTransId="{635C2604-F206-4286-8884-83F8E3B75085}"/>
    <dgm:cxn modelId="{CA128315-6A75-47B4-9A66-6A02E0313E8D}" type="presOf" srcId="{1B8778B2-9553-43E9-812D-5C7BFBE6F717}" destId="{EC6CC388-42AA-49CD-871A-7050D67F2FB4}" srcOrd="0" destOrd="0" presId="urn:microsoft.com/office/officeart/2005/8/layout/orgChart1"/>
    <dgm:cxn modelId="{8E9B2152-B6BE-411E-9FF7-35A6FB980639}" srcId="{1BF734BE-03E3-4270-A874-5AFFCC1587D7}" destId="{E0CE6106-8E0B-4410-B5CA-25250CFC3902}" srcOrd="1" destOrd="0" parTransId="{1B8778B2-9553-43E9-812D-5C7BFBE6F717}" sibTransId="{0D3F8B1D-8384-499F-B311-1F38D68798D2}"/>
    <dgm:cxn modelId="{5334608B-9DC8-4232-8A25-B134FCE1529A}" type="presOf" srcId="{E2DF1DF2-53D1-41CB-9074-7A6449278E62}" destId="{97C9A81D-13E5-4635-8223-A500C0C74D4E}" srcOrd="0" destOrd="0" presId="urn:microsoft.com/office/officeart/2005/8/layout/orgChart1"/>
    <dgm:cxn modelId="{F6EC843B-5C42-4EBC-B8B1-F5EAA5340687}" type="presOf" srcId="{316837AD-B01D-471C-B5AB-7ADEBE653C81}" destId="{BD812FD9-8F44-4E5A-AEF7-BE28D6608A08}" srcOrd="1" destOrd="0" presId="urn:microsoft.com/office/officeart/2005/8/layout/orgChart1"/>
    <dgm:cxn modelId="{7BE24D5B-08B7-4222-A062-AAAE327BCB95}" type="presOf" srcId="{BC7659B8-9DC8-480F-89DE-539642751E73}" destId="{C39E049C-D4BA-4FDF-BE2D-C85131BC84FA}" srcOrd="0" destOrd="0" presId="urn:microsoft.com/office/officeart/2005/8/layout/orgChart1"/>
    <dgm:cxn modelId="{860319D2-4781-4E60-9290-B34C556324B9}" type="presOf" srcId="{CA10CA27-3049-474E-9B50-232264E05948}" destId="{959405F2-1650-43FE-8A4E-A128FD2E6EEA}" srcOrd="0" destOrd="0" presId="urn:microsoft.com/office/officeart/2005/8/layout/orgChart1"/>
    <dgm:cxn modelId="{14F0FD7F-3088-4DF6-9D72-CBDB136382C5}" type="presOf" srcId="{E0CE6106-8E0B-4410-B5CA-25250CFC3902}" destId="{1E8891AB-9F6D-410E-9210-92B2C35AEC3F}" srcOrd="1" destOrd="0" presId="urn:microsoft.com/office/officeart/2005/8/layout/orgChart1"/>
    <dgm:cxn modelId="{73B95B9A-74B0-48A4-B5D8-F2B0C646543F}" type="presOf" srcId="{316837AD-B01D-471C-B5AB-7ADEBE653C81}" destId="{0FE7D477-0865-4391-A743-67DE54C3DD27}" srcOrd="0" destOrd="0" presId="urn:microsoft.com/office/officeart/2005/8/layout/orgChart1"/>
    <dgm:cxn modelId="{09DD1E6B-0605-4816-82B6-58A60253CCAC}" type="presParOf" srcId="{97C9A81D-13E5-4635-8223-A500C0C74D4E}" destId="{59D1D859-87F8-4644-8E31-4BBAE0A93083}" srcOrd="0" destOrd="0" presId="urn:microsoft.com/office/officeart/2005/8/layout/orgChart1"/>
    <dgm:cxn modelId="{0D4487F7-AB07-42A9-9580-C8D967D04CCB}" type="presParOf" srcId="{59D1D859-87F8-4644-8E31-4BBAE0A93083}" destId="{F744DA0F-72FC-4F10-828F-526E0507A1B0}" srcOrd="0" destOrd="0" presId="urn:microsoft.com/office/officeart/2005/8/layout/orgChart1"/>
    <dgm:cxn modelId="{71654EAC-1391-420E-91C1-D0CBE5999054}" type="presParOf" srcId="{F744DA0F-72FC-4F10-828F-526E0507A1B0}" destId="{9015FEEB-18B2-4490-8258-65ACF1EB339F}" srcOrd="0" destOrd="0" presId="urn:microsoft.com/office/officeart/2005/8/layout/orgChart1"/>
    <dgm:cxn modelId="{D2A61294-6AE9-4696-8AC9-0CFEB40284FF}" type="presParOf" srcId="{F744DA0F-72FC-4F10-828F-526E0507A1B0}" destId="{750CE47B-4FA7-485B-A8AB-CCF9AB2B7DE8}" srcOrd="1" destOrd="0" presId="urn:microsoft.com/office/officeart/2005/8/layout/orgChart1"/>
    <dgm:cxn modelId="{D802C825-754A-4BEC-A6B5-410A95320165}" type="presParOf" srcId="{59D1D859-87F8-4644-8E31-4BBAE0A93083}" destId="{44004A43-0258-4336-A593-2055CE4E2670}" srcOrd="1" destOrd="0" presId="urn:microsoft.com/office/officeart/2005/8/layout/orgChart1"/>
    <dgm:cxn modelId="{F6104068-F802-4784-B5DA-DB154D7B999B}" type="presParOf" srcId="{44004A43-0258-4336-A593-2055CE4E2670}" destId="{959405F2-1650-43FE-8A4E-A128FD2E6EEA}" srcOrd="0" destOrd="0" presId="urn:microsoft.com/office/officeart/2005/8/layout/orgChart1"/>
    <dgm:cxn modelId="{977D91EB-22BD-411B-A528-798C235D8728}" type="presParOf" srcId="{44004A43-0258-4336-A593-2055CE4E2670}" destId="{DC0F0D26-F19D-498E-8EE7-578F5963A468}" srcOrd="1" destOrd="0" presId="urn:microsoft.com/office/officeart/2005/8/layout/orgChart1"/>
    <dgm:cxn modelId="{E9E2D0AE-7C33-4807-9C7C-980BDF5B3F93}" type="presParOf" srcId="{DC0F0D26-F19D-498E-8EE7-578F5963A468}" destId="{EAD5CA10-61A7-46B4-A224-506848DC345F}" srcOrd="0" destOrd="0" presId="urn:microsoft.com/office/officeart/2005/8/layout/orgChart1"/>
    <dgm:cxn modelId="{F78D09A9-FE7D-4247-9E0F-3926F728AD67}" type="presParOf" srcId="{EAD5CA10-61A7-46B4-A224-506848DC345F}" destId="{0FE7D477-0865-4391-A743-67DE54C3DD27}" srcOrd="0" destOrd="0" presId="urn:microsoft.com/office/officeart/2005/8/layout/orgChart1"/>
    <dgm:cxn modelId="{51F8DE54-52FD-45AC-B1E6-EC161DBB8A82}" type="presParOf" srcId="{EAD5CA10-61A7-46B4-A224-506848DC345F}" destId="{BD812FD9-8F44-4E5A-AEF7-BE28D6608A08}" srcOrd="1" destOrd="0" presId="urn:microsoft.com/office/officeart/2005/8/layout/orgChart1"/>
    <dgm:cxn modelId="{35D5438B-ED10-45BA-B918-4D695D557B6B}" type="presParOf" srcId="{DC0F0D26-F19D-498E-8EE7-578F5963A468}" destId="{F4A13FFB-7AAF-482C-A455-D67E1EC541A4}" srcOrd="1" destOrd="0" presId="urn:microsoft.com/office/officeart/2005/8/layout/orgChart1"/>
    <dgm:cxn modelId="{E43E551A-10E4-4F11-A739-9A9608312CCF}" type="presParOf" srcId="{DC0F0D26-F19D-498E-8EE7-578F5963A468}" destId="{116F8887-3954-48C7-A24A-6D4C94E6C262}" srcOrd="2" destOrd="0" presId="urn:microsoft.com/office/officeart/2005/8/layout/orgChart1"/>
    <dgm:cxn modelId="{EAB3B02C-6CFA-400E-BAA1-DA0A6F1E21C4}" type="presParOf" srcId="{44004A43-0258-4336-A593-2055CE4E2670}" destId="{EC6CC388-42AA-49CD-871A-7050D67F2FB4}" srcOrd="2" destOrd="0" presId="urn:microsoft.com/office/officeart/2005/8/layout/orgChart1"/>
    <dgm:cxn modelId="{6884533F-CF91-4897-8275-BE4A375C72CE}" type="presParOf" srcId="{44004A43-0258-4336-A593-2055CE4E2670}" destId="{48CCA9B4-6DDC-4DF7-AFCA-EC5A4B3EBCC0}" srcOrd="3" destOrd="0" presId="urn:microsoft.com/office/officeart/2005/8/layout/orgChart1"/>
    <dgm:cxn modelId="{7FF6C671-DC2B-4454-B78F-A1CEB80B2C48}" type="presParOf" srcId="{48CCA9B4-6DDC-4DF7-AFCA-EC5A4B3EBCC0}" destId="{9278042D-D106-4800-B5B5-990BE2247791}" srcOrd="0" destOrd="0" presId="urn:microsoft.com/office/officeart/2005/8/layout/orgChart1"/>
    <dgm:cxn modelId="{CF8A8018-5227-4B01-9582-0D3EFA5E5388}" type="presParOf" srcId="{9278042D-D106-4800-B5B5-990BE2247791}" destId="{27272DA9-D4DA-426D-9209-D5B400401F42}" srcOrd="0" destOrd="0" presId="urn:microsoft.com/office/officeart/2005/8/layout/orgChart1"/>
    <dgm:cxn modelId="{266B42CA-8226-4B44-A1D7-350A90A83AB0}" type="presParOf" srcId="{9278042D-D106-4800-B5B5-990BE2247791}" destId="{1E8891AB-9F6D-410E-9210-92B2C35AEC3F}" srcOrd="1" destOrd="0" presId="urn:microsoft.com/office/officeart/2005/8/layout/orgChart1"/>
    <dgm:cxn modelId="{D8DD3688-44A9-4BEE-ACC0-A19D2DE8BD35}" type="presParOf" srcId="{48CCA9B4-6DDC-4DF7-AFCA-EC5A4B3EBCC0}" destId="{EE26F0F8-18C5-4A21-8715-110EB5D6CA8B}" srcOrd="1" destOrd="0" presId="urn:microsoft.com/office/officeart/2005/8/layout/orgChart1"/>
    <dgm:cxn modelId="{B180E645-AA14-4C78-8ED2-0418296E57A1}" type="presParOf" srcId="{48CCA9B4-6DDC-4DF7-AFCA-EC5A4B3EBCC0}" destId="{2CC1D01C-4F5D-445D-97DD-D4297C0056AB}" srcOrd="2" destOrd="0" presId="urn:microsoft.com/office/officeart/2005/8/layout/orgChart1"/>
    <dgm:cxn modelId="{38FA2B21-1C5B-432B-8E14-7502ED4636E8}" type="presParOf" srcId="{44004A43-0258-4336-A593-2055CE4E2670}" destId="{C39E049C-D4BA-4FDF-BE2D-C85131BC84FA}" srcOrd="4" destOrd="0" presId="urn:microsoft.com/office/officeart/2005/8/layout/orgChart1"/>
    <dgm:cxn modelId="{240F18E7-D9E7-480F-9F93-608B2F983867}" type="presParOf" srcId="{44004A43-0258-4336-A593-2055CE4E2670}" destId="{FB7E6D6E-203C-449E-A18D-8355838B2571}" srcOrd="5" destOrd="0" presId="urn:microsoft.com/office/officeart/2005/8/layout/orgChart1"/>
    <dgm:cxn modelId="{3C9DDE08-C60B-4BAF-A409-FDA6D930CDAD}" type="presParOf" srcId="{FB7E6D6E-203C-449E-A18D-8355838B2571}" destId="{7C6CBBA8-DDE6-4674-BF02-FFCE5446319F}" srcOrd="0" destOrd="0" presId="urn:microsoft.com/office/officeart/2005/8/layout/orgChart1"/>
    <dgm:cxn modelId="{508A0CBF-C9FD-4D23-83BB-F0BBA2E0E426}" type="presParOf" srcId="{7C6CBBA8-DDE6-4674-BF02-FFCE5446319F}" destId="{ABB686C3-4FD4-488B-BA7B-AA4D3ABF167E}" srcOrd="0" destOrd="0" presId="urn:microsoft.com/office/officeart/2005/8/layout/orgChart1"/>
    <dgm:cxn modelId="{F5BDBEBB-C211-4969-BB7E-27FFB75F1D1A}" type="presParOf" srcId="{7C6CBBA8-DDE6-4674-BF02-FFCE5446319F}" destId="{61F50E75-837E-4292-B770-60884A9B5C1B}" srcOrd="1" destOrd="0" presId="urn:microsoft.com/office/officeart/2005/8/layout/orgChart1"/>
    <dgm:cxn modelId="{DBF7FFFD-7353-4589-A384-701DE41B294F}" type="presParOf" srcId="{FB7E6D6E-203C-449E-A18D-8355838B2571}" destId="{31B06891-2144-4FC4-83FB-9A0200A5BED5}" srcOrd="1" destOrd="0" presId="urn:microsoft.com/office/officeart/2005/8/layout/orgChart1"/>
    <dgm:cxn modelId="{75C776EE-D47D-448C-834C-159989F5CB09}" type="presParOf" srcId="{FB7E6D6E-203C-449E-A18D-8355838B2571}" destId="{932EE541-2C03-4654-8C5A-0ABFADE31AE3}" srcOrd="2" destOrd="0" presId="urn:microsoft.com/office/officeart/2005/8/layout/orgChart1"/>
    <dgm:cxn modelId="{8F4154B0-C0B8-4EAF-BEEC-DE601CECCEB8}" type="presParOf" srcId="{44004A43-0258-4336-A593-2055CE4E2670}" destId="{9853F8F5-DBFE-454C-A5F8-CF4428D347B5}" srcOrd="6" destOrd="0" presId="urn:microsoft.com/office/officeart/2005/8/layout/orgChart1"/>
    <dgm:cxn modelId="{245C702B-A41C-4E41-B9A2-0E7CFC320510}" type="presParOf" srcId="{44004A43-0258-4336-A593-2055CE4E2670}" destId="{CA49C497-B756-413F-9D2A-FF153A1A70CE}" srcOrd="7" destOrd="0" presId="urn:microsoft.com/office/officeart/2005/8/layout/orgChart1"/>
    <dgm:cxn modelId="{751ED9A8-1F35-4051-98BB-7F99E660D6B0}" type="presParOf" srcId="{CA49C497-B756-413F-9D2A-FF153A1A70CE}" destId="{01590EAA-C699-48C9-8AEF-1BDBCC27B42B}" srcOrd="0" destOrd="0" presId="urn:microsoft.com/office/officeart/2005/8/layout/orgChart1"/>
    <dgm:cxn modelId="{842EE8EA-7481-4BE0-926B-C82944B48284}" type="presParOf" srcId="{01590EAA-C699-48C9-8AEF-1BDBCC27B42B}" destId="{ADA3E0A5-63E5-4A02-96C7-62B64CD5F2D5}" srcOrd="0" destOrd="0" presId="urn:microsoft.com/office/officeart/2005/8/layout/orgChart1"/>
    <dgm:cxn modelId="{DDED91E4-E383-4B32-8E3F-D7C2D70C70C4}" type="presParOf" srcId="{01590EAA-C699-48C9-8AEF-1BDBCC27B42B}" destId="{A1FD3DB9-1F07-469F-B8AA-18F0394AE704}" srcOrd="1" destOrd="0" presId="urn:microsoft.com/office/officeart/2005/8/layout/orgChart1"/>
    <dgm:cxn modelId="{E1F84353-2A9D-4E3B-813E-BC6E686B025B}" type="presParOf" srcId="{CA49C497-B756-413F-9D2A-FF153A1A70CE}" destId="{1A79DE95-2337-4652-B71C-FC137D819804}" srcOrd="1" destOrd="0" presId="urn:microsoft.com/office/officeart/2005/8/layout/orgChart1"/>
    <dgm:cxn modelId="{468CA4F4-7340-4FDC-8513-845A36AA0A6C}" type="presParOf" srcId="{CA49C497-B756-413F-9D2A-FF153A1A70CE}" destId="{3D63C926-97A3-465C-89E2-7684207F63CD}" srcOrd="2" destOrd="0" presId="urn:microsoft.com/office/officeart/2005/8/layout/orgChart1"/>
    <dgm:cxn modelId="{34034122-611C-4E06-BAF6-21B44A67CB91}" type="presParOf" srcId="{59D1D859-87F8-4644-8E31-4BBAE0A93083}" destId="{B6348292-DA78-4F5A-A993-72DA5A99631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A7C714-6446-43D9-8DB1-596D08FE9811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95569B84-C612-45E7-BD64-0F49244934EA}">
      <dgm:prSet phldrT="[Текст]" custT="1"/>
      <dgm:spPr/>
      <dgm:t>
        <a:bodyPr/>
        <a:lstStyle/>
        <a:p>
          <a:r>
            <a:rPr lang="ru-RU" sz="1600" b="1" smtClean="0"/>
            <a:t>Оцінка кредитоспроможності позичальника</a:t>
          </a:r>
          <a:endParaRPr lang="ru-RU" sz="1600" b="1" dirty="0"/>
        </a:p>
      </dgm:t>
    </dgm:pt>
    <dgm:pt modelId="{DAD0370B-4B0D-4125-ADF5-ED124F80621B}" type="parTrans" cxnId="{0E713353-D99B-495F-AA99-44117D28DD22}">
      <dgm:prSet/>
      <dgm:spPr/>
      <dgm:t>
        <a:bodyPr/>
        <a:lstStyle/>
        <a:p>
          <a:endParaRPr lang="ru-RU"/>
        </a:p>
      </dgm:t>
    </dgm:pt>
    <dgm:pt modelId="{992A8F09-4187-408E-BE32-5F31ECB708AA}" type="sibTrans" cxnId="{0E713353-D99B-495F-AA99-44117D28DD22}">
      <dgm:prSet/>
      <dgm:spPr/>
      <dgm:t>
        <a:bodyPr/>
        <a:lstStyle/>
        <a:p>
          <a:endParaRPr lang="ru-RU"/>
        </a:p>
      </dgm:t>
    </dgm:pt>
    <dgm:pt modelId="{82ADDD4B-C82A-4DF6-81C1-FA154081DE47}">
      <dgm:prSet phldrT="[Текст]" custT="1"/>
      <dgm:spPr/>
      <dgm:t>
        <a:bodyPr/>
        <a:lstStyle/>
        <a:p>
          <a:r>
            <a:rPr lang="ru-RU" sz="1400" b="1" smtClean="0"/>
            <a:t>Комплексний аналіз</a:t>
          </a:r>
          <a:endParaRPr lang="ru-RU" sz="1400" b="1" dirty="0"/>
        </a:p>
      </dgm:t>
    </dgm:pt>
    <dgm:pt modelId="{3348C18A-AF9E-48F1-9F0B-8569BE08CE91}" type="parTrans" cxnId="{F0272A34-0B28-4482-B928-0D40706FE6DD}">
      <dgm:prSet/>
      <dgm:spPr/>
      <dgm:t>
        <a:bodyPr/>
        <a:lstStyle/>
        <a:p>
          <a:endParaRPr lang="ru-RU"/>
        </a:p>
      </dgm:t>
    </dgm:pt>
    <dgm:pt modelId="{65BD07CF-3F7C-4540-A645-FF72808D1F06}" type="sibTrans" cxnId="{F0272A34-0B28-4482-B928-0D40706FE6DD}">
      <dgm:prSet/>
      <dgm:spPr/>
      <dgm:t>
        <a:bodyPr/>
        <a:lstStyle/>
        <a:p>
          <a:endParaRPr lang="ru-RU"/>
        </a:p>
      </dgm:t>
    </dgm:pt>
    <dgm:pt modelId="{0F9EDF7B-2EBA-4AE4-AB28-A3D844995D7E}">
      <dgm:prSet phldrT="[Текст]" custT="1"/>
      <dgm:spPr/>
      <dgm:t>
        <a:bodyPr/>
        <a:lstStyle/>
        <a:p>
          <a:r>
            <a:rPr lang="ru-RU" sz="1400" b="1" smtClean="0"/>
            <a:t>Правило шести "Сі"</a:t>
          </a:r>
          <a:endParaRPr lang="ru-RU" sz="1400" b="1" dirty="0"/>
        </a:p>
      </dgm:t>
    </dgm:pt>
    <dgm:pt modelId="{BD7ABE43-91BB-436C-83FA-5911118241CE}" type="parTrans" cxnId="{F66B251D-6FBE-4A9D-AADF-9F3C055F0566}">
      <dgm:prSet/>
      <dgm:spPr/>
      <dgm:t>
        <a:bodyPr/>
        <a:lstStyle/>
        <a:p>
          <a:endParaRPr lang="ru-RU"/>
        </a:p>
      </dgm:t>
    </dgm:pt>
    <dgm:pt modelId="{7DBDBCF1-9026-44A3-AB74-583BA62E5BA7}" type="sibTrans" cxnId="{F66B251D-6FBE-4A9D-AADF-9F3C055F0566}">
      <dgm:prSet/>
      <dgm:spPr/>
      <dgm:t>
        <a:bodyPr/>
        <a:lstStyle/>
        <a:p>
          <a:endParaRPr lang="ru-RU"/>
        </a:p>
      </dgm:t>
    </dgm:pt>
    <dgm:pt modelId="{DCC2DBDA-C5C7-4EB3-94FF-37F1FF912889}">
      <dgm:prSet phldrT="[Текст]" custT="1"/>
      <dgm:spPr/>
      <dgm:t>
        <a:bodyPr/>
        <a:lstStyle/>
        <a:p>
          <a:r>
            <a:rPr lang="en-US" sz="1400" b="1" smtClean="0"/>
            <a:t>PARTS</a:t>
          </a:r>
          <a:endParaRPr lang="ru-RU" sz="1400" b="1" dirty="0"/>
        </a:p>
      </dgm:t>
    </dgm:pt>
    <dgm:pt modelId="{098965AD-D960-444A-9AC0-0D40CF5BF0FB}" type="parTrans" cxnId="{3435552D-5451-4C72-B980-673B27DF7FF1}">
      <dgm:prSet/>
      <dgm:spPr/>
      <dgm:t>
        <a:bodyPr/>
        <a:lstStyle/>
        <a:p>
          <a:endParaRPr lang="ru-RU"/>
        </a:p>
      </dgm:t>
    </dgm:pt>
    <dgm:pt modelId="{B98DBB41-D3C0-4B66-AF6F-0F98053F607A}" type="sibTrans" cxnId="{3435552D-5451-4C72-B980-673B27DF7FF1}">
      <dgm:prSet/>
      <dgm:spPr/>
      <dgm:t>
        <a:bodyPr/>
        <a:lstStyle/>
        <a:p>
          <a:endParaRPr lang="ru-RU"/>
        </a:p>
      </dgm:t>
    </dgm:pt>
    <dgm:pt modelId="{162A12A0-DA3C-4D39-A2F0-70A2C842A3A9}">
      <dgm:prSet phldrT="[Текст]" custT="1"/>
      <dgm:spPr/>
      <dgm:t>
        <a:bodyPr/>
        <a:lstStyle/>
        <a:p>
          <a:r>
            <a:rPr lang="ru-RU" sz="1400" b="1" smtClean="0"/>
            <a:t>Класифікаційні методи</a:t>
          </a:r>
          <a:endParaRPr lang="ru-RU" sz="1400" b="1" dirty="0"/>
        </a:p>
      </dgm:t>
    </dgm:pt>
    <dgm:pt modelId="{8E5D4121-D01B-4B5A-A47C-0DF810EF1D5A}" type="parTrans" cxnId="{2A12069F-FCED-4E0A-BAD9-5AE024895392}">
      <dgm:prSet/>
      <dgm:spPr/>
      <dgm:t>
        <a:bodyPr/>
        <a:lstStyle/>
        <a:p>
          <a:endParaRPr lang="ru-RU"/>
        </a:p>
      </dgm:t>
    </dgm:pt>
    <dgm:pt modelId="{150849CA-928B-4CBD-8A90-DCD30BEFE6B1}" type="sibTrans" cxnId="{2A12069F-FCED-4E0A-BAD9-5AE024895392}">
      <dgm:prSet/>
      <dgm:spPr/>
      <dgm:t>
        <a:bodyPr/>
        <a:lstStyle/>
        <a:p>
          <a:endParaRPr lang="ru-RU"/>
        </a:p>
      </dgm:t>
    </dgm:pt>
    <dgm:pt modelId="{171DF45B-33FC-4A3B-8DF9-A577A8F13175}">
      <dgm:prSet phldrT="[Текст]" custT="1"/>
      <dgm:spPr/>
      <dgm:t>
        <a:bodyPr/>
        <a:lstStyle/>
        <a:p>
          <a:r>
            <a:rPr lang="uk-UA" sz="1400" b="1" smtClean="0"/>
            <a:t>Рейтингові</a:t>
          </a:r>
          <a:endParaRPr lang="ru-RU" sz="1400" b="1" dirty="0"/>
        </a:p>
      </dgm:t>
    </dgm:pt>
    <dgm:pt modelId="{6AF02653-2CF5-43E5-ACB7-C1AC6F09E6DF}" type="parTrans" cxnId="{DEF11EF2-A4F6-4F26-9D33-DF346B90D96A}">
      <dgm:prSet/>
      <dgm:spPr/>
      <dgm:t>
        <a:bodyPr/>
        <a:lstStyle/>
        <a:p>
          <a:endParaRPr lang="ru-RU"/>
        </a:p>
      </dgm:t>
    </dgm:pt>
    <dgm:pt modelId="{36F91575-EECF-4EE2-95CB-CBBF5F1D6A1B}" type="sibTrans" cxnId="{DEF11EF2-A4F6-4F26-9D33-DF346B90D96A}">
      <dgm:prSet/>
      <dgm:spPr/>
      <dgm:t>
        <a:bodyPr/>
        <a:lstStyle/>
        <a:p>
          <a:endParaRPr lang="ru-RU"/>
        </a:p>
      </dgm:t>
    </dgm:pt>
    <dgm:pt modelId="{A3CC549F-BA56-4499-B798-BDB72297938E}">
      <dgm:prSet custT="1"/>
      <dgm:spPr/>
      <dgm:t>
        <a:bodyPr/>
        <a:lstStyle/>
        <a:p>
          <a:r>
            <a:rPr lang="en-US" sz="1400" b="1" smtClean="0"/>
            <a:t>KAMPARI </a:t>
          </a:r>
          <a:r>
            <a:rPr lang="uk-UA" sz="1400" b="1" smtClean="0"/>
            <a:t>та ін.</a:t>
          </a:r>
          <a:endParaRPr lang="ru-RU" sz="1400" b="1" dirty="0"/>
        </a:p>
      </dgm:t>
    </dgm:pt>
    <dgm:pt modelId="{BF51886A-7541-46B6-8B7D-3E251E7758C6}" type="parTrans" cxnId="{ED83A701-6EA9-4452-A0D2-5BD38EC593F7}">
      <dgm:prSet/>
      <dgm:spPr/>
      <dgm:t>
        <a:bodyPr/>
        <a:lstStyle/>
        <a:p>
          <a:endParaRPr lang="ru-RU"/>
        </a:p>
      </dgm:t>
    </dgm:pt>
    <dgm:pt modelId="{257925E5-7573-49DA-8F30-0F6E2359C072}" type="sibTrans" cxnId="{ED83A701-6EA9-4452-A0D2-5BD38EC593F7}">
      <dgm:prSet/>
      <dgm:spPr/>
      <dgm:t>
        <a:bodyPr/>
        <a:lstStyle/>
        <a:p>
          <a:endParaRPr lang="ru-RU"/>
        </a:p>
      </dgm:t>
    </dgm:pt>
    <dgm:pt modelId="{014ADE3C-25AA-4865-9F1B-0E7DA0358493}">
      <dgm:prSet custT="1"/>
      <dgm:spPr/>
      <dgm:t>
        <a:bodyPr/>
        <a:lstStyle/>
        <a:p>
          <a:r>
            <a:rPr lang="uk-UA" sz="1400" b="1" smtClean="0"/>
            <a:t>Бально-рейтингові</a:t>
          </a:r>
          <a:endParaRPr lang="ru-RU" sz="1400" b="1" dirty="0"/>
        </a:p>
      </dgm:t>
    </dgm:pt>
    <dgm:pt modelId="{0F1F7D7F-F5F0-4E6F-9819-D1A04FA9F5AF}" type="parTrans" cxnId="{FD1A13B1-97C4-4C62-BB8C-BC62C56F364A}">
      <dgm:prSet/>
      <dgm:spPr/>
      <dgm:t>
        <a:bodyPr/>
        <a:lstStyle/>
        <a:p>
          <a:endParaRPr lang="ru-RU"/>
        </a:p>
      </dgm:t>
    </dgm:pt>
    <dgm:pt modelId="{DE690521-A3A2-4309-B20A-9798E1633797}" type="sibTrans" cxnId="{FD1A13B1-97C4-4C62-BB8C-BC62C56F364A}">
      <dgm:prSet/>
      <dgm:spPr/>
      <dgm:t>
        <a:bodyPr/>
        <a:lstStyle/>
        <a:p>
          <a:endParaRPr lang="ru-RU"/>
        </a:p>
      </dgm:t>
    </dgm:pt>
    <dgm:pt modelId="{068757FF-91DE-491B-BB42-4BC4145DAC69}">
      <dgm:prSet custT="1"/>
      <dgm:spPr/>
      <dgm:t>
        <a:bodyPr/>
        <a:lstStyle/>
        <a:p>
          <a:r>
            <a:rPr lang="uk-UA" sz="1400" b="1" smtClean="0"/>
            <a:t>Кредитний скоринг</a:t>
          </a:r>
          <a:endParaRPr lang="ru-RU" sz="1400" b="1" dirty="0"/>
        </a:p>
      </dgm:t>
    </dgm:pt>
    <dgm:pt modelId="{FD3C492A-DF07-4716-8EAB-2B5F31E3E37C}" type="parTrans" cxnId="{243813EE-5F45-43C5-95F2-0D9C053C978A}">
      <dgm:prSet/>
      <dgm:spPr/>
      <dgm:t>
        <a:bodyPr/>
        <a:lstStyle/>
        <a:p>
          <a:endParaRPr lang="ru-RU"/>
        </a:p>
      </dgm:t>
    </dgm:pt>
    <dgm:pt modelId="{7E6C0BF4-0130-478C-A109-AE247DAADCA9}" type="sibTrans" cxnId="{243813EE-5F45-43C5-95F2-0D9C053C978A}">
      <dgm:prSet/>
      <dgm:spPr/>
      <dgm:t>
        <a:bodyPr/>
        <a:lstStyle/>
        <a:p>
          <a:endParaRPr lang="ru-RU"/>
        </a:p>
      </dgm:t>
    </dgm:pt>
    <dgm:pt modelId="{085C4958-26E1-40B6-AE2F-E030EFDB8477}">
      <dgm:prSet custT="1"/>
      <dgm:spPr/>
      <dgm:t>
        <a:bodyPr/>
        <a:lstStyle/>
        <a:p>
          <a:r>
            <a:rPr lang="uk-UA" sz="1400" b="1" smtClean="0"/>
            <a:t>Система показників</a:t>
          </a:r>
          <a:endParaRPr lang="ru-RU" sz="1400" b="1" dirty="0"/>
        </a:p>
      </dgm:t>
    </dgm:pt>
    <dgm:pt modelId="{EA01F710-5A7F-4737-B495-1AA21E8DFADA}" type="parTrans" cxnId="{9A8F3FC5-E47D-469A-AD7C-3EFF30C841E1}">
      <dgm:prSet/>
      <dgm:spPr/>
      <dgm:t>
        <a:bodyPr/>
        <a:lstStyle/>
        <a:p>
          <a:endParaRPr lang="ru-RU"/>
        </a:p>
      </dgm:t>
    </dgm:pt>
    <dgm:pt modelId="{2A07F104-CA93-430A-99B8-3E3B26EBBCB5}" type="sibTrans" cxnId="{9A8F3FC5-E47D-469A-AD7C-3EFF30C841E1}">
      <dgm:prSet/>
      <dgm:spPr/>
      <dgm:t>
        <a:bodyPr/>
        <a:lstStyle/>
        <a:p>
          <a:endParaRPr lang="ru-RU"/>
        </a:p>
      </dgm:t>
    </dgm:pt>
    <dgm:pt modelId="{E3EA76FF-9922-4799-BA69-1EAA69640E84}">
      <dgm:prSet custT="1"/>
      <dgm:spPr/>
      <dgm:t>
        <a:bodyPr/>
        <a:lstStyle/>
        <a:p>
          <a:r>
            <a:rPr lang="en-US" sz="1400" b="1" smtClean="0"/>
            <a:t>CART </a:t>
          </a:r>
          <a:r>
            <a:rPr lang="uk-UA" sz="1400" b="1" smtClean="0"/>
            <a:t>та ін.</a:t>
          </a:r>
          <a:endParaRPr lang="ru-RU" sz="1400" b="1" dirty="0"/>
        </a:p>
      </dgm:t>
    </dgm:pt>
    <dgm:pt modelId="{E78B21F4-2950-44BE-9AEC-41D5EF8E264A}" type="parTrans" cxnId="{1360313A-35D5-4F37-99C4-C16CB07D733C}">
      <dgm:prSet/>
      <dgm:spPr/>
      <dgm:t>
        <a:bodyPr/>
        <a:lstStyle/>
        <a:p>
          <a:endParaRPr lang="ru-RU"/>
        </a:p>
      </dgm:t>
    </dgm:pt>
    <dgm:pt modelId="{44261E7D-BE21-4C32-8083-D098C46E4985}" type="sibTrans" cxnId="{1360313A-35D5-4F37-99C4-C16CB07D733C}">
      <dgm:prSet/>
      <dgm:spPr/>
      <dgm:t>
        <a:bodyPr/>
        <a:lstStyle/>
        <a:p>
          <a:endParaRPr lang="ru-RU"/>
        </a:p>
      </dgm:t>
    </dgm:pt>
    <dgm:pt modelId="{F73B3FA8-2F91-49C1-87CA-78EF775E799E}" type="pres">
      <dgm:prSet presAssocID="{D0A7C714-6446-43D9-8DB1-596D08FE981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6616E6-5F3F-4363-BCD3-65A8ECECDA8E}" type="pres">
      <dgm:prSet presAssocID="{95569B84-C612-45E7-BD64-0F49244934EA}" presName="root1" presStyleCnt="0"/>
      <dgm:spPr/>
      <dgm:t>
        <a:bodyPr/>
        <a:lstStyle/>
        <a:p>
          <a:endParaRPr lang="ru-RU"/>
        </a:p>
      </dgm:t>
    </dgm:pt>
    <dgm:pt modelId="{3564FFC2-1D1A-46AE-B685-89F5120C7CBD}" type="pres">
      <dgm:prSet presAssocID="{95569B84-C612-45E7-BD64-0F49244934EA}" presName="LevelOneTextNode" presStyleLbl="node0" presStyleIdx="0" presStyleCnt="1" custAng="5400000" custScaleX="286520" custScaleY="91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B0A9E8-737F-480D-BEB3-0C1935B5E7B7}" type="pres">
      <dgm:prSet presAssocID="{95569B84-C612-45E7-BD64-0F49244934EA}" presName="level2hierChild" presStyleCnt="0"/>
      <dgm:spPr/>
      <dgm:t>
        <a:bodyPr/>
        <a:lstStyle/>
        <a:p>
          <a:endParaRPr lang="ru-RU"/>
        </a:p>
      </dgm:t>
    </dgm:pt>
    <dgm:pt modelId="{3FB1AD3D-69DD-4E21-808A-0A64F86D3739}" type="pres">
      <dgm:prSet presAssocID="{3348C18A-AF9E-48F1-9F0B-8569BE08CE91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A217405-347F-44D3-9C9E-5BC14F88A7B4}" type="pres">
      <dgm:prSet presAssocID="{3348C18A-AF9E-48F1-9F0B-8569BE08CE91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79CAB23-8E0C-401A-884A-BB6B2A1D406D}" type="pres">
      <dgm:prSet presAssocID="{82ADDD4B-C82A-4DF6-81C1-FA154081DE47}" presName="root2" presStyleCnt="0"/>
      <dgm:spPr/>
      <dgm:t>
        <a:bodyPr/>
        <a:lstStyle/>
        <a:p>
          <a:endParaRPr lang="ru-RU"/>
        </a:p>
      </dgm:t>
    </dgm:pt>
    <dgm:pt modelId="{9CF97EC1-7982-46D9-B416-A1579DCAC74A}" type="pres">
      <dgm:prSet presAssocID="{82ADDD4B-C82A-4DF6-81C1-FA154081DE4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38081A-3642-4B76-9052-FF5954ACBA22}" type="pres">
      <dgm:prSet presAssocID="{82ADDD4B-C82A-4DF6-81C1-FA154081DE47}" presName="level3hierChild" presStyleCnt="0"/>
      <dgm:spPr/>
      <dgm:t>
        <a:bodyPr/>
        <a:lstStyle/>
        <a:p>
          <a:endParaRPr lang="ru-RU"/>
        </a:p>
      </dgm:t>
    </dgm:pt>
    <dgm:pt modelId="{D08E6EBB-B53C-41E5-9EE0-5D2FADEF36F9}" type="pres">
      <dgm:prSet presAssocID="{BD7ABE43-91BB-436C-83FA-5911118241CE}" presName="conn2-1" presStyleLbl="parChTrans1D3" presStyleIdx="0" presStyleCnt="8"/>
      <dgm:spPr/>
      <dgm:t>
        <a:bodyPr/>
        <a:lstStyle/>
        <a:p>
          <a:endParaRPr lang="ru-RU"/>
        </a:p>
      </dgm:t>
    </dgm:pt>
    <dgm:pt modelId="{709A8746-92DE-4520-8C54-1DB712699BC0}" type="pres">
      <dgm:prSet presAssocID="{BD7ABE43-91BB-436C-83FA-5911118241CE}" presName="connTx" presStyleLbl="parChTrans1D3" presStyleIdx="0" presStyleCnt="8"/>
      <dgm:spPr/>
      <dgm:t>
        <a:bodyPr/>
        <a:lstStyle/>
        <a:p>
          <a:endParaRPr lang="ru-RU"/>
        </a:p>
      </dgm:t>
    </dgm:pt>
    <dgm:pt modelId="{99160FF4-09F2-4AE9-9575-8BA596469289}" type="pres">
      <dgm:prSet presAssocID="{0F9EDF7B-2EBA-4AE4-AB28-A3D844995D7E}" presName="root2" presStyleCnt="0"/>
      <dgm:spPr/>
      <dgm:t>
        <a:bodyPr/>
        <a:lstStyle/>
        <a:p>
          <a:endParaRPr lang="ru-RU"/>
        </a:p>
      </dgm:t>
    </dgm:pt>
    <dgm:pt modelId="{03C1C9CF-BD26-4F02-B52F-F587C1E42340}" type="pres">
      <dgm:prSet presAssocID="{0F9EDF7B-2EBA-4AE4-AB28-A3D844995D7E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95FC3F-D59B-44CE-B946-8480B69A9A05}" type="pres">
      <dgm:prSet presAssocID="{0F9EDF7B-2EBA-4AE4-AB28-A3D844995D7E}" presName="level3hierChild" presStyleCnt="0"/>
      <dgm:spPr/>
      <dgm:t>
        <a:bodyPr/>
        <a:lstStyle/>
        <a:p>
          <a:endParaRPr lang="ru-RU"/>
        </a:p>
      </dgm:t>
    </dgm:pt>
    <dgm:pt modelId="{8DDFE334-C713-4940-A8E9-60271A09EC9E}" type="pres">
      <dgm:prSet presAssocID="{098965AD-D960-444A-9AC0-0D40CF5BF0FB}" presName="conn2-1" presStyleLbl="parChTrans1D3" presStyleIdx="1" presStyleCnt="8"/>
      <dgm:spPr/>
      <dgm:t>
        <a:bodyPr/>
        <a:lstStyle/>
        <a:p>
          <a:endParaRPr lang="ru-RU"/>
        </a:p>
      </dgm:t>
    </dgm:pt>
    <dgm:pt modelId="{2743E092-4395-4C34-BBD8-DD88DB810317}" type="pres">
      <dgm:prSet presAssocID="{098965AD-D960-444A-9AC0-0D40CF5BF0FB}" presName="connTx" presStyleLbl="parChTrans1D3" presStyleIdx="1" presStyleCnt="8"/>
      <dgm:spPr/>
      <dgm:t>
        <a:bodyPr/>
        <a:lstStyle/>
        <a:p>
          <a:endParaRPr lang="ru-RU"/>
        </a:p>
      </dgm:t>
    </dgm:pt>
    <dgm:pt modelId="{0D485A59-9426-46AD-81DA-CCA055B52278}" type="pres">
      <dgm:prSet presAssocID="{DCC2DBDA-C5C7-4EB3-94FF-37F1FF912889}" presName="root2" presStyleCnt="0"/>
      <dgm:spPr/>
      <dgm:t>
        <a:bodyPr/>
        <a:lstStyle/>
        <a:p>
          <a:endParaRPr lang="ru-RU"/>
        </a:p>
      </dgm:t>
    </dgm:pt>
    <dgm:pt modelId="{F664F35D-5398-4FE8-9482-0E82C394977C}" type="pres">
      <dgm:prSet presAssocID="{DCC2DBDA-C5C7-4EB3-94FF-37F1FF912889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055DA6-8AF4-4AC3-9A86-37F8811B503B}" type="pres">
      <dgm:prSet presAssocID="{DCC2DBDA-C5C7-4EB3-94FF-37F1FF912889}" presName="level3hierChild" presStyleCnt="0"/>
      <dgm:spPr/>
      <dgm:t>
        <a:bodyPr/>
        <a:lstStyle/>
        <a:p>
          <a:endParaRPr lang="ru-RU"/>
        </a:p>
      </dgm:t>
    </dgm:pt>
    <dgm:pt modelId="{F0B2F1F5-D87B-4B6B-BC3E-C85D70AF2D82}" type="pres">
      <dgm:prSet presAssocID="{BF51886A-7541-46B6-8B7D-3E251E7758C6}" presName="conn2-1" presStyleLbl="parChTrans1D3" presStyleIdx="2" presStyleCnt="8"/>
      <dgm:spPr/>
      <dgm:t>
        <a:bodyPr/>
        <a:lstStyle/>
        <a:p>
          <a:endParaRPr lang="ru-RU"/>
        </a:p>
      </dgm:t>
    </dgm:pt>
    <dgm:pt modelId="{D48236A2-C58C-44F0-9A30-9638DCF181D9}" type="pres">
      <dgm:prSet presAssocID="{BF51886A-7541-46B6-8B7D-3E251E7758C6}" presName="connTx" presStyleLbl="parChTrans1D3" presStyleIdx="2" presStyleCnt="8"/>
      <dgm:spPr/>
      <dgm:t>
        <a:bodyPr/>
        <a:lstStyle/>
        <a:p>
          <a:endParaRPr lang="ru-RU"/>
        </a:p>
      </dgm:t>
    </dgm:pt>
    <dgm:pt modelId="{6638FAD3-FF98-4E7C-9045-357FD8E93D0D}" type="pres">
      <dgm:prSet presAssocID="{A3CC549F-BA56-4499-B798-BDB72297938E}" presName="root2" presStyleCnt="0"/>
      <dgm:spPr/>
      <dgm:t>
        <a:bodyPr/>
        <a:lstStyle/>
        <a:p>
          <a:endParaRPr lang="ru-RU"/>
        </a:p>
      </dgm:t>
    </dgm:pt>
    <dgm:pt modelId="{B190D00C-3A38-4989-A74E-AF72F719AA4E}" type="pres">
      <dgm:prSet presAssocID="{A3CC549F-BA56-4499-B798-BDB72297938E}" presName="LevelTwoTextNode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C24139-D06F-4F68-BBD9-A3EC92D4B5C1}" type="pres">
      <dgm:prSet presAssocID="{A3CC549F-BA56-4499-B798-BDB72297938E}" presName="level3hierChild" presStyleCnt="0"/>
      <dgm:spPr/>
      <dgm:t>
        <a:bodyPr/>
        <a:lstStyle/>
        <a:p>
          <a:endParaRPr lang="ru-RU"/>
        </a:p>
      </dgm:t>
    </dgm:pt>
    <dgm:pt modelId="{367E8C1B-F47E-4909-B934-61A328D1FA83}" type="pres">
      <dgm:prSet presAssocID="{8E5D4121-D01B-4B5A-A47C-0DF810EF1D5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6887397C-59ED-4527-8708-16BFEE7FAD04}" type="pres">
      <dgm:prSet presAssocID="{8E5D4121-D01B-4B5A-A47C-0DF810EF1D5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D9CBDF2B-28BC-46F9-BC94-5B159BF51511}" type="pres">
      <dgm:prSet presAssocID="{162A12A0-DA3C-4D39-A2F0-70A2C842A3A9}" presName="root2" presStyleCnt="0"/>
      <dgm:spPr/>
      <dgm:t>
        <a:bodyPr/>
        <a:lstStyle/>
        <a:p>
          <a:endParaRPr lang="ru-RU"/>
        </a:p>
      </dgm:t>
    </dgm:pt>
    <dgm:pt modelId="{597739A9-2711-4086-8898-B81A0965860D}" type="pres">
      <dgm:prSet presAssocID="{162A12A0-DA3C-4D39-A2F0-70A2C842A3A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3E8367-081C-4A63-B5DF-D19EA44EC001}" type="pres">
      <dgm:prSet presAssocID="{162A12A0-DA3C-4D39-A2F0-70A2C842A3A9}" presName="level3hierChild" presStyleCnt="0"/>
      <dgm:spPr/>
      <dgm:t>
        <a:bodyPr/>
        <a:lstStyle/>
        <a:p>
          <a:endParaRPr lang="ru-RU"/>
        </a:p>
      </dgm:t>
    </dgm:pt>
    <dgm:pt modelId="{08E20F49-561C-43D0-89B5-2773B45A0B5C}" type="pres">
      <dgm:prSet presAssocID="{6AF02653-2CF5-43E5-ACB7-C1AC6F09E6DF}" presName="conn2-1" presStyleLbl="parChTrans1D3" presStyleIdx="3" presStyleCnt="8"/>
      <dgm:spPr/>
      <dgm:t>
        <a:bodyPr/>
        <a:lstStyle/>
        <a:p>
          <a:endParaRPr lang="ru-RU"/>
        </a:p>
      </dgm:t>
    </dgm:pt>
    <dgm:pt modelId="{F83BCA67-8B41-4627-B84D-A24CE013E875}" type="pres">
      <dgm:prSet presAssocID="{6AF02653-2CF5-43E5-ACB7-C1AC6F09E6DF}" presName="connTx" presStyleLbl="parChTrans1D3" presStyleIdx="3" presStyleCnt="8"/>
      <dgm:spPr/>
      <dgm:t>
        <a:bodyPr/>
        <a:lstStyle/>
        <a:p>
          <a:endParaRPr lang="ru-RU"/>
        </a:p>
      </dgm:t>
    </dgm:pt>
    <dgm:pt modelId="{6396CA5D-10E7-4601-99E1-CF1D014E78AF}" type="pres">
      <dgm:prSet presAssocID="{171DF45B-33FC-4A3B-8DF9-A577A8F13175}" presName="root2" presStyleCnt="0"/>
      <dgm:spPr/>
      <dgm:t>
        <a:bodyPr/>
        <a:lstStyle/>
        <a:p>
          <a:endParaRPr lang="ru-RU"/>
        </a:p>
      </dgm:t>
    </dgm:pt>
    <dgm:pt modelId="{70CF187D-D6E7-4F6D-B200-EB8E90553523}" type="pres">
      <dgm:prSet presAssocID="{171DF45B-33FC-4A3B-8DF9-A577A8F13175}" presName="LevelTwoTextNode" presStyleLbl="node3" presStyleIdx="3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D27FD8-034B-48CC-BB4F-39542F7C9BFE}" type="pres">
      <dgm:prSet presAssocID="{171DF45B-33FC-4A3B-8DF9-A577A8F13175}" presName="level3hierChild" presStyleCnt="0"/>
      <dgm:spPr/>
      <dgm:t>
        <a:bodyPr/>
        <a:lstStyle/>
        <a:p>
          <a:endParaRPr lang="ru-RU"/>
        </a:p>
      </dgm:t>
    </dgm:pt>
    <dgm:pt modelId="{B1B9D04D-1B8C-4E5D-AFC1-AAE1AFDB69B6}" type="pres">
      <dgm:prSet presAssocID="{0F1F7D7F-F5F0-4E6F-9819-D1A04FA9F5AF}" presName="conn2-1" presStyleLbl="parChTrans1D3" presStyleIdx="4" presStyleCnt="8"/>
      <dgm:spPr/>
      <dgm:t>
        <a:bodyPr/>
        <a:lstStyle/>
        <a:p>
          <a:endParaRPr lang="ru-RU"/>
        </a:p>
      </dgm:t>
    </dgm:pt>
    <dgm:pt modelId="{246297B4-7229-408D-A382-44561E901356}" type="pres">
      <dgm:prSet presAssocID="{0F1F7D7F-F5F0-4E6F-9819-D1A04FA9F5AF}" presName="connTx" presStyleLbl="parChTrans1D3" presStyleIdx="4" presStyleCnt="8"/>
      <dgm:spPr/>
      <dgm:t>
        <a:bodyPr/>
        <a:lstStyle/>
        <a:p>
          <a:endParaRPr lang="ru-RU"/>
        </a:p>
      </dgm:t>
    </dgm:pt>
    <dgm:pt modelId="{59BCD824-C091-4111-8404-DF7DCA4F7326}" type="pres">
      <dgm:prSet presAssocID="{014ADE3C-25AA-4865-9F1B-0E7DA0358493}" presName="root2" presStyleCnt="0"/>
      <dgm:spPr/>
      <dgm:t>
        <a:bodyPr/>
        <a:lstStyle/>
        <a:p>
          <a:endParaRPr lang="ru-RU"/>
        </a:p>
      </dgm:t>
    </dgm:pt>
    <dgm:pt modelId="{5F3BB858-407F-4969-BD0D-9241B6896157}" type="pres">
      <dgm:prSet presAssocID="{014ADE3C-25AA-4865-9F1B-0E7DA0358493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0C1CD5-340E-4CD2-8842-B87BEDC1D5C7}" type="pres">
      <dgm:prSet presAssocID="{014ADE3C-25AA-4865-9F1B-0E7DA0358493}" presName="level3hierChild" presStyleCnt="0"/>
      <dgm:spPr/>
      <dgm:t>
        <a:bodyPr/>
        <a:lstStyle/>
        <a:p>
          <a:endParaRPr lang="ru-RU"/>
        </a:p>
      </dgm:t>
    </dgm:pt>
    <dgm:pt modelId="{B222A7CB-4A6D-4CC4-81EA-726BC4E25CEF}" type="pres">
      <dgm:prSet presAssocID="{FD3C492A-DF07-4716-8EAB-2B5F31E3E37C}" presName="conn2-1" presStyleLbl="parChTrans1D3" presStyleIdx="5" presStyleCnt="8"/>
      <dgm:spPr/>
      <dgm:t>
        <a:bodyPr/>
        <a:lstStyle/>
        <a:p>
          <a:endParaRPr lang="ru-RU"/>
        </a:p>
      </dgm:t>
    </dgm:pt>
    <dgm:pt modelId="{954D6C25-3E9D-4890-93CE-342D97D651FF}" type="pres">
      <dgm:prSet presAssocID="{FD3C492A-DF07-4716-8EAB-2B5F31E3E37C}" presName="connTx" presStyleLbl="parChTrans1D3" presStyleIdx="5" presStyleCnt="8"/>
      <dgm:spPr/>
      <dgm:t>
        <a:bodyPr/>
        <a:lstStyle/>
        <a:p>
          <a:endParaRPr lang="ru-RU"/>
        </a:p>
      </dgm:t>
    </dgm:pt>
    <dgm:pt modelId="{CCC019F5-0D21-4088-9E3C-F65FAAF9EBA8}" type="pres">
      <dgm:prSet presAssocID="{068757FF-91DE-491B-BB42-4BC4145DAC69}" presName="root2" presStyleCnt="0"/>
      <dgm:spPr/>
      <dgm:t>
        <a:bodyPr/>
        <a:lstStyle/>
        <a:p>
          <a:endParaRPr lang="ru-RU"/>
        </a:p>
      </dgm:t>
    </dgm:pt>
    <dgm:pt modelId="{3D1A5DCF-3EE5-4637-A7D6-7D17F63414F5}" type="pres">
      <dgm:prSet presAssocID="{068757FF-91DE-491B-BB42-4BC4145DAC69}" presName="LevelTwoTextNode" presStyleLbl="node3" presStyleIdx="5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953FF3-887F-4EA2-8892-ED6E85B140AE}" type="pres">
      <dgm:prSet presAssocID="{068757FF-91DE-491B-BB42-4BC4145DAC69}" presName="level3hierChild" presStyleCnt="0"/>
      <dgm:spPr/>
      <dgm:t>
        <a:bodyPr/>
        <a:lstStyle/>
        <a:p>
          <a:endParaRPr lang="ru-RU"/>
        </a:p>
      </dgm:t>
    </dgm:pt>
    <dgm:pt modelId="{053855F5-C8DB-4C87-B283-70518A915245}" type="pres">
      <dgm:prSet presAssocID="{EA01F710-5A7F-4737-B495-1AA21E8DFADA}" presName="conn2-1" presStyleLbl="parChTrans1D3" presStyleIdx="6" presStyleCnt="8"/>
      <dgm:spPr/>
      <dgm:t>
        <a:bodyPr/>
        <a:lstStyle/>
        <a:p>
          <a:endParaRPr lang="ru-RU"/>
        </a:p>
      </dgm:t>
    </dgm:pt>
    <dgm:pt modelId="{7FE43C4A-9B57-4AC9-ACE8-4103C740CEE6}" type="pres">
      <dgm:prSet presAssocID="{EA01F710-5A7F-4737-B495-1AA21E8DFADA}" presName="connTx" presStyleLbl="parChTrans1D3" presStyleIdx="6" presStyleCnt="8"/>
      <dgm:spPr/>
      <dgm:t>
        <a:bodyPr/>
        <a:lstStyle/>
        <a:p>
          <a:endParaRPr lang="ru-RU"/>
        </a:p>
      </dgm:t>
    </dgm:pt>
    <dgm:pt modelId="{06BFD6E4-DDDB-4D69-934B-DF661B1CB2E4}" type="pres">
      <dgm:prSet presAssocID="{085C4958-26E1-40B6-AE2F-E030EFDB8477}" presName="root2" presStyleCnt="0"/>
      <dgm:spPr/>
      <dgm:t>
        <a:bodyPr/>
        <a:lstStyle/>
        <a:p>
          <a:endParaRPr lang="ru-RU"/>
        </a:p>
      </dgm:t>
    </dgm:pt>
    <dgm:pt modelId="{6991BFE6-843B-4653-9A66-8F894951190A}" type="pres">
      <dgm:prSet presAssocID="{085C4958-26E1-40B6-AE2F-E030EFDB8477}" presName="LevelTwoTextNode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5B74F6-4B08-4916-852D-D641817E5ED4}" type="pres">
      <dgm:prSet presAssocID="{085C4958-26E1-40B6-AE2F-E030EFDB8477}" presName="level3hierChild" presStyleCnt="0"/>
      <dgm:spPr/>
      <dgm:t>
        <a:bodyPr/>
        <a:lstStyle/>
        <a:p>
          <a:endParaRPr lang="ru-RU"/>
        </a:p>
      </dgm:t>
    </dgm:pt>
    <dgm:pt modelId="{01B0030B-62E8-47B9-8EB9-B9E688F5C44A}" type="pres">
      <dgm:prSet presAssocID="{E78B21F4-2950-44BE-9AEC-41D5EF8E264A}" presName="conn2-1" presStyleLbl="parChTrans1D3" presStyleIdx="7" presStyleCnt="8"/>
      <dgm:spPr/>
      <dgm:t>
        <a:bodyPr/>
        <a:lstStyle/>
        <a:p>
          <a:endParaRPr lang="ru-RU"/>
        </a:p>
      </dgm:t>
    </dgm:pt>
    <dgm:pt modelId="{6FD87916-E1EA-46BC-96A4-47FE45F6DD17}" type="pres">
      <dgm:prSet presAssocID="{E78B21F4-2950-44BE-9AEC-41D5EF8E264A}" presName="connTx" presStyleLbl="parChTrans1D3" presStyleIdx="7" presStyleCnt="8"/>
      <dgm:spPr/>
      <dgm:t>
        <a:bodyPr/>
        <a:lstStyle/>
        <a:p>
          <a:endParaRPr lang="ru-RU"/>
        </a:p>
      </dgm:t>
    </dgm:pt>
    <dgm:pt modelId="{7969F1C7-2E17-48A1-B041-4EDFF553D438}" type="pres">
      <dgm:prSet presAssocID="{E3EA76FF-9922-4799-BA69-1EAA69640E84}" presName="root2" presStyleCnt="0"/>
      <dgm:spPr/>
      <dgm:t>
        <a:bodyPr/>
        <a:lstStyle/>
        <a:p>
          <a:endParaRPr lang="ru-RU"/>
        </a:p>
      </dgm:t>
    </dgm:pt>
    <dgm:pt modelId="{4090B3D8-7C6A-4895-AF82-2653975D26EE}" type="pres">
      <dgm:prSet presAssocID="{E3EA76FF-9922-4799-BA69-1EAA69640E84}" presName="LevelTwoTextNode" presStyleLbl="node3" presStyleIdx="7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D4E1B5-A502-4634-91A5-211A93EED3ED}" type="pres">
      <dgm:prSet presAssocID="{E3EA76FF-9922-4799-BA69-1EAA69640E84}" presName="level3hierChild" presStyleCnt="0"/>
      <dgm:spPr/>
      <dgm:t>
        <a:bodyPr/>
        <a:lstStyle/>
        <a:p>
          <a:endParaRPr lang="ru-RU"/>
        </a:p>
      </dgm:t>
    </dgm:pt>
  </dgm:ptLst>
  <dgm:cxnLst>
    <dgm:cxn modelId="{3FA1E931-E35C-4621-9195-0FB2868A9A45}" type="presOf" srcId="{EA01F710-5A7F-4737-B495-1AA21E8DFADA}" destId="{7FE43C4A-9B57-4AC9-ACE8-4103C740CEE6}" srcOrd="1" destOrd="0" presId="urn:microsoft.com/office/officeart/2008/layout/HorizontalMultiLevelHierarchy"/>
    <dgm:cxn modelId="{16E0451D-4BB3-4228-A329-FDC5D01EEE93}" type="presOf" srcId="{098965AD-D960-444A-9AC0-0D40CF5BF0FB}" destId="{8DDFE334-C713-4940-A8E9-60271A09EC9E}" srcOrd="0" destOrd="0" presId="urn:microsoft.com/office/officeart/2008/layout/HorizontalMultiLevelHierarchy"/>
    <dgm:cxn modelId="{1360313A-35D5-4F37-99C4-C16CB07D733C}" srcId="{162A12A0-DA3C-4D39-A2F0-70A2C842A3A9}" destId="{E3EA76FF-9922-4799-BA69-1EAA69640E84}" srcOrd="4" destOrd="0" parTransId="{E78B21F4-2950-44BE-9AEC-41D5EF8E264A}" sibTransId="{44261E7D-BE21-4C32-8083-D098C46E4985}"/>
    <dgm:cxn modelId="{677F1E10-3B1F-44CA-AEB3-F4AB473DFD79}" type="presOf" srcId="{162A12A0-DA3C-4D39-A2F0-70A2C842A3A9}" destId="{597739A9-2711-4086-8898-B81A0965860D}" srcOrd="0" destOrd="0" presId="urn:microsoft.com/office/officeart/2008/layout/HorizontalMultiLevelHierarchy"/>
    <dgm:cxn modelId="{F0E93D6C-DD4D-4726-938A-D3FF8DBF01F5}" type="presOf" srcId="{E78B21F4-2950-44BE-9AEC-41D5EF8E264A}" destId="{01B0030B-62E8-47B9-8EB9-B9E688F5C44A}" srcOrd="0" destOrd="0" presId="urn:microsoft.com/office/officeart/2008/layout/HorizontalMultiLevelHierarchy"/>
    <dgm:cxn modelId="{4B6AAE66-7D33-4DE3-AD9B-FEB861E06716}" type="presOf" srcId="{6AF02653-2CF5-43E5-ACB7-C1AC6F09E6DF}" destId="{08E20F49-561C-43D0-89B5-2773B45A0B5C}" srcOrd="0" destOrd="0" presId="urn:microsoft.com/office/officeart/2008/layout/HorizontalMultiLevelHierarchy"/>
    <dgm:cxn modelId="{9C543568-529D-4967-A69E-8269F2CCF713}" type="presOf" srcId="{085C4958-26E1-40B6-AE2F-E030EFDB8477}" destId="{6991BFE6-843B-4653-9A66-8F894951190A}" srcOrd="0" destOrd="0" presId="urn:microsoft.com/office/officeart/2008/layout/HorizontalMultiLevelHierarchy"/>
    <dgm:cxn modelId="{F12BA4AD-19BE-46B6-913D-15A5E2A7C5BB}" type="presOf" srcId="{8E5D4121-D01B-4B5A-A47C-0DF810EF1D5A}" destId="{367E8C1B-F47E-4909-B934-61A328D1FA83}" srcOrd="0" destOrd="0" presId="urn:microsoft.com/office/officeart/2008/layout/HorizontalMultiLevelHierarchy"/>
    <dgm:cxn modelId="{71BC0E74-A885-42EC-8C72-AADD5ACC3231}" type="presOf" srcId="{3348C18A-AF9E-48F1-9F0B-8569BE08CE91}" destId="{7A217405-347F-44D3-9C9E-5BC14F88A7B4}" srcOrd="1" destOrd="0" presId="urn:microsoft.com/office/officeart/2008/layout/HorizontalMultiLevelHierarchy"/>
    <dgm:cxn modelId="{8C2BDA21-688E-45C3-B29C-CF26D1C9C155}" type="presOf" srcId="{DCC2DBDA-C5C7-4EB3-94FF-37F1FF912889}" destId="{F664F35D-5398-4FE8-9482-0E82C394977C}" srcOrd="0" destOrd="0" presId="urn:microsoft.com/office/officeart/2008/layout/HorizontalMultiLevelHierarchy"/>
    <dgm:cxn modelId="{E02B4EA7-8DE0-4141-964A-2286A0A3A8F8}" type="presOf" srcId="{6AF02653-2CF5-43E5-ACB7-C1AC6F09E6DF}" destId="{F83BCA67-8B41-4627-B84D-A24CE013E875}" srcOrd="1" destOrd="0" presId="urn:microsoft.com/office/officeart/2008/layout/HorizontalMultiLevelHierarchy"/>
    <dgm:cxn modelId="{B96329AE-0393-4604-8469-433DE160733C}" type="presOf" srcId="{FD3C492A-DF07-4716-8EAB-2B5F31E3E37C}" destId="{954D6C25-3E9D-4890-93CE-342D97D651FF}" srcOrd="1" destOrd="0" presId="urn:microsoft.com/office/officeart/2008/layout/HorizontalMultiLevelHierarchy"/>
    <dgm:cxn modelId="{2A12069F-FCED-4E0A-BAD9-5AE024895392}" srcId="{95569B84-C612-45E7-BD64-0F49244934EA}" destId="{162A12A0-DA3C-4D39-A2F0-70A2C842A3A9}" srcOrd="1" destOrd="0" parTransId="{8E5D4121-D01B-4B5A-A47C-0DF810EF1D5A}" sibTransId="{150849CA-928B-4CBD-8A90-DCD30BEFE6B1}"/>
    <dgm:cxn modelId="{0E713353-D99B-495F-AA99-44117D28DD22}" srcId="{D0A7C714-6446-43D9-8DB1-596D08FE9811}" destId="{95569B84-C612-45E7-BD64-0F49244934EA}" srcOrd="0" destOrd="0" parTransId="{DAD0370B-4B0D-4125-ADF5-ED124F80621B}" sibTransId="{992A8F09-4187-408E-BE32-5F31ECB708AA}"/>
    <dgm:cxn modelId="{0D68E6CD-EB01-4AE3-B74B-4145B3D1FAF9}" type="presOf" srcId="{E78B21F4-2950-44BE-9AEC-41D5EF8E264A}" destId="{6FD87916-E1EA-46BC-96A4-47FE45F6DD17}" srcOrd="1" destOrd="0" presId="urn:microsoft.com/office/officeart/2008/layout/HorizontalMultiLevelHierarchy"/>
    <dgm:cxn modelId="{90FD995F-6C84-4EA9-9589-3C147D82D08F}" type="presOf" srcId="{0F1F7D7F-F5F0-4E6F-9819-D1A04FA9F5AF}" destId="{246297B4-7229-408D-A382-44561E901356}" srcOrd="1" destOrd="0" presId="urn:microsoft.com/office/officeart/2008/layout/HorizontalMultiLevelHierarchy"/>
    <dgm:cxn modelId="{F0272A34-0B28-4482-B928-0D40706FE6DD}" srcId="{95569B84-C612-45E7-BD64-0F49244934EA}" destId="{82ADDD4B-C82A-4DF6-81C1-FA154081DE47}" srcOrd="0" destOrd="0" parTransId="{3348C18A-AF9E-48F1-9F0B-8569BE08CE91}" sibTransId="{65BD07CF-3F7C-4540-A645-FF72808D1F06}"/>
    <dgm:cxn modelId="{4595D9A9-D895-4387-B5BB-AD2F9F0C98AB}" type="presOf" srcId="{BD7ABE43-91BB-436C-83FA-5911118241CE}" destId="{709A8746-92DE-4520-8C54-1DB712699BC0}" srcOrd="1" destOrd="0" presId="urn:microsoft.com/office/officeart/2008/layout/HorizontalMultiLevelHierarchy"/>
    <dgm:cxn modelId="{243813EE-5F45-43C5-95F2-0D9C053C978A}" srcId="{162A12A0-DA3C-4D39-A2F0-70A2C842A3A9}" destId="{068757FF-91DE-491B-BB42-4BC4145DAC69}" srcOrd="2" destOrd="0" parTransId="{FD3C492A-DF07-4716-8EAB-2B5F31E3E37C}" sibTransId="{7E6C0BF4-0130-478C-A109-AE247DAADCA9}"/>
    <dgm:cxn modelId="{6C24084E-A3FF-469A-8256-9E05A51D20A4}" type="presOf" srcId="{171DF45B-33FC-4A3B-8DF9-A577A8F13175}" destId="{70CF187D-D6E7-4F6D-B200-EB8E90553523}" srcOrd="0" destOrd="0" presId="urn:microsoft.com/office/officeart/2008/layout/HorizontalMultiLevelHierarchy"/>
    <dgm:cxn modelId="{E622B432-0013-4054-8711-575DFC9BBD9A}" type="presOf" srcId="{068757FF-91DE-491B-BB42-4BC4145DAC69}" destId="{3D1A5DCF-3EE5-4637-A7D6-7D17F63414F5}" srcOrd="0" destOrd="0" presId="urn:microsoft.com/office/officeart/2008/layout/HorizontalMultiLevelHierarchy"/>
    <dgm:cxn modelId="{3435552D-5451-4C72-B980-673B27DF7FF1}" srcId="{82ADDD4B-C82A-4DF6-81C1-FA154081DE47}" destId="{DCC2DBDA-C5C7-4EB3-94FF-37F1FF912889}" srcOrd="1" destOrd="0" parTransId="{098965AD-D960-444A-9AC0-0D40CF5BF0FB}" sibTransId="{B98DBB41-D3C0-4B66-AF6F-0F98053F607A}"/>
    <dgm:cxn modelId="{E844DBDB-7265-4112-B24D-DEE9278CF05A}" type="presOf" srcId="{95569B84-C612-45E7-BD64-0F49244934EA}" destId="{3564FFC2-1D1A-46AE-B685-89F5120C7CBD}" srcOrd="0" destOrd="0" presId="urn:microsoft.com/office/officeart/2008/layout/HorizontalMultiLevelHierarchy"/>
    <dgm:cxn modelId="{15C2EADD-2ECD-41DD-B1CA-E99D8D5B2DDA}" type="presOf" srcId="{E3EA76FF-9922-4799-BA69-1EAA69640E84}" destId="{4090B3D8-7C6A-4895-AF82-2653975D26EE}" srcOrd="0" destOrd="0" presId="urn:microsoft.com/office/officeart/2008/layout/HorizontalMultiLevelHierarchy"/>
    <dgm:cxn modelId="{9A8F3FC5-E47D-469A-AD7C-3EFF30C841E1}" srcId="{162A12A0-DA3C-4D39-A2F0-70A2C842A3A9}" destId="{085C4958-26E1-40B6-AE2F-E030EFDB8477}" srcOrd="3" destOrd="0" parTransId="{EA01F710-5A7F-4737-B495-1AA21E8DFADA}" sibTransId="{2A07F104-CA93-430A-99B8-3E3B26EBBCB5}"/>
    <dgm:cxn modelId="{38C9EEA7-61B8-41CE-8C07-4E48530E43F3}" type="presOf" srcId="{A3CC549F-BA56-4499-B798-BDB72297938E}" destId="{B190D00C-3A38-4989-A74E-AF72F719AA4E}" srcOrd="0" destOrd="0" presId="urn:microsoft.com/office/officeart/2008/layout/HorizontalMultiLevelHierarchy"/>
    <dgm:cxn modelId="{ED83A701-6EA9-4452-A0D2-5BD38EC593F7}" srcId="{82ADDD4B-C82A-4DF6-81C1-FA154081DE47}" destId="{A3CC549F-BA56-4499-B798-BDB72297938E}" srcOrd="2" destOrd="0" parTransId="{BF51886A-7541-46B6-8B7D-3E251E7758C6}" sibTransId="{257925E5-7573-49DA-8F30-0F6E2359C072}"/>
    <dgm:cxn modelId="{F66B251D-6FBE-4A9D-AADF-9F3C055F0566}" srcId="{82ADDD4B-C82A-4DF6-81C1-FA154081DE47}" destId="{0F9EDF7B-2EBA-4AE4-AB28-A3D844995D7E}" srcOrd="0" destOrd="0" parTransId="{BD7ABE43-91BB-436C-83FA-5911118241CE}" sibTransId="{7DBDBCF1-9026-44A3-AB74-583BA62E5BA7}"/>
    <dgm:cxn modelId="{FD1A13B1-97C4-4C62-BB8C-BC62C56F364A}" srcId="{162A12A0-DA3C-4D39-A2F0-70A2C842A3A9}" destId="{014ADE3C-25AA-4865-9F1B-0E7DA0358493}" srcOrd="1" destOrd="0" parTransId="{0F1F7D7F-F5F0-4E6F-9819-D1A04FA9F5AF}" sibTransId="{DE690521-A3A2-4309-B20A-9798E1633797}"/>
    <dgm:cxn modelId="{59727EEA-625E-4BB4-A11A-FEE8C4DB17CA}" type="presOf" srcId="{3348C18A-AF9E-48F1-9F0B-8569BE08CE91}" destId="{3FB1AD3D-69DD-4E21-808A-0A64F86D3739}" srcOrd="0" destOrd="0" presId="urn:microsoft.com/office/officeart/2008/layout/HorizontalMultiLevelHierarchy"/>
    <dgm:cxn modelId="{E3C8BB4C-F7F5-432D-A1B9-8747711F227D}" type="presOf" srcId="{014ADE3C-25AA-4865-9F1B-0E7DA0358493}" destId="{5F3BB858-407F-4969-BD0D-9241B6896157}" srcOrd="0" destOrd="0" presId="urn:microsoft.com/office/officeart/2008/layout/HorizontalMultiLevelHierarchy"/>
    <dgm:cxn modelId="{095D56EB-5838-43FB-B74D-483E0048B67D}" type="presOf" srcId="{BD7ABE43-91BB-436C-83FA-5911118241CE}" destId="{D08E6EBB-B53C-41E5-9EE0-5D2FADEF36F9}" srcOrd="0" destOrd="0" presId="urn:microsoft.com/office/officeart/2008/layout/HorizontalMultiLevelHierarchy"/>
    <dgm:cxn modelId="{5F5C1714-F6E0-4981-AADE-7B30ED000172}" type="presOf" srcId="{8E5D4121-D01B-4B5A-A47C-0DF810EF1D5A}" destId="{6887397C-59ED-4527-8708-16BFEE7FAD04}" srcOrd="1" destOrd="0" presId="urn:microsoft.com/office/officeart/2008/layout/HorizontalMultiLevelHierarchy"/>
    <dgm:cxn modelId="{A69089E8-1E13-4224-8EE5-7C2CDB10B683}" type="presOf" srcId="{0F1F7D7F-F5F0-4E6F-9819-D1A04FA9F5AF}" destId="{B1B9D04D-1B8C-4E5D-AFC1-AAE1AFDB69B6}" srcOrd="0" destOrd="0" presId="urn:microsoft.com/office/officeart/2008/layout/HorizontalMultiLevelHierarchy"/>
    <dgm:cxn modelId="{D2242056-69F9-4732-9DC9-E351A852D8DE}" type="presOf" srcId="{D0A7C714-6446-43D9-8DB1-596D08FE9811}" destId="{F73B3FA8-2F91-49C1-87CA-78EF775E799E}" srcOrd="0" destOrd="0" presId="urn:microsoft.com/office/officeart/2008/layout/HorizontalMultiLevelHierarchy"/>
    <dgm:cxn modelId="{51A80F2A-46EE-44E8-BD16-63D7590B9F4A}" type="presOf" srcId="{BF51886A-7541-46B6-8B7D-3E251E7758C6}" destId="{F0B2F1F5-D87B-4B6B-BC3E-C85D70AF2D82}" srcOrd="0" destOrd="0" presId="urn:microsoft.com/office/officeart/2008/layout/HorizontalMultiLevelHierarchy"/>
    <dgm:cxn modelId="{D32AA759-4E77-4BAA-A73D-AA83CC63C841}" type="presOf" srcId="{BF51886A-7541-46B6-8B7D-3E251E7758C6}" destId="{D48236A2-C58C-44F0-9A30-9638DCF181D9}" srcOrd="1" destOrd="0" presId="urn:microsoft.com/office/officeart/2008/layout/HorizontalMultiLevelHierarchy"/>
    <dgm:cxn modelId="{C665EF41-1126-4128-B069-47AA19F2AAF8}" type="presOf" srcId="{098965AD-D960-444A-9AC0-0D40CF5BF0FB}" destId="{2743E092-4395-4C34-BBD8-DD88DB810317}" srcOrd="1" destOrd="0" presId="urn:microsoft.com/office/officeart/2008/layout/HorizontalMultiLevelHierarchy"/>
    <dgm:cxn modelId="{A039A63C-2E06-4644-A999-4ECE93507E90}" type="presOf" srcId="{EA01F710-5A7F-4737-B495-1AA21E8DFADA}" destId="{053855F5-C8DB-4C87-B283-70518A915245}" srcOrd="0" destOrd="0" presId="urn:microsoft.com/office/officeart/2008/layout/HorizontalMultiLevelHierarchy"/>
    <dgm:cxn modelId="{9900CA88-8968-4C63-9545-A8F14CF638D9}" type="presOf" srcId="{FD3C492A-DF07-4716-8EAB-2B5F31E3E37C}" destId="{B222A7CB-4A6D-4CC4-81EA-726BC4E25CEF}" srcOrd="0" destOrd="0" presId="urn:microsoft.com/office/officeart/2008/layout/HorizontalMultiLevelHierarchy"/>
    <dgm:cxn modelId="{DEF11EF2-A4F6-4F26-9D33-DF346B90D96A}" srcId="{162A12A0-DA3C-4D39-A2F0-70A2C842A3A9}" destId="{171DF45B-33FC-4A3B-8DF9-A577A8F13175}" srcOrd="0" destOrd="0" parTransId="{6AF02653-2CF5-43E5-ACB7-C1AC6F09E6DF}" sibTransId="{36F91575-EECF-4EE2-95CB-CBBF5F1D6A1B}"/>
    <dgm:cxn modelId="{53799A7C-BB46-43EF-9CD0-FB6D7ECB0BB4}" type="presOf" srcId="{82ADDD4B-C82A-4DF6-81C1-FA154081DE47}" destId="{9CF97EC1-7982-46D9-B416-A1579DCAC74A}" srcOrd="0" destOrd="0" presId="urn:microsoft.com/office/officeart/2008/layout/HorizontalMultiLevelHierarchy"/>
    <dgm:cxn modelId="{745AB18C-ADC7-4413-83CE-42BCC5D481C0}" type="presOf" srcId="{0F9EDF7B-2EBA-4AE4-AB28-A3D844995D7E}" destId="{03C1C9CF-BD26-4F02-B52F-F587C1E42340}" srcOrd="0" destOrd="0" presId="urn:microsoft.com/office/officeart/2008/layout/HorizontalMultiLevelHierarchy"/>
    <dgm:cxn modelId="{A3DE433E-9E79-4EA8-B515-7AA8CD70E4BE}" type="presParOf" srcId="{F73B3FA8-2F91-49C1-87CA-78EF775E799E}" destId="{DE6616E6-5F3F-4363-BCD3-65A8ECECDA8E}" srcOrd="0" destOrd="0" presId="urn:microsoft.com/office/officeart/2008/layout/HorizontalMultiLevelHierarchy"/>
    <dgm:cxn modelId="{F7A18CA6-148D-4720-A49C-5669F442DCF6}" type="presParOf" srcId="{DE6616E6-5F3F-4363-BCD3-65A8ECECDA8E}" destId="{3564FFC2-1D1A-46AE-B685-89F5120C7CBD}" srcOrd="0" destOrd="0" presId="urn:microsoft.com/office/officeart/2008/layout/HorizontalMultiLevelHierarchy"/>
    <dgm:cxn modelId="{045F11EC-1945-4892-9748-9629FAFACE6F}" type="presParOf" srcId="{DE6616E6-5F3F-4363-BCD3-65A8ECECDA8E}" destId="{F1B0A9E8-737F-480D-BEB3-0C1935B5E7B7}" srcOrd="1" destOrd="0" presId="urn:microsoft.com/office/officeart/2008/layout/HorizontalMultiLevelHierarchy"/>
    <dgm:cxn modelId="{61D2AB96-8B82-44D9-B848-B9EB628A0E11}" type="presParOf" srcId="{F1B0A9E8-737F-480D-BEB3-0C1935B5E7B7}" destId="{3FB1AD3D-69DD-4E21-808A-0A64F86D3739}" srcOrd="0" destOrd="0" presId="urn:microsoft.com/office/officeart/2008/layout/HorizontalMultiLevelHierarchy"/>
    <dgm:cxn modelId="{B5C48672-99AC-4A1D-AFCF-E0F4B751E63E}" type="presParOf" srcId="{3FB1AD3D-69DD-4E21-808A-0A64F86D3739}" destId="{7A217405-347F-44D3-9C9E-5BC14F88A7B4}" srcOrd="0" destOrd="0" presId="urn:microsoft.com/office/officeart/2008/layout/HorizontalMultiLevelHierarchy"/>
    <dgm:cxn modelId="{D11A5D31-8EC1-4789-9E67-C8DF5F4066D8}" type="presParOf" srcId="{F1B0A9E8-737F-480D-BEB3-0C1935B5E7B7}" destId="{879CAB23-8E0C-401A-884A-BB6B2A1D406D}" srcOrd="1" destOrd="0" presId="urn:microsoft.com/office/officeart/2008/layout/HorizontalMultiLevelHierarchy"/>
    <dgm:cxn modelId="{3EED7FEB-D9F3-4579-9D72-044B767F6327}" type="presParOf" srcId="{879CAB23-8E0C-401A-884A-BB6B2A1D406D}" destId="{9CF97EC1-7982-46D9-B416-A1579DCAC74A}" srcOrd="0" destOrd="0" presId="urn:microsoft.com/office/officeart/2008/layout/HorizontalMultiLevelHierarchy"/>
    <dgm:cxn modelId="{63C6FCAA-C5C8-4B4A-822D-FDC191E63F22}" type="presParOf" srcId="{879CAB23-8E0C-401A-884A-BB6B2A1D406D}" destId="{CC38081A-3642-4B76-9052-FF5954ACBA22}" srcOrd="1" destOrd="0" presId="urn:microsoft.com/office/officeart/2008/layout/HorizontalMultiLevelHierarchy"/>
    <dgm:cxn modelId="{CFDCA201-AE95-4D9F-94BA-DBB4774CA1D2}" type="presParOf" srcId="{CC38081A-3642-4B76-9052-FF5954ACBA22}" destId="{D08E6EBB-B53C-41E5-9EE0-5D2FADEF36F9}" srcOrd="0" destOrd="0" presId="urn:microsoft.com/office/officeart/2008/layout/HorizontalMultiLevelHierarchy"/>
    <dgm:cxn modelId="{5F172457-3D4B-45F5-9EDC-92535CD3B3EB}" type="presParOf" srcId="{D08E6EBB-B53C-41E5-9EE0-5D2FADEF36F9}" destId="{709A8746-92DE-4520-8C54-1DB712699BC0}" srcOrd="0" destOrd="0" presId="urn:microsoft.com/office/officeart/2008/layout/HorizontalMultiLevelHierarchy"/>
    <dgm:cxn modelId="{91F21144-BA26-4534-962A-339FEF7F266E}" type="presParOf" srcId="{CC38081A-3642-4B76-9052-FF5954ACBA22}" destId="{99160FF4-09F2-4AE9-9575-8BA596469289}" srcOrd="1" destOrd="0" presId="urn:microsoft.com/office/officeart/2008/layout/HorizontalMultiLevelHierarchy"/>
    <dgm:cxn modelId="{9E6CCD82-E13F-4761-A3BE-3105D6FA990A}" type="presParOf" srcId="{99160FF4-09F2-4AE9-9575-8BA596469289}" destId="{03C1C9CF-BD26-4F02-B52F-F587C1E42340}" srcOrd="0" destOrd="0" presId="urn:microsoft.com/office/officeart/2008/layout/HorizontalMultiLevelHierarchy"/>
    <dgm:cxn modelId="{FF0FD23F-3199-4D84-9F1D-ABC7F406A3FA}" type="presParOf" srcId="{99160FF4-09F2-4AE9-9575-8BA596469289}" destId="{2F95FC3F-D59B-44CE-B946-8480B69A9A05}" srcOrd="1" destOrd="0" presId="urn:microsoft.com/office/officeart/2008/layout/HorizontalMultiLevelHierarchy"/>
    <dgm:cxn modelId="{325B4FD4-8CE5-440D-AB99-BBE672899512}" type="presParOf" srcId="{CC38081A-3642-4B76-9052-FF5954ACBA22}" destId="{8DDFE334-C713-4940-A8E9-60271A09EC9E}" srcOrd="2" destOrd="0" presId="urn:microsoft.com/office/officeart/2008/layout/HorizontalMultiLevelHierarchy"/>
    <dgm:cxn modelId="{EDB2D93E-6557-4934-A08D-968C5DBA8DD5}" type="presParOf" srcId="{8DDFE334-C713-4940-A8E9-60271A09EC9E}" destId="{2743E092-4395-4C34-BBD8-DD88DB810317}" srcOrd="0" destOrd="0" presId="urn:microsoft.com/office/officeart/2008/layout/HorizontalMultiLevelHierarchy"/>
    <dgm:cxn modelId="{13647A03-5D33-4AE2-AF21-9A6DFC0631A5}" type="presParOf" srcId="{CC38081A-3642-4B76-9052-FF5954ACBA22}" destId="{0D485A59-9426-46AD-81DA-CCA055B52278}" srcOrd="3" destOrd="0" presId="urn:microsoft.com/office/officeart/2008/layout/HorizontalMultiLevelHierarchy"/>
    <dgm:cxn modelId="{67017A37-F6FD-4529-B63A-572651028F2C}" type="presParOf" srcId="{0D485A59-9426-46AD-81DA-CCA055B52278}" destId="{F664F35D-5398-4FE8-9482-0E82C394977C}" srcOrd="0" destOrd="0" presId="urn:microsoft.com/office/officeart/2008/layout/HorizontalMultiLevelHierarchy"/>
    <dgm:cxn modelId="{2B8A26A7-3830-4ACF-AC09-2D21170E50E9}" type="presParOf" srcId="{0D485A59-9426-46AD-81DA-CCA055B52278}" destId="{CF055DA6-8AF4-4AC3-9A86-37F8811B503B}" srcOrd="1" destOrd="0" presId="urn:microsoft.com/office/officeart/2008/layout/HorizontalMultiLevelHierarchy"/>
    <dgm:cxn modelId="{53349100-4271-43FA-8FB8-64C52E0AA06C}" type="presParOf" srcId="{CC38081A-3642-4B76-9052-FF5954ACBA22}" destId="{F0B2F1F5-D87B-4B6B-BC3E-C85D70AF2D82}" srcOrd="4" destOrd="0" presId="urn:microsoft.com/office/officeart/2008/layout/HorizontalMultiLevelHierarchy"/>
    <dgm:cxn modelId="{7A712C93-53E3-46AD-84B0-8585CDDA999C}" type="presParOf" srcId="{F0B2F1F5-D87B-4B6B-BC3E-C85D70AF2D82}" destId="{D48236A2-C58C-44F0-9A30-9638DCF181D9}" srcOrd="0" destOrd="0" presId="urn:microsoft.com/office/officeart/2008/layout/HorizontalMultiLevelHierarchy"/>
    <dgm:cxn modelId="{0C448EBF-F57C-42F1-B41B-5AEFE04C85F7}" type="presParOf" srcId="{CC38081A-3642-4B76-9052-FF5954ACBA22}" destId="{6638FAD3-FF98-4E7C-9045-357FD8E93D0D}" srcOrd="5" destOrd="0" presId="urn:microsoft.com/office/officeart/2008/layout/HorizontalMultiLevelHierarchy"/>
    <dgm:cxn modelId="{CEF26FEF-3E85-43AB-8656-0F33ECA2317B}" type="presParOf" srcId="{6638FAD3-FF98-4E7C-9045-357FD8E93D0D}" destId="{B190D00C-3A38-4989-A74E-AF72F719AA4E}" srcOrd="0" destOrd="0" presId="urn:microsoft.com/office/officeart/2008/layout/HorizontalMultiLevelHierarchy"/>
    <dgm:cxn modelId="{27A60B68-DA73-4F64-A67A-ADFDD9D372D6}" type="presParOf" srcId="{6638FAD3-FF98-4E7C-9045-357FD8E93D0D}" destId="{3AC24139-D06F-4F68-BBD9-A3EC92D4B5C1}" srcOrd="1" destOrd="0" presId="urn:microsoft.com/office/officeart/2008/layout/HorizontalMultiLevelHierarchy"/>
    <dgm:cxn modelId="{32D1BC97-A2A3-4F5B-9220-33B999632E86}" type="presParOf" srcId="{F1B0A9E8-737F-480D-BEB3-0C1935B5E7B7}" destId="{367E8C1B-F47E-4909-B934-61A328D1FA83}" srcOrd="2" destOrd="0" presId="urn:microsoft.com/office/officeart/2008/layout/HorizontalMultiLevelHierarchy"/>
    <dgm:cxn modelId="{6FAE326C-8D7D-4ABE-B72B-6B29CD0C791E}" type="presParOf" srcId="{367E8C1B-F47E-4909-B934-61A328D1FA83}" destId="{6887397C-59ED-4527-8708-16BFEE7FAD04}" srcOrd="0" destOrd="0" presId="urn:microsoft.com/office/officeart/2008/layout/HorizontalMultiLevelHierarchy"/>
    <dgm:cxn modelId="{273DD037-522D-4935-8362-531DBCF4FA3C}" type="presParOf" srcId="{F1B0A9E8-737F-480D-BEB3-0C1935B5E7B7}" destId="{D9CBDF2B-28BC-46F9-BC94-5B159BF51511}" srcOrd="3" destOrd="0" presId="urn:microsoft.com/office/officeart/2008/layout/HorizontalMultiLevelHierarchy"/>
    <dgm:cxn modelId="{924EF04C-57E5-4F6A-8985-AA9FE30336B0}" type="presParOf" srcId="{D9CBDF2B-28BC-46F9-BC94-5B159BF51511}" destId="{597739A9-2711-4086-8898-B81A0965860D}" srcOrd="0" destOrd="0" presId="urn:microsoft.com/office/officeart/2008/layout/HorizontalMultiLevelHierarchy"/>
    <dgm:cxn modelId="{C2DD0342-E679-46D0-BE78-CECE3A5F1850}" type="presParOf" srcId="{D9CBDF2B-28BC-46F9-BC94-5B159BF51511}" destId="{A03E8367-081C-4A63-B5DF-D19EA44EC001}" srcOrd="1" destOrd="0" presId="urn:microsoft.com/office/officeart/2008/layout/HorizontalMultiLevelHierarchy"/>
    <dgm:cxn modelId="{2D893AAD-93D3-4B27-B0AE-070F6385BCBC}" type="presParOf" srcId="{A03E8367-081C-4A63-B5DF-D19EA44EC001}" destId="{08E20F49-561C-43D0-89B5-2773B45A0B5C}" srcOrd="0" destOrd="0" presId="urn:microsoft.com/office/officeart/2008/layout/HorizontalMultiLevelHierarchy"/>
    <dgm:cxn modelId="{514D3F72-0041-4595-B28A-00969049BAAA}" type="presParOf" srcId="{08E20F49-561C-43D0-89B5-2773B45A0B5C}" destId="{F83BCA67-8B41-4627-B84D-A24CE013E875}" srcOrd="0" destOrd="0" presId="urn:microsoft.com/office/officeart/2008/layout/HorizontalMultiLevelHierarchy"/>
    <dgm:cxn modelId="{7E77E880-8351-492F-B57B-A1C4DF5F097F}" type="presParOf" srcId="{A03E8367-081C-4A63-B5DF-D19EA44EC001}" destId="{6396CA5D-10E7-4601-99E1-CF1D014E78AF}" srcOrd="1" destOrd="0" presId="urn:microsoft.com/office/officeart/2008/layout/HorizontalMultiLevelHierarchy"/>
    <dgm:cxn modelId="{1954567F-7B3F-48BE-92D2-EB6F22F689A4}" type="presParOf" srcId="{6396CA5D-10E7-4601-99E1-CF1D014E78AF}" destId="{70CF187D-D6E7-4F6D-B200-EB8E90553523}" srcOrd="0" destOrd="0" presId="urn:microsoft.com/office/officeart/2008/layout/HorizontalMultiLevelHierarchy"/>
    <dgm:cxn modelId="{E23E6CB0-942C-4F41-AB25-EAA88B35FC87}" type="presParOf" srcId="{6396CA5D-10E7-4601-99E1-CF1D014E78AF}" destId="{F9D27FD8-034B-48CC-BB4F-39542F7C9BFE}" srcOrd="1" destOrd="0" presId="urn:microsoft.com/office/officeart/2008/layout/HorizontalMultiLevelHierarchy"/>
    <dgm:cxn modelId="{20A8202B-4996-41F9-B80C-D479A5697652}" type="presParOf" srcId="{A03E8367-081C-4A63-B5DF-D19EA44EC001}" destId="{B1B9D04D-1B8C-4E5D-AFC1-AAE1AFDB69B6}" srcOrd="2" destOrd="0" presId="urn:microsoft.com/office/officeart/2008/layout/HorizontalMultiLevelHierarchy"/>
    <dgm:cxn modelId="{250DE952-2DEC-4357-BE76-C5A551803107}" type="presParOf" srcId="{B1B9D04D-1B8C-4E5D-AFC1-AAE1AFDB69B6}" destId="{246297B4-7229-408D-A382-44561E901356}" srcOrd="0" destOrd="0" presId="urn:microsoft.com/office/officeart/2008/layout/HorizontalMultiLevelHierarchy"/>
    <dgm:cxn modelId="{6F421A70-3AAE-42B6-BC72-76D22E09790F}" type="presParOf" srcId="{A03E8367-081C-4A63-B5DF-D19EA44EC001}" destId="{59BCD824-C091-4111-8404-DF7DCA4F7326}" srcOrd="3" destOrd="0" presId="urn:microsoft.com/office/officeart/2008/layout/HorizontalMultiLevelHierarchy"/>
    <dgm:cxn modelId="{50347345-DF5F-4EBB-9465-278F5499327C}" type="presParOf" srcId="{59BCD824-C091-4111-8404-DF7DCA4F7326}" destId="{5F3BB858-407F-4969-BD0D-9241B6896157}" srcOrd="0" destOrd="0" presId="urn:microsoft.com/office/officeart/2008/layout/HorizontalMultiLevelHierarchy"/>
    <dgm:cxn modelId="{739339B8-3426-4ADB-A064-AE3B4A1862AC}" type="presParOf" srcId="{59BCD824-C091-4111-8404-DF7DCA4F7326}" destId="{C90C1CD5-340E-4CD2-8842-B87BEDC1D5C7}" srcOrd="1" destOrd="0" presId="urn:microsoft.com/office/officeart/2008/layout/HorizontalMultiLevelHierarchy"/>
    <dgm:cxn modelId="{80EB351F-FE6B-4573-A615-7E5866833288}" type="presParOf" srcId="{A03E8367-081C-4A63-B5DF-D19EA44EC001}" destId="{B222A7CB-4A6D-4CC4-81EA-726BC4E25CEF}" srcOrd="4" destOrd="0" presId="urn:microsoft.com/office/officeart/2008/layout/HorizontalMultiLevelHierarchy"/>
    <dgm:cxn modelId="{7C9C1CEF-83CA-4795-958B-35BBACD16471}" type="presParOf" srcId="{B222A7CB-4A6D-4CC4-81EA-726BC4E25CEF}" destId="{954D6C25-3E9D-4890-93CE-342D97D651FF}" srcOrd="0" destOrd="0" presId="urn:microsoft.com/office/officeart/2008/layout/HorizontalMultiLevelHierarchy"/>
    <dgm:cxn modelId="{A41D5F0D-44A0-4243-A6A7-6BA421B951A1}" type="presParOf" srcId="{A03E8367-081C-4A63-B5DF-D19EA44EC001}" destId="{CCC019F5-0D21-4088-9E3C-F65FAAF9EBA8}" srcOrd="5" destOrd="0" presId="urn:microsoft.com/office/officeart/2008/layout/HorizontalMultiLevelHierarchy"/>
    <dgm:cxn modelId="{7B33AB01-6270-4003-A495-47296CE93FC9}" type="presParOf" srcId="{CCC019F5-0D21-4088-9E3C-F65FAAF9EBA8}" destId="{3D1A5DCF-3EE5-4637-A7D6-7D17F63414F5}" srcOrd="0" destOrd="0" presId="urn:microsoft.com/office/officeart/2008/layout/HorizontalMultiLevelHierarchy"/>
    <dgm:cxn modelId="{7A368209-0136-4EC3-877F-6FB0721DBF08}" type="presParOf" srcId="{CCC019F5-0D21-4088-9E3C-F65FAAF9EBA8}" destId="{58953FF3-887F-4EA2-8892-ED6E85B140AE}" srcOrd="1" destOrd="0" presId="urn:microsoft.com/office/officeart/2008/layout/HorizontalMultiLevelHierarchy"/>
    <dgm:cxn modelId="{4901921F-D94D-40A4-982A-F9C54621540B}" type="presParOf" srcId="{A03E8367-081C-4A63-B5DF-D19EA44EC001}" destId="{053855F5-C8DB-4C87-B283-70518A915245}" srcOrd="6" destOrd="0" presId="urn:microsoft.com/office/officeart/2008/layout/HorizontalMultiLevelHierarchy"/>
    <dgm:cxn modelId="{2CA239C4-7926-4109-BAE6-72643A981CCA}" type="presParOf" srcId="{053855F5-C8DB-4C87-B283-70518A915245}" destId="{7FE43C4A-9B57-4AC9-ACE8-4103C740CEE6}" srcOrd="0" destOrd="0" presId="urn:microsoft.com/office/officeart/2008/layout/HorizontalMultiLevelHierarchy"/>
    <dgm:cxn modelId="{24EF977B-5299-4787-B1D9-AC3E7324442A}" type="presParOf" srcId="{A03E8367-081C-4A63-B5DF-D19EA44EC001}" destId="{06BFD6E4-DDDB-4D69-934B-DF661B1CB2E4}" srcOrd="7" destOrd="0" presId="urn:microsoft.com/office/officeart/2008/layout/HorizontalMultiLevelHierarchy"/>
    <dgm:cxn modelId="{F7125A74-7D5B-49B9-8942-E170CE8FC7EC}" type="presParOf" srcId="{06BFD6E4-DDDB-4D69-934B-DF661B1CB2E4}" destId="{6991BFE6-843B-4653-9A66-8F894951190A}" srcOrd="0" destOrd="0" presId="urn:microsoft.com/office/officeart/2008/layout/HorizontalMultiLevelHierarchy"/>
    <dgm:cxn modelId="{C8769234-2524-4BF1-B817-C41BD575AA02}" type="presParOf" srcId="{06BFD6E4-DDDB-4D69-934B-DF661B1CB2E4}" destId="{A95B74F6-4B08-4916-852D-D641817E5ED4}" srcOrd="1" destOrd="0" presId="urn:microsoft.com/office/officeart/2008/layout/HorizontalMultiLevelHierarchy"/>
    <dgm:cxn modelId="{6AB07823-FD47-4E50-A352-414DCD6B3A1D}" type="presParOf" srcId="{A03E8367-081C-4A63-B5DF-D19EA44EC001}" destId="{01B0030B-62E8-47B9-8EB9-B9E688F5C44A}" srcOrd="8" destOrd="0" presId="urn:microsoft.com/office/officeart/2008/layout/HorizontalMultiLevelHierarchy"/>
    <dgm:cxn modelId="{BF832500-679B-44DB-A164-3004410CE1DB}" type="presParOf" srcId="{01B0030B-62E8-47B9-8EB9-B9E688F5C44A}" destId="{6FD87916-E1EA-46BC-96A4-47FE45F6DD17}" srcOrd="0" destOrd="0" presId="urn:microsoft.com/office/officeart/2008/layout/HorizontalMultiLevelHierarchy"/>
    <dgm:cxn modelId="{60B69C4E-F8EA-40C0-9790-25DFA72300DC}" type="presParOf" srcId="{A03E8367-081C-4A63-B5DF-D19EA44EC001}" destId="{7969F1C7-2E17-48A1-B041-4EDFF553D438}" srcOrd="9" destOrd="0" presId="urn:microsoft.com/office/officeart/2008/layout/HorizontalMultiLevelHierarchy"/>
    <dgm:cxn modelId="{6CB20651-4143-4C95-8A08-89041AB76502}" type="presParOf" srcId="{7969F1C7-2E17-48A1-B041-4EDFF553D438}" destId="{4090B3D8-7C6A-4895-AF82-2653975D26EE}" srcOrd="0" destOrd="0" presId="urn:microsoft.com/office/officeart/2008/layout/HorizontalMultiLevelHierarchy"/>
    <dgm:cxn modelId="{3FAEC836-608A-4458-94DB-CCF2A2D620BD}" type="presParOf" srcId="{7969F1C7-2E17-48A1-B041-4EDFF553D438}" destId="{B8D4E1B5-A502-4634-91A5-211A93EED3ED}" srcOrd="1" destOrd="0" presId="urn:microsoft.com/office/officeart/2008/layout/HorizontalMultiLevelHierarchy"/>
  </dgm:cxnLst>
  <dgm:bg/>
  <dgm:whole>
    <a:effectLst>
      <a:reflection endPos="0" dist="50800" dir="5400000" sy="-100000" algn="bl" rotWithShape="0"/>
    </a:effectLst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FC8E62-C4E5-4F4E-96C6-4005DE2886E8}" type="doc">
      <dgm:prSet loTypeId="urn:microsoft.com/office/officeart/2005/8/layout/hierarchy3" loCatId="hierarchy" qsTypeId="urn:microsoft.com/office/officeart/2005/8/quickstyle/3d1" qsCatId="3D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12DE7F6A-AA43-4B05-A13E-12FA3B894A24}">
      <dgm:prSet phldrT="[Текст]" custT="1"/>
      <dgm:spPr/>
      <dgm:t>
        <a:bodyPr/>
        <a:lstStyle/>
        <a:p>
          <a:r>
            <a:rPr lang="ru-RU" sz="2000" b="1" dirty="0" smtClean="0"/>
            <a:t>Шляхи </a:t>
          </a:r>
          <a:r>
            <a:rPr lang="ru-RU" sz="2000" b="1" dirty="0" err="1" smtClean="0"/>
            <a:t>удосконалення</a:t>
          </a:r>
          <a:r>
            <a:rPr lang="ru-RU" sz="2000" b="1" dirty="0" smtClean="0"/>
            <a:t> </a:t>
          </a:r>
          <a:r>
            <a:rPr lang="ru-RU" sz="2000" b="1" dirty="0" err="1" smtClean="0"/>
            <a:t>процесу</a:t>
          </a:r>
          <a:r>
            <a:rPr lang="ru-RU" sz="2000" b="1" dirty="0" smtClean="0"/>
            <a:t> </a:t>
          </a:r>
          <a:r>
            <a:rPr lang="ru-RU" sz="2000" b="1" dirty="0" err="1" smtClean="0"/>
            <a:t>кредитування</a:t>
          </a:r>
          <a:endParaRPr lang="ru-RU" sz="2000" b="1" dirty="0"/>
        </a:p>
      </dgm:t>
    </dgm:pt>
    <dgm:pt modelId="{A53325F8-BCEF-425E-A796-20C241BE0CD8}" type="parTrans" cxnId="{1C0A12B4-A2C2-44CC-BF9C-366C8B66DF46}">
      <dgm:prSet/>
      <dgm:spPr/>
      <dgm:t>
        <a:bodyPr/>
        <a:lstStyle/>
        <a:p>
          <a:endParaRPr lang="ru-RU"/>
        </a:p>
      </dgm:t>
    </dgm:pt>
    <dgm:pt modelId="{B6ACB8F6-F7AB-4AD4-9CDC-69ECF5EAE32B}" type="sibTrans" cxnId="{1C0A12B4-A2C2-44CC-BF9C-366C8B66DF46}">
      <dgm:prSet/>
      <dgm:spPr/>
      <dgm:t>
        <a:bodyPr/>
        <a:lstStyle/>
        <a:p>
          <a:endParaRPr lang="ru-RU"/>
        </a:p>
      </dgm:t>
    </dgm:pt>
    <dgm:pt modelId="{CEE14257-87BA-4D96-BB7F-FA8DF7E6A313}">
      <dgm:prSet phldrT="[Текст]" custT="1"/>
      <dgm:spPr/>
      <dgm:t>
        <a:bodyPr/>
        <a:lstStyle/>
        <a:p>
          <a:r>
            <a:rPr lang="ru-RU" sz="1800" dirty="0" err="1" smtClean="0"/>
            <a:t>запровадження</a:t>
          </a:r>
          <a:r>
            <a:rPr lang="ru-RU" sz="1800" dirty="0" smtClean="0"/>
            <a:t> </a:t>
          </a:r>
          <a:r>
            <a:rPr lang="ru-RU" sz="1800" dirty="0" err="1" smtClean="0"/>
            <a:t>нових</a:t>
          </a:r>
          <a:r>
            <a:rPr lang="ru-RU" sz="1800" dirty="0" smtClean="0"/>
            <a:t> </a:t>
          </a:r>
          <a:r>
            <a:rPr lang="ru-RU" sz="1800" dirty="0" err="1" smtClean="0"/>
            <a:t>кредитних</a:t>
          </a:r>
          <a:r>
            <a:rPr lang="ru-RU" sz="1800" dirty="0" smtClean="0"/>
            <a:t> </a:t>
          </a:r>
          <a:r>
            <a:rPr lang="ru-RU" sz="1800" dirty="0" err="1" smtClean="0"/>
            <a:t>продуктів</a:t>
          </a:r>
          <a:r>
            <a:rPr lang="ru-RU" sz="1800" dirty="0" smtClean="0"/>
            <a:t> для </a:t>
          </a:r>
          <a:r>
            <a:rPr lang="ru-RU" sz="1800" dirty="0" err="1" smtClean="0"/>
            <a:t>юридичних</a:t>
          </a:r>
          <a:r>
            <a:rPr lang="ru-RU" sz="1800" dirty="0" smtClean="0"/>
            <a:t> </a:t>
          </a:r>
          <a:r>
            <a:rPr lang="ru-RU" sz="1800" dirty="0" err="1" smtClean="0"/>
            <a:t>осіб</a:t>
          </a:r>
          <a:endParaRPr lang="ru-RU" sz="1800" dirty="0"/>
        </a:p>
      </dgm:t>
    </dgm:pt>
    <dgm:pt modelId="{09613873-9016-4473-8FDA-C0B1E5085EE5}" type="parTrans" cxnId="{59FBC100-0090-424D-99F1-13CA105BD466}">
      <dgm:prSet/>
      <dgm:spPr/>
      <dgm:t>
        <a:bodyPr/>
        <a:lstStyle/>
        <a:p>
          <a:endParaRPr lang="ru-RU"/>
        </a:p>
      </dgm:t>
    </dgm:pt>
    <dgm:pt modelId="{99CCCC75-6166-4D80-8EB1-2EDF08C7DA0A}" type="sibTrans" cxnId="{59FBC100-0090-424D-99F1-13CA105BD466}">
      <dgm:prSet/>
      <dgm:spPr/>
      <dgm:t>
        <a:bodyPr/>
        <a:lstStyle/>
        <a:p>
          <a:endParaRPr lang="ru-RU"/>
        </a:p>
      </dgm:t>
    </dgm:pt>
    <dgm:pt modelId="{FBFA54BF-A35C-4466-B645-1E9669D3F682}">
      <dgm:prSet phldrT="[Текст]" custT="1"/>
      <dgm:spPr/>
      <dgm:t>
        <a:bodyPr/>
        <a:lstStyle/>
        <a:p>
          <a:r>
            <a:rPr lang="ru-RU" sz="1800" dirty="0" err="1" smtClean="0"/>
            <a:t>удосконалення</a:t>
          </a:r>
          <a:r>
            <a:rPr lang="ru-RU" sz="1800" dirty="0" smtClean="0"/>
            <a:t> </a:t>
          </a:r>
          <a:r>
            <a:rPr lang="ru-RU" sz="1800" dirty="0" err="1" smtClean="0"/>
            <a:t>маркетингової</a:t>
          </a:r>
          <a:r>
            <a:rPr lang="ru-RU" sz="1800" dirty="0" smtClean="0"/>
            <a:t> </a:t>
          </a:r>
          <a:r>
            <a:rPr lang="ru-RU" sz="1800" dirty="0" err="1" smtClean="0"/>
            <a:t>політики</a:t>
          </a:r>
          <a:r>
            <a:rPr lang="ru-RU" sz="1800" dirty="0" smtClean="0"/>
            <a:t> (</a:t>
          </a:r>
          <a:r>
            <a:rPr lang="ru-RU" sz="1800" dirty="0" err="1" smtClean="0"/>
            <a:t>створення</a:t>
          </a:r>
          <a:r>
            <a:rPr lang="ru-RU" sz="1800" dirty="0" smtClean="0"/>
            <a:t> позитивного </a:t>
          </a:r>
          <a:r>
            <a:rPr lang="ru-RU" sz="1800" dirty="0" err="1" smtClean="0"/>
            <a:t>іміджу</a:t>
          </a:r>
          <a:r>
            <a:rPr lang="ru-RU" sz="1800" dirty="0" smtClean="0"/>
            <a:t> </a:t>
          </a:r>
          <a:r>
            <a:rPr lang="ru-RU" sz="1800" dirty="0" err="1" smtClean="0"/>
            <a:t>комерційного</a:t>
          </a:r>
          <a:r>
            <a:rPr lang="ru-RU" sz="1800" dirty="0" smtClean="0"/>
            <a:t> банку)</a:t>
          </a:r>
          <a:endParaRPr lang="ru-RU" sz="1800" dirty="0"/>
        </a:p>
      </dgm:t>
    </dgm:pt>
    <dgm:pt modelId="{361AC209-E73F-4357-821F-3726BFCFB4EC}" type="parTrans" cxnId="{A9E26A05-FFAD-48B7-9C6D-13D2D573B7E8}">
      <dgm:prSet/>
      <dgm:spPr/>
      <dgm:t>
        <a:bodyPr/>
        <a:lstStyle/>
        <a:p>
          <a:endParaRPr lang="ru-RU"/>
        </a:p>
      </dgm:t>
    </dgm:pt>
    <dgm:pt modelId="{61620E35-C7E4-4444-B59E-40C098EA1372}" type="sibTrans" cxnId="{A9E26A05-FFAD-48B7-9C6D-13D2D573B7E8}">
      <dgm:prSet/>
      <dgm:spPr/>
      <dgm:t>
        <a:bodyPr/>
        <a:lstStyle/>
        <a:p>
          <a:endParaRPr lang="ru-RU"/>
        </a:p>
      </dgm:t>
    </dgm:pt>
    <dgm:pt modelId="{E0DCE617-8608-4619-9470-220B9151710F}">
      <dgm:prSet custT="1"/>
      <dgm:spPr/>
      <dgm:t>
        <a:bodyPr/>
        <a:lstStyle/>
        <a:p>
          <a:r>
            <a:rPr lang="ru-RU" sz="1800" dirty="0" err="1" smtClean="0"/>
            <a:t>запровадження</a:t>
          </a:r>
          <a:r>
            <a:rPr lang="ru-RU" sz="1800" dirty="0" smtClean="0"/>
            <a:t> </a:t>
          </a:r>
          <a:r>
            <a:rPr lang="ru-RU" sz="1800" dirty="0" err="1" smtClean="0"/>
            <a:t>нових</a:t>
          </a:r>
          <a:r>
            <a:rPr lang="ru-RU" sz="1800" dirty="0" smtClean="0"/>
            <a:t> </a:t>
          </a:r>
          <a:r>
            <a:rPr lang="ru-RU" sz="1800" dirty="0" err="1" smtClean="0"/>
            <a:t>кредитних</a:t>
          </a:r>
          <a:r>
            <a:rPr lang="ru-RU" sz="1800" dirty="0" smtClean="0"/>
            <a:t> </a:t>
          </a:r>
          <a:r>
            <a:rPr lang="ru-RU" sz="1800" dirty="0" err="1" smtClean="0"/>
            <a:t>продуктів</a:t>
          </a:r>
          <a:r>
            <a:rPr lang="ru-RU" sz="1800" dirty="0" smtClean="0"/>
            <a:t> для </a:t>
          </a:r>
          <a:r>
            <a:rPr lang="ru-RU" sz="1800" dirty="0" err="1" smtClean="0"/>
            <a:t>фізичних</a:t>
          </a:r>
          <a:r>
            <a:rPr lang="ru-RU" sz="1800" dirty="0" smtClean="0"/>
            <a:t> </a:t>
          </a:r>
          <a:r>
            <a:rPr lang="ru-RU" sz="1800" dirty="0" err="1" smtClean="0"/>
            <a:t>осіб</a:t>
          </a:r>
          <a:endParaRPr lang="ru-RU" sz="1800" dirty="0"/>
        </a:p>
      </dgm:t>
    </dgm:pt>
    <dgm:pt modelId="{8710C3E0-0A6F-4874-B903-A37461159D95}" type="parTrans" cxnId="{ADDC52CF-57E7-42F3-8D66-8A3D2D50FBDC}">
      <dgm:prSet/>
      <dgm:spPr/>
      <dgm:t>
        <a:bodyPr/>
        <a:lstStyle/>
        <a:p>
          <a:endParaRPr lang="ru-RU"/>
        </a:p>
      </dgm:t>
    </dgm:pt>
    <dgm:pt modelId="{33A179C6-9F05-4655-B992-A43668D4573D}" type="sibTrans" cxnId="{ADDC52CF-57E7-42F3-8D66-8A3D2D50FBDC}">
      <dgm:prSet/>
      <dgm:spPr/>
      <dgm:t>
        <a:bodyPr/>
        <a:lstStyle/>
        <a:p>
          <a:endParaRPr lang="ru-RU"/>
        </a:p>
      </dgm:t>
    </dgm:pt>
    <dgm:pt modelId="{E4738431-9B01-48E0-9E50-C7E9216FE715}">
      <dgm:prSet custT="1"/>
      <dgm:spPr/>
      <dgm:t>
        <a:bodyPr/>
        <a:lstStyle/>
        <a:p>
          <a:r>
            <a:rPr lang="ru-RU" sz="1800" dirty="0" err="1" smtClean="0"/>
            <a:t>створення</a:t>
          </a:r>
          <a:r>
            <a:rPr lang="ru-RU" sz="1800" dirty="0" smtClean="0"/>
            <a:t> </a:t>
          </a:r>
          <a:r>
            <a:rPr lang="ru-RU" sz="1800" dirty="0" err="1" smtClean="0"/>
            <a:t>програми</a:t>
          </a:r>
          <a:r>
            <a:rPr lang="ru-RU" sz="1800" dirty="0" smtClean="0"/>
            <a:t> </a:t>
          </a:r>
          <a:r>
            <a:rPr lang="ru-RU" sz="1800" dirty="0" err="1" smtClean="0"/>
            <a:t>кредитування</a:t>
          </a:r>
          <a:r>
            <a:rPr lang="ru-RU" sz="1800" dirty="0" smtClean="0"/>
            <a:t> стартового </a:t>
          </a:r>
          <a:r>
            <a:rPr lang="ru-RU" sz="1800" dirty="0" err="1" smtClean="0"/>
            <a:t>капіталу</a:t>
          </a:r>
          <a:r>
            <a:rPr lang="ru-RU" sz="1800" dirty="0" smtClean="0"/>
            <a:t> СПД</a:t>
          </a:r>
          <a:endParaRPr lang="ru-RU" sz="1800" dirty="0"/>
        </a:p>
      </dgm:t>
    </dgm:pt>
    <dgm:pt modelId="{3DD22D95-AACD-436A-81CB-D6553A685DC0}" type="parTrans" cxnId="{C249134D-BD21-4B11-B93D-30839994981E}">
      <dgm:prSet/>
      <dgm:spPr/>
      <dgm:t>
        <a:bodyPr/>
        <a:lstStyle/>
        <a:p>
          <a:endParaRPr lang="ru-RU"/>
        </a:p>
      </dgm:t>
    </dgm:pt>
    <dgm:pt modelId="{DFE35723-4EC2-478D-9F55-887816F2944A}" type="sibTrans" cxnId="{C249134D-BD21-4B11-B93D-30839994981E}">
      <dgm:prSet/>
      <dgm:spPr/>
      <dgm:t>
        <a:bodyPr/>
        <a:lstStyle/>
        <a:p>
          <a:endParaRPr lang="ru-RU"/>
        </a:p>
      </dgm:t>
    </dgm:pt>
    <dgm:pt modelId="{9B244F0F-3161-4367-844F-8EE4BB3566B8}">
      <dgm:prSet custT="1"/>
      <dgm:spPr/>
      <dgm:t>
        <a:bodyPr/>
        <a:lstStyle/>
        <a:p>
          <a:r>
            <a:rPr lang="ru-RU" sz="1800" dirty="0" err="1" smtClean="0"/>
            <a:t>розширення</a:t>
          </a:r>
          <a:r>
            <a:rPr lang="ru-RU" sz="1800" dirty="0" smtClean="0"/>
            <a:t> складу </a:t>
          </a:r>
          <a:r>
            <a:rPr lang="ru-RU" sz="1800" dirty="0" err="1" smtClean="0"/>
            <a:t>фінансових</a:t>
          </a:r>
          <a:r>
            <a:rPr lang="ru-RU" sz="1800" dirty="0" smtClean="0"/>
            <a:t> </a:t>
          </a:r>
          <a:r>
            <a:rPr lang="ru-RU" sz="1800" dirty="0" err="1" smtClean="0"/>
            <a:t>коефіцієнтів</a:t>
          </a:r>
          <a:endParaRPr lang="ru-RU" sz="1800" dirty="0"/>
        </a:p>
      </dgm:t>
    </dgm:pt>
    <dgm:pt modelId="{33DA12EB-3AB3-49B2-9CC1-4A9348391FA4}" type="parTrans" cxnId="{30F90D2A-1BE9-4B1D-8C4B-E8E33A8044DD}">
      <dgm:prSet/>
      <dgm:spPr/>
      <dgm:t>
        <a:bodyPr/>
        <a:lstStyle/>
        <a:p>
          <a:endParaRPr lang="ru-RU"/>
        </a:p>
      </dgm:t>
    </dgm:pt>
    <dgm:pt modelId="{043DFAF4-4573-4643-A485-9983CA69FF40}" type="sibTrans" cxnId="{30F90D2A-1BE9-4B1D-8C4B-E8E33A8044DD}">
      <dgm:prSet/>
      <dgm:spPr/>
      <dgm:t>
        <a:bodyPr/>
        <a:lstStyle/>
        <a:p>
          <a:endParaRPr lang="ru-RU"/>
        </a:p>
      </dgm:t>
    </dgm:pt>
    <dgm:pt modelId="{EC55673A-E880-491D-A1E7-85381E754F64}" type="pres">
      <dgm:prSet presAssocID="{13FC8E62-C4E5-4F4E-96C6-4005DE2886E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9036DB0-04B4-45EA-90E3-EA370D416AAA}" type="pres">
      <dgm:prSet presAssocID="{12DE7F6A-AA43-4B05-A13E-12FA3B894A24}" presName="root" presStyleCnt="0"/>
      <dgm:spPr/>
    </dgm:pt>
    <dgm:pt modelId="{027DA651-5207-4C10-BEEE-832125C153D1}" type="pres">
      <dgm:prSet presAssocID="{12DE7F6A-AA43-4B05-A13E-12FA3B894A24}" presName="rootComposite" presStyleCnt="0"/>
      <dgm:spPr/>
    </dgm:pt>
    <dgm:pt modelId="{FC2635DA-8633-4F03-910D-32A7C3B5354C}" type="pres">
      <dgm:prSet presAssocID="{12DE7F6A-AA43-4B05-A13E-12FA3B894A24}" presName="rootText" presStyleLbl="node1" presStyleIdx="0" presStyleCnt="1" custScaleX="475989"/>
      <dgm:spPr/>
      <dgm:t>
        <a:bodyPr/>
        <a:lstStyle/>
        <a:p>
          <a:endParaRPr lang="ru-RU"/>
        </a:p>
      </dgm:t>
    </dgm:pt>
    <dgm:pt modelId="{77E7F754-D34F-4900-B69F-EE4BD19A130B}" type="pres">
      <dgm:prSet presAssocID="{12DE7F6A-AA43-4B05-A13E-12FA3B894A24}" presName="rootConnector" presStyleLbl="node1" presStyleIdx="0" presStyleCnt="1"/>
      <dgm:spPr/>
    </dgm:pt>
    <dgm:pt modelId="{BED1269D-484F-4751-8965-58C0E3875AB2}" type="pres">
      <dgm:prSet presAssocID="{12DE7F6A-AA43-4B05-A13E-12FA3B894A24}" presName="childShape" presStyleCnt="0"/>
      <dgm:spPr/>
    </dgm:pt>
    <dgm:pt modelId="{620CD8F0-57AA-4583-8436-B7D095D9B2C8}" type="pres">
      <dgm:prSet presAssocID="{09613873-9016-4473-8FDA-C0B1E5085EE5}" presName="Name13" presStyleLbl="parChTrans1D2" presStyleIdx="0" presStyleCnt="5"/>
      <dgm:spPr/>
    </dgm:pt>
    <dgm:pt modelId="{D0892AA5-69E1-4621-916A-4C8F9392D444}" type="pres">
      <dgm:prSet presAssocID="{CEE14257-87BA-4D96-BB7F-FA8DF7E6A313}" presName="childText" presStyleLbl="bgAcc1" presStyleIdx="0" presStyleCnt="5" custScaleX="4305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D7812-AE13-4821-892E-301EEDC5A5E9}" type="pres">
      <dgm:prSet presAssocID="{8710C3E0-0A6F-4874-B903-A37461159D95}" presName="Name13" presStyleLbl="parChTrans1D2" presStyleIdx="1" presStyleCnt="5"/>
      <dgm:spPr/>
    </dgm:pt>
    <dgm:pt modelId="{EF170294-42B4-4B79-8737-8CD3ECC4BD9D}" type="pres">
      <dgm:prSet presAssocID="{E0DCE617-8608-4619-9470-220B9151710F}" presName="childText" presStyleLbl="bgAcc1" presStyleIdx="1" presStyleCnt="5" custScaleX="430584">
        <dgm:presLayoutVars>
          <dgm:bulletEnabled val="1"/>
        </dgm:presLayoutVars>
      </dgm:prSet>
      <dgm:spPr/>
    </dgm:pt>
    <dgm:pt modelId="{E3D47D67-6A89-4714-A9E5-C2A31DCFDD7A}" type="pres">
      <dgm:prSet presAssocID="{3DD22D95-AACD-436A-81CB-D6553A685DC0}" presName="Name13" presStyleLbl="parChTrans1D2" presStyleIdx="2" presStyleCnt="5"/>
      <dgm:spPr/>
    </dgm:pt>
    <dgm:pt modelId="{AEC25A06-4FFA-4BAD-BDCF-D60954B59EA4}" type="pres">
      <dgm:prSet presAssocID="{E4738431-9B01-48E0-9E50-C7E9216FE715}" presName="childText" presStyleLbl="bgAcc1" presStyleIdx="2" presStyleCnt="5" custScaleX="430584">
        <dgm:presLayoutVars>
          <dgm:bulletEnabled val="1"/>
        </dgm:presLayoutVars>
      </dgm:prSet>
      <dgm:spPr/>
    </dgm:pt>
    <dgm:pt modelId="{F54CDBA1-5BB5-4577-93C8-D62B39AAB806}" type="pres">
      <dgm:prSet presAssocID="{361AC209-E73F-4357-821F-3726BFCFB4EC}" presName="Name13" presStyleLbl="parChTrans1D2" presStyleIdx="3" presStyleCnt="5"/>
      <dgm:spPr/>
    </dgm:pt>
    <dgm:pt modelId="{1657707A-FF25-4540-A4FE-056DDFFF5102}" type="pres">
      <dgm:prSet presAssocID="{FBFA54BF-A35C-4466-B645-1E9669D3F682}" presName="childText" presStyleLbl="bgAcc1" presStyleIdx="3" presStyleCnt="5" custScaleX="4305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7120E-6994-41E9-91C5-F1BB875FA555}" type="pres">
      <dgm:prSet presAssocID="{33DA12EB-3AB3-49B2-9CC1-4A9348391FA4}" presName="Name13" presStyleLbl="parChTrans1D2" presStyleIdx="4" presStyleCnt="5"/>
      <dgm:spPr/>
    </dgm:pt>
    <dgm:pt modelId="{D1866815-0FEC-41C5-AD35-5686DDF77E8A}" type="pres">
      <dgm:prSet presAssocID="{9B244F0F-3161-4367-844F-8EE4BB3566B8}" presName="childText" presStyleLbl="bgAcc1" presStyleIdx="4" presStyleCnt="5" custScaleX="430584">
        <dgm:presLayoutVars>
          <dgm:bulletEnabled val="1"/>
        </dgm:presLayoutVars>
      </dgm:prSet>
      <dgm:spPr/>
    </dgm:pt>
  </dgm:ptLst>
  <dgm:cxnLst>
    <dgm:cxn modelId="{30F90D2A-1BE9-4B1D-8C4B-E8E33A8044DD}" srcId="{12DE7F6A-AA43-4B05-A13E-12FA3B894A24}" destId="{9B244F0F-3161-4367-844F-8EE4BB3566B8}" srcOrd="4" destOrd="0" parTransId="{33DA12EB-3AB3-49B2-9CC1-4A9348391FA4}" sibTransId="{043DFAF4-4573-4643-A485-9983CA69FF40}"/>
    <dgm:cxn modelId="{59FBC100-0090-424D-99F1-13CA105BD466}" srcId="{12DE7F6A-AA43-4B05-A13E-12FA3B894A24}" destId="{CEE14257-87BA-4D96-BB7F-FA8DF7E6A313}" srcOrd="0" destOrd="0" parTransId="{09613873-9016-4473-8FDA-C0B1E5085EE5}" sibTransId="{99CCCC75-6166-4D80-8EB1-2EDF08C7DA0A}"/>
    <dgm:cxn modelId="{A9E26A05-FFAD-48B7-9C6D-13D2D573B7E8}" srcId="{12DE7F6A-AA43-4B05-A13E-12FA3B894A24}" destId="{FBFA54BF-A35C-4466-B645-1E9669D3F682}" srcOrd="3" destOrd="0" parTransId="{361AC209-E73F-4357-821F-3726BFCFB4EC}" sibTransId="{61620E35-C7E4-4444-B59E-40C098EA1372}"/>
    <dgm:cxn modelId="{9EC503B1-D44F-4939-AF25-D2F31D2EAB34}" type="presOf" srcId="{33DA12EB-3AB3-49B2-9CC1-4A9348391FA4}" destId="{66B7120E-6994-41E9-91C5-F1BB875FA555}" srcOrd="0" destOrd="0" presId="urn:microsoft.com/office/officeart/2005/8/layout/hierarchy3"/>
    <dgm:cxn modelId="{241CFA3F-5696-4EDE-9EB1-812DA8AB2E2A}" type="presOf" srcId="{12DE7F6A-AA43-4B05-A13E-12FA3B894A24}" destId="{77E7F754-D34F-4900-B69F-EE4BD19A130B}" srcOrd="1" destOrd="0" presId="urn:microsoft.com/office/officeart/2005/8/layout/hierarchy3"/>
    <dgm:cxn modelId="{D21E5035-9519-4B60-876F-C7A5D7EE598D}" type="presOf" srcId="{9B244F0F-3161-4367-844F-8EE4BB3566B8}" destId="{D1866815-0FEC-41C5-AD35-5686DDF77E8A}" srcOrd="0" destOrd="0" presId="urn:microsoft.com/office/officeart/2005/8/layout/hierarchy3"/>
    <dgm:cxn modelId="{C249134D-BD21-4B11-B93D-30839994981E}" srcId="{12DE7F6A-AA43-4B05-A13E-12FA3B894A24}" destId="{E4738431-9B01-48E0-9E50-C7E9216FE715}" srcOrd="2" destOrd="0" parTransId="{3DD22D95-AACD-436A-81CB-D6553A685DC0}" sibTransId="{DFE35723-4EC2-478D-9F55-887816F2944A}"/>
    <dgm:cxn modelId="{0EF40507-162D-47A8-AD6A-2EC4174045FB}" type="presOf" srcId="{09613873-9016-4473-8FDA-C0B1E5085EE5}" destId="{620CD8F0-57AA-4583-8436-B7D095D9B2C8}" srcOrd="0" destOrd="0" presId="urn:microsoft.com/office/officeart/2005/8/layout/hierarchy3"/>
    <dgm:cxn modelId="{FFD389A9-8265-494C-9E47-E3D33FA2B100}" type="presOf" srcId="{E0DCE617-8608-4619-9470-220B9151710F}" destId="{EF170294-42B4-4B79-8737-8CD3ECC4BD9D}" srcOrd="0" destOrd="0" presId="urn:microsoft.com/office/officeart/2005/8/layout/hierarchy3"/>
    <dgm:cxn modelId="{2261B1E6-EDA6-4A8E-90DE-FD142CADA337}" type="presOf" srcId="{13FC8E62-C4E5-4F4E-96C6-4005DE2886E8}" destId="{EC55673A-E880-491D-A1E7-85381E754F64}" srcOrd="0" destOrd="0" presId="urn:microsoft.com/office/officeart/2005/8/layout/hierarchy3"/>
    <dgm:cxn modelId="{28FAAC0E-2535-4450-8082-3CD366C061D6}" type="presOf" srcId="{3DD22D95-AACD-436A-81CB-D6553A685DC0}" destId="{E3D47D67-6A89-4714-A9E5-C2A31DCFDD7A}" srcOrd="0" destOrd="0" presId="urn:microsoft.com/office/officeart/2005/8/layout/hierarchy3"/>
    <dgm:cxn modelId="{A9F4092F-E8BA-4E6A-8097-46DF15D65513}" type="presOf" srcId="{FBFA54BF-A35C-4466-B645-1E9669D3F682}" destId="{1657707A-FF25-4540-A4FE-056DDFFF5102}" srcOrd="0" destOrd="0" presId="urn:microsoft.com/office/officeart/2005/8/layout/hierarchy3"/>
    <dgm:cxn modelId="{ADDC52CF-57E7-42F3-8D66-8A3D2D50FBDC}" srcId="{12DE7F6A-AA43-4B05-A13E-12FA3B894A24}" destId="{E0DCE617-8608-4619-9470-220B9151710F}" srcOrd="1" destOrd="0" parTransId="{8710C3E0-0A6F-4874-B903-A37461159D95}" sibTransId="{33A179C6-9F05-4655-B992-A43668D4573D}"/>
    <dgm:cxn modelId="{5A61C3AB-17E1-4090-94FF-5B057DE8935A}" type="presOf" srcId="{8710C3E0-0A6F-4874-B903-A37461159D95}" destId="{01BD7812-AE13-4821-892E-301EEDC5A5E9}" srcOrd="0" destOrd="0" presId="urn:microsoft.com/office/officeart/2005/8/layout/hierarchy3"/>
    <dgm:cxn modelId="{6FE34ABE-C2D2-47A9-B2EF-ADD03C273F15}" type="presOf" srcId="{361AC209-E73F-4357-821F-3726BFCFB4EC}" destId="{F54CDBA1-5BB5-4577-93C8-D62B39AAB806}" srcOrd="0" destOrd="0" presId="urn:microsoft.com/office/officeart/2005/8/layout/hierarchy3"/>
    <dgm:cxn modelId="{52F03D08-2220-486A-8225-EFD58D212362}" type="presOf" srcId="{E4738431-9B01-48E0-9E50-C7E9216FE715}" destId="{AEC25A06-4FFA-4BAD-BDCF-D60954B59EA4}" srcOrd="0" destOrd="0" presId="urn:microsoft.com/office/officeart/2005/8/layout/hierarchy3"/>
    <dgm:cxn modelId="{1C0A12B4-A2C2-44CC-BF9C-366C8B66DF46}" srcId="{13FC8E62-C4E5-4F4E-96C6-4005DE2886E8}" destId="{12DE7F6A-AA43-4B05-A13E-12FA3B894A24}" srcOrd="0" destOrd="0" parTransId="{A53325F8-BCEF-425E-A796-20C241BE0CD8}" sibTransId="{B6ACB8F6-F7AB-4AD4-9CDC-69ECF5EAE32B}"/>
    <dgm:cxn modelId="{733A6CA6-6A73-491A-B2F7-0A2AE9670FE8}" type="presOf" srcId="{CEE14257-87BA-4D96-BB7F-FA8DF7E6A313}" destId="{D0892AA5-69E1-4621-916A-4C8F9392D444}" srcOrd="0" destOrd="0" presId="urn:microsoft.com/office/officeart/2005/8/layout/hierarchy3"/>
    <dgm:cxn modelId="{7664EB7B-7BCC-4197-8566-2D52E0940B5E}" type="presOf" srcId="{12DE7F6A-AA43-4B05-A13E-12FA3B894A24}" destId="{FC2635DA-8633-4F03-910D-32A7C3B5354C}" srcOrd="0" destOrd="0" presId="urn:microsoft.com/office/officeart/2005/8/layout/hierarchy3"/>
    <dgm:cxn modelId="{3559B35D-4448-4F54-BA5D-D0636BB1863E}" type="presParOf" srcId="{EC55673A-E880-491D-A1E7-85381E754F64}" destId="{E9036DB0-04B4-45EA-90E3-EA370D416AAA}" srcOrd="0" destOrd="0" presId="urn:microsoft.com/office/officeart/2005/8/layout/hierarchy3"/>
    <dgm:cxn modelId="{78BAF48F-6617-44B8-A3BA-49B8A5925947}" type="presParOf" srcId="{E9036DB0-04B4-45EA-90E3-EA370D416AAA}" destId="{027DA651-5207-4C10-BEEE-832125C153D1}" srcOrd="0" destOrd="0" presId="urn:microsoft.com/office/officeart/2005/8/layout/hierarchy3"/>
    <dgm:cxn modelId="{C1281753-4638-40C7-B8AF-63FF974D1622}" type="presParOf" srcId="{027DA651-5207-4C10-BEEE-832125C153D1}" destId="{FC2635DA-8633-4F03-910D-32A7C3B5354C}" srcOrd="0" destOrd="0" presId="urn:microsoft.com/office/officeart/2005/8/layout/hierarchy3"/>
    <dgm:cxn modelId="{EAE4A24B-81E7-49A3-B45C-8EE8F2DDB958}" type="presParOf" srcId="{027DA651-5207-4C10-BEEE-832125C153D1}" destId="{77E7F754-D34F-4900-B69F-EE4BD19A130B}" srcOrd="1" destOrd="0" presId="urn:microsoft.com/office/officeart/2005/8/layout/hierarchy3"/>
    <dgm:cxn modelId="{8B660AEC-1A06-436C-98C8-39F11602B546}" type="presParOf" srcId="{E9036DB0-04B4-45EA-90E3-EA370D416AAA}" destId="{BED1269D-484F-4751-8965-58C0E3875AB2}" srcOrd="1" destOrd="0" presId="urn:microsoft.com/office/officeart/2005/8/layout/hierarchy3"/>
    <dgm:cxn modelId="{D15DE606-B636-4784-BB62-710B71C28E3A}" type="presParOf" srcId="{BED1269D-484F-4751-8965-58C0E3875AB2}" destId="{620CD8F0-57AA-4583-8436-B7D095D9B2C8}" srcOrd="0" destOrd="0" presId="urn:microsoft.com/office/officeart/2005/8/layout/hierarchy3"/>
    <dgm:cxn modelId="{49AC0F5C-E71E-49AB-9F1A-CCAD662C98FC}" type="presParOf" srcId="{BED1269D-484F-4751-8965-58C0E3875AB2}" destId="{D0892AA5-69E1-4621-916A-4C8F9392D444}" srcOrd="1" destOrd="0" presId="urn:microsoft.com/office/officeart/2005/8/layout/hierarchy3"/>
    <dgm:cxn modelId="{C28FE8E7-E1A2-4DEC-A2DA-6B4C7E838C89}" type="presParOf" srcId="{BED1269D-484F-4751-8965-58C0E3875AB2}" destId="{01BD7812-AE13-4821-892E-301EEDC5A5E9}" srcOrd="2" destOrd="0" presId="urn:microsoft.com/office/officeart/2005/8/layout/hierarchy3"/>
    <dgm:cxn modelId="{538E7E46-7571-4621-B05F-D5D8D4125970}" type="presParOf" srcId="{BED1269D-484F-4751-8965-58C0E3875AB2}" destId="{EF170294-42B4-4B79-8737-8CD3ECC4BD9D}" srcOrd="3" destOrd="0" presId="urn:microsoft.com/office/officeart/2005/8/layout/hierarchy3"/>
    <dgm:cxn modelId="{4B4AA981-DBD0-44B2-BDFF-5ADFB1F3C799}" type="presParOf" srcId="{BED1269D-484F-4751-8965-58C0E3875AB2}" destId="{E3D47D67-6A89-4714-A9E5-C2A31DCFDD7A}" srcOrd="4" destOrd="0" presId="urn:microsoft.com/office/officeart/2005/8/layout/hierarchy3"/>
    <dgm:cxn modelId="{D1CC5BE4-C187-41E1-8AE7-A21BDAFC0F97}" type="presParOf" srcId="{BED1269D-484F-4751-8965-58C0E3875AB2}" destId="{AEC25A06-4FFA-4BAD-BDCF-D60954B59EA4}" srcOrd="5" destOrd="0" presId="urn:microsoft.com/office/officeart/2005/8/layout/hierarchy3"/>
    <dgm:cxn modelId="{C0F13ECA-18A4-4E01-9E3F-0D03AAC1E3C1}" type="presParOf" srcId="{BED1269D-484F-4751-8965-58C0E3875AB2}" destId="{F54CDBA1-5BB5-4577-93C8-D62B39AAB806}" srcOrd="6" destOrd="0" presId="urn:microsoft.com/office/officeart/2005/8/layout/hierarchy3"/>
    <dgm:cxn modelId="{99DD9863-4CF2-42AE-9D8C-7D1872829F54}" type="presParOf" srcId="{BED1269D-484F-4751-8965-58C0E3875AB2}" destId="{1657707A-FF25-4540-A4FE-056DDFFF5102}" srcOrd="7" destOrd="0" presId="urn:microsoft.com/office/officeart/2005/8/layout/hierarchy3"/>
    <dgm:cxn modelId="{BB5DC8C0-6E92-4F60-B300-09C1A87A7FE6}" type="presParOf" srcId="{BED1269D-484F-4751-8965-58C0E3875AB2}" destId="{66B7120E-6994-41E9-91C5-F1BB875FA555}" srcOrd="8" destOrd="0" presId="urn:microsoft.com/office/officeart/2005/8/layout/hierarchy3"/>
    <dgm:cxn modelId="{38A2B8A2-1DC6-4A50-B88A-1B10AE52D2A7}" type="presParOf" srcId="{BED1269D-484F-4751-8965-58C0E3875AB2}" destId="{D1866815-0FEC-41C5-AD35-5686DDF77E8A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7CCE0A2-DAFB-4865-94CF-AD2F8087C71A}" type="doc">
      <dgm:prSet loTypeId="urn:microsoft.com/office/officeart/2005/8/layout/list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30BF954-669D-4AD8-9C08-29FFE332736A}">
      <dgm:prSet phldrT="[Текст]" custT="1"/>
      <dgm:spPr/>
      <dgm:t>
        <a:bodyPr/>
        <a:lstStyle/>
        <a:p>
          <a:pPr algn="ctr"/>
          <a:r>
            <a:rPr lang="ru-RU" sz="1600" b="1" dirty="0" err="1">
              <a:solidFill>
                <a:schemeClr val="tx1">
                  <a:lumMod val="85000"/>
                  <a:lumOff val="15000"/>
                </a:schemeClr>
              </a:solidFill>
            </a:rPr>
            <a:t>Загальноекономічне</a:t>
          </a:r>
          <a:r>
            <a:rPr lang="ru-RU" sz="1600" b="1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ru-RU" sz="1800" b="1" dirty="0" err="1">
              <a:solidFill>
                <a:schemeClr val="tx1">
                  <a:lumMod val="85000"/>
                  <a:lumOff val="15000"/>
                </a:schemeClr>
              </a:solidFill>
            </a:rPr>
            <a:t>спрямування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55A90F7-A0CA-454F-BFE1-9FA728FC6F94}" type="parTrans" cxnId="{9CB306E5-6F95-405C-B4EB-5C397AD1C83E}">
      <dgm:prSet/>
      <dgm:spPr/>
      <dgm:t>
        <a:bodyPr/>
        <a:lstStyle/>
        <a:p>
          <a:pPr algn="ctr"/>
          <a:endParaRPr lang="ru-RU"/>
        </a:p>
      </dgm:t>
    </dgm:pt>
    <dgm:pt modelId="{74EAB853-C104-4E82-8665-5E0C7BA62FF4}" type="sibTrans" cxnId="{9CB306E5-6F95-405C-B4EB-5C397AD1C83E}">
      <dgm:prSet/>
      <dgm:spPr/>
      <dgm:t>
        <a:bodyPr/>
        <a:lstStyle/>
        <a:p>
          <a:pPr algn="ctr"/>
          <a:endParaRPr lang="ru-RU"/>
        </a:p>
      </dgm:t>
    </dgm:pt>
    <dgm:pt modelId="{0A77E36D-096E-4BA7-8B01-522C21B40BE8}">
      <dgm:prSet phldrT="[Текст]"/>
      <dgm:spPr/>
      <dgm:t>
        <a:bodyPr/>
        <a:lstStyle/>
        <a:p>
          <a:pPr algn="l"/>
          <a:r>
            <a:rPr lang="ru-RU"/>
            <a:t>структурна перебудова економіки з метою поліпшення фінансового стану підприємств і підвищення їхньої кредитоспроможності</a:t>
          </a:r>
        </a:p>
      </dgm:t>
    </dgm:pt>
    <dgm:pt modelId="{557B8B48-19FB-4DE9-8BCD-FD0961F9D0B1}" type="parTrans" cxnId="{E914E989-6050-4691-BFBF-7DB8CBB81FBC}">
      <dgm:prSet/>
      <dgm:spPr/>
      <dgm:t>
        <a:bodyPr/>
        <a:lstStyle/>
        <a:p>
          <a:pPr algn="ctr"/>
          <a:endParaRPr lang="ru-RU"/>
        </a:p>
      </dgm:t>
    </dgm:pt>
    <dgm:pt modelId="{AFD161BE-CCFE-4DEA-8727-EFE099342166}" type="sibTrans" cxnId="{E914E989-6050-4691-BFBF-7DB8CBB81FBC}">
      <dgm:prSet/>
      <dgm:spPr/>
      <dgm:t>
        <a:bodyPr/>
        <a:lstStyle/>
        <a:p>
          <a:pPr algn="ctr"/>
          <a:endParaRPr lang="ru-RU"/>
        </a:p>
      </dgm:t>
    </dgm:pt>
    <dgm:pt modelId="{50EB2A61-0227-46A0-A574-F532EC2F563B}">
      <dgm:prSet phldrT="[Текст]"/>
      <dgm:spPr/>
      <dgm:t>
        <a:bodyPr/>
        <a:lstStyle/>
        <a:p>
          <a:pPr algn="l"/>
          <a:r>
            <a:rPr lang="ru-RU"/>
            <a:t>скорочення рівня державних витрат, які поглинають значні обсяги як емітованих коштів, так і кредитних ресурсів, не створюючи при цьому нову вартість</a:t>
          </a:r>
        </a:p>
      </dgm:t>
    </dgm:pt>
    <dgm:pt modelId="{30CB9984-D68B-48EF-ACF2-36DE24CD0E2E}" type="parTrans" cxnId="{E89D6248-FC12-4689-8FC7-86EF037203DA}">
      <dgm:prSet/>
      <dgm:spPr/>
      <dgm:t>
        <a:bodyPr/>
        <a:lstStyle/>
        <a:p>
          <a:pPr algn="ctr"/>
          <a:endParaRPr lang="ru-RU"/>
        </a:p>
      </dgm:t>
    </dgm:pt>
    <dgm:pt modelId="{8B08A4FD-EE6B-4648-B27A-CFEBA425C2A4}" type="sibTrans" cxnId="{E89D6248-FC12-4689-8FC7-86EF037203DA}">
      <dgm:prSet/>
      <dgm:spPr/>
      <dgm:t>
        <a:bodyPr/>
        <a:lstStyle/>
        <a:p>
          <a:pPr algn="ctr"/>
          <a:endParaRPr lang="ru-RU"/>
        </a:p>
      </dgm:t>
    </dgm:pt>
    <dgm:pt modelId="{E3A91A77-7394-4E85-A08E-8F45F9C47396}">
      <dgm:prSet phldrT="[Текст]"/>
      <dgm:spPr/>
      <dgm:t>
        <a:bodyPr/>
        <a:lstStyle/>
        <a:p>
          <a:pPr algn="ctr"/>
          <a:r>
            <a:rPr lang="ru-RU" b="1" dirty="0" err="1">
              <a:solidFill>
                <a:schemeClr val="tx1">
                  <a:lumMod val="85000"/>
                  <a:lumOff val="15000"/>
                </a:schemeClr>
              </a:solidFill>
            </a:rPr>
            <a:t>Банківське</a:t>
          </a:r>
          <a:r>
            <a:rPr lang="ru-RU" b="1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ru-RU" b="1" dirty="0" err="1">
              <a:solidFill>
                <a:schemeClr val="tx1">
                  <a:lumMod val="85000"/>
                  <a:lumOff val="15000"/>
                </a:schemeClr>
              </a:solidFill>
            </a:rPr>
            <a:t>спрямування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223438D-8E36-4BC6-85E8-EB66765C7B5F}" type="parTrans" cxnId="{FF26BD21-D0BE-426C-9109-7D798078F0D5}">
      <dgm:prSet/>
      <dgm:spPr/>
      <dgm:t>
        <a:bodyPr/>
        <a:lstStyle/>
        <a:p>
          <a:pPr algn="ctr"/>
          <a:endParaRPr lang="ru-RU"/>
        </a:p>
      </dgm:t>
    </dgm:pt>
    <dgm:pt modelId="{720508F5-A6F4-4CDA-B328-1B753D71906A}" type="sibTrans" cxnId="{FF26BD21-D0BE-426C-9109-7D798078F0D5}">
      <dgm:prSet/>
      <dgm:spPr/>
      <dgm:t>
        <a:bodyPr/>
        <a:lstStyle/>
        <a:p>
          <a:pPr algn="ctr"/>
          <a:endParaRPr lang="ru-RU"/>
        </a:p>
      </dgm:t>
    </dgm:pt>
    <dgm:pt modelId="{2C9956B3-B23F-4F81-9992-AE2CA7639761}">
      <dgm:prSet phldrT="[Текст]"/>
      <dgm:spPr/>
      <dgm:t>
        <a:bodyPr/>
        <a:lstStyle/>
        <a:p>
          <a:pPr algn="l"/>
          <a:r>
            <a:rPr lang="ru-RU"/>
            <a:t>на рівні взаємовідносин „банк-клієнт”, з точки зору підвищення ефективності кредитних операцій і поліпшення схеми надання позик</a:t>
          </a:r>
        </a:p>
      </dgm:t>
    </dgm:pt>
    <dgm:pt modelId="{64A7372B-CC23-4541-98A8-5B1312DE880E}" type="parTrans" cxnId="{CEFD99A5-D91A-4A2D-80CE-840CBB4DF550}">
      <dgm:prSet/>
      <dgm:spPr/>
      <dgm:t>
        <a:bodyPr/>
        <a:lstStyle/>
        <a:p>
          <a:pPr algn="ctr"/>
          <a:endParaRPr lang="ru-RU"/>
        </a:p>
      </dgm:t>
    </dgm:pt>
    <dgm:pt modelId="{0ED07C99-077D-4219-A6F6-05A067C2682B}" type="sibTrans" cxnId="{CEFD99A5-D91A-4A2D-80CE-840CBB4DF550}">
      <dgm:prSet/>
      <dgm:spPr/>
      <dgm:t>
        <a:bodyPr/>
        <a:lstStyle/>
        <a:p>
          <a:pPr algn="ctr"/>
          <a:endParaRPr lang="ru-RU"/>
        </a:p>
      </dgm:t>
    </dgm:pt>
    <dgm:pt modelId="{9D4599C3-9E73-4E9D-B0B2-F95BFCBE8815}">
      <dgm:prSet phldrT="[Текст]"/>
      <dgm:spPr/>
      <dgm:t>
        <a:bodyPr/>
        <a:lstStyle/>
        <a:p>
          <a:pPr algn="l"/>
          <a:r>
            <a:rPr lang="ru-RU"/>
            <a:t>на рівні Національного банку України, з точки зору вдосконалення діючого механізму рефінансування</a:t>
          </a:r>
        </a:p>
      </dgm:t>
    </dgm:pt>
    <dgm:pt modelId="{8D5876C3-0F73-46EA-802D-60F446943589}" type="parTrans" cxnId="{39F7F2BC-4755-48BD-98E3-E0C6F2F85047}">
      <dgm:prSet/>
      <dgm:spPr/>
      <dgm:t>
        <a:bodyPr/>
        <a:lstStyle/>
        <a:p>
          <a:pPr algn="ctr"/>
          <a:endParaRPr lang="ru-RU"/>
        </a:p>
      </dgm:t>
    </dgm:pt>
    <dgm:pt modelId="{7F5F021B-9B24-4A40-80D2-462DE501B766}" type="sibTrans" cxnId="{39F7F2BC-4755-48BD-98E3-E0C6F2F85047}">
      <dgm:prSet/>
      <dgm:spPr/>
      <dgm:t>
        <a:bodyPr/>
        <a:lstStyle/>
        <a:p>
          <a:pPr algn="ctr"/>
          <a:endParaRPr lang="ru-RU"/>
        </a:p>
      </dgm:t>
    </dgm:pt>
    <dgm:pt modelId="{AC3372D9-1502-4F8A-9737-6AC89D6079FB}">
      <dgm:prSet/>
      <dgm:spPr/>
      <dgm:t>
        <a:bodyPr/>
        <a:lstStyle/>
        <a:p>
          <a:pPr algn="l"/>
          <a:r>
            <a:rPr lang="ru-RU"/>
            <a:t>реформування податкової системи і зниження частки готівки в обігу, яка, обслуговуючи тіньовий оборот поза банківською системою, суттєво знижує потенціал мультиплікаційного ефекту</a:t>
          </a:r>
        </a:p>
      </dgm:t>
    </dgm:pt>
    <dgm:pt modelId="{40B1636B-8503-4F6A-92FB-C53040C339AC}" type="parTrans" cxnId="{3BC7E4CB-38AF-456C-914F-314C446AF0CB}">
      <dgm:prSet/>
      <dgm:spPr/>
      <dgm:t>
        <a:bodyPr/>
        <a:lstStyle/>
        <a:p>
          <a:pPr algn="ctr"/>
          <a:endParaRPr lang="ru-RU"/>
        </a:p>
      </dgm:t>
    </dgm:pt>
    <dgm:pt modelId="{BFC6F47A-C67A-42BF-9A68-E551BA4AFC98}" type="sibTrans" cxnId="{3BC7E4CB-38AF-456C-914F-314C446AF0CB}">
      <dgm:prSet/>
      <dgm:spPr/>
      <dgm:t>
        <a:bodyPr/>
        <a:lstStyle/>
        <a:p>
          <a:pPr algn="ctr"/>
          <a:endParaRPr lang="ru-RU"/>
        </a:p>
      </dgm:t>
    </dgm:pt>
    <dgm:pt modelId="{C6C323C8-23E7-4096-B3AD-D818CFFED692}">
      <dgm:prSet/>
      <dgm:spPr/>
      <dgm:t>
        <a:bodyPr/>
        <a:lstStyle/>
        <a:p>
          <a:pPr algn="l"/>
          <a:r>
            <a:rPr lang="uk-UA"/>
            <a:t>на рівні самого комерційного банку, з точки зору вдосконалення відповідних аспектів фінансового менеджменту, що охоплюють кредитні послуги і підтримання стабільності банківської системи шляхом мінімізації ризиків та оптимального управління портфелем кредитних вкладень загалом</a:t>
          </a:r>
          <a:endParaRPr lang="ru-RU"/>
        </a:p>
      </dgm:t>
    </dgm:pt>
    <dgm:pt modelId="{0728F093-1363-4D3C-8733-13ADC493525D}" type="parTrans" cxnId="{1C507C8C-D6A3-442E-9366-7916564CFCFD}">
      <dgm:prSet/>
      <dgm:spPr/>
      <dgm:t>
        <a:bodyPr/>
        <a:lstStyle/>
        <a:p>
          <a:pPr algn="ctr"/>
          <a:endParaRPr lang="ru-RU"/>
        </a:p>
      </dgm:t>
    </dgm:pt>
    <dgm:pt modelId="{3778A020-742E-4C09-97AF-8FCCD78C27B1}" type="sibTrans" cxnId="{1C507C8C-D6A3-442E-9366-7916564CFCFD}">
      <dgm:prSet/>
      <dgm:spPr/>
      <dgm:t>
        <a:bodyPr/>
        <a:lstStyle/>
        <a:p>
          <a:pPr algn="ctr"/>
          <a:endParaRPr lang="ru-RU"/>
        </a:p>
      </dgm:t>
    </dgm:pt>
    <dgm:pt modelId="{50EBC118-6FD9-4EF4-B513-CF5271E56A19}" type="pres">
      <dgm:prSet presAssocID="{E7CCE0A2-DAFB-4865-94CF-AD2F8087C71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EFF6CD-0D31-4C16-A768-E5C5F1ED2745}" type="pres">
      <dgm:prSet presAssocID="{930BF954-669D-4AD8-9C08-29FFE332736A}" presName="parentLin" presStyleCnt="0"/>
      <dgm:spPr/>
    </dgm:pt>
    <dgm:pt modelId="{ABFB8B81-E893-45AB-8F58-61EF247BEE9E}" type="pres">
      <dgm:prSet presAssocID="{930BF954-669D-4AD8-9C08-29FFE332736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823D59E-A560-48A0-944A-BE923AC4FBC0}" type="pres">
      <dgm:prSet presAssocID="{930BF954-669D-4AD8-9C08-29FFE332736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989DB-FC81-4A85-A7CA-B121AE520D36}" type="pres">
      <dgm:prSet presAssocID="{930BF954-669D-4AD8-9C08-29FFE332736A}" presName="negativeSpace" presStyleCnt="0"/>
      <dgm:spPr/>
    </dgm:pt>
    <dgm:pt modelId="{D5E87E26-8F27-4F7A-805D-C424F5745FB6}" type="pres">
      <dgm:prSet presAssocID="{930BF954-669D-4AD8-9C08-29FFE332736A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CF2A2-AC41-42E4-9B5F-7CF3E24B2A93}" type="pres">
      <dgm:prSet presAssocID="{74EAB853-C104-4E82-8665-5E0C7BA62FF4}" presName="spaceBetweenRectangles" presStyleCnt="0"/>
      <dgm:spPr/>
    </dgm:pt>
    <dgm:pt modelId="{5FD5FE98-D25E-49A0-9A74-FD6B8B00EB08}" type="pres">
      <dgm:prSet presAssocID="{E3A91A77-7394-4E85-A08E-8F45F9C47396}" presName="parentLin" presStyleCnt="0"/>
      <dgm:spPr/>
    </dgm:pt>
    <dgm:pt modelId="{5ADB757E-2909-47CF-9B31-4AE8936FC074}" type="pres">
      <dgm:prSet presAssocID="{E3A91A77-7394-4E85-A08E-8F45F9C4739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E334B82-E1F3-43E1-8EE2-802D0BE7E508}" type="pres">
      <dgm:prSet presAssocID="{E3A91A77-7394-4E85-A08E-8F45F9C473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0784B-72C8-4601-8B0D-C08FFB4E1426}" type="pres">
      <dgm:prSet presAssocID="{E3A91A77-7394-4E85-A08E-8F45F9C47396}" presName="negativeSpace" presStyleCnt="0"/>
      <dgm:spPr/>
    </dgm:pt>
    <dgm:pt modelId="{4D57A386-8A63-4011-BA84-DF6CDE044189}" type="pres">
      <dgm:prSet presAssocID="{E3A91A77-7394-4E85-A08E-8F45F9C4739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BC9A20-5A5F-4072-B58A-762996476FDA}" type="presOf" srcId="{C6C323C8-23E7-4096-B3AD-D818CFFED692}" destId="{4D57A386-8A63-4011-BA84-DF6CDE044189}" srcOrd="0" destOrd="2" presId="urn:microsoft.com/office/officeart/2005/8/layout/list1"/>
    <dgm:cxn modelId="{C05FEC76-7E9F-48B8-888D-EB0C67618884}" type="presOf" srcId="{E7CCE0A2-DAFB-4865-94CF-AD2F8087C71A}" destId="{50EBC118-6FD9-4EF4-B513-CF5271E56A19}" srcOrd="0" destOrd="0" presId="urn:microsoft.com/office/officeart/2005/8/layout/list1"/>
    <dgm:cxn modelId="{FF26BD21-D0BE-426C-9109-7D798078F0D5}" srcId="{E7CCE0A2-DAFB-4865-94CF-AD2F8087C71A}" destId="{E3A91A77-7394-4E85-A08E-8F45F9C47396}" srcOrd="1" destOrd="0" parTransId="{B223438D-8E36-4BC6-85E8-EB66765C7B5F}" sibTransId="{720508F5-A6F4-4CDA-B328-1B753D71906A}"/>
    <dgm:cxn modelId="{7BA6AAED-6921-4583-9F07-ABD30F270DE0}" type="presOf" srcId="{9D4599C3-9E73-4E9D-B0B2-F95BFCBE8815}" destId="{4D57A386-8A63-4011-BA84-DF6CDE044189}" srcOrd="0" destOrd="1" presId="urn:microsoft.com/office/officeart/2005/8/layout/list1"/>
    <dgm:cxn modelId="{E89D6248-FC12-4689-8FC7-86EF037203DA}" srcId="{930BF954-669D-4AD8-9C08-29FFE332736A}" destId="{50EB2A61-0227-46A0-A574-F532EC2F563B}" srcOrd="1" destOrd="0" parTransId="{30CB9984-D68B-48EF-ACF2-36DE24CD0E2E}" sibTransId="{8B08A4FD-EE6B-4648-B27A-CFEBA425C2A4}"/>
    <dgm:cxn modelId="{769310E9-4F6B-4E73-8D6A-79021FBCE6E8}" type="presOf" srcId="{930BF954-669D-4AD8-9C08-29FFE332736A}" destId="{ABFB8B81-E893-45AB-8F58-61EF247BEE9E}" srcOrd="0" destOrd="0" presId="urn:microsoft.com/office/officeart/2005/8/layout/list1"/>
    <dgm:cxn modelId="{29BEAFA7-BF89-4A53-BF96-8CAD301E489D}" type="presOf" srcId="{930BF954-669D-4AD8-9C08-29FFE332736A}" destId="{A823D59E-A560-48A0-944A-BE923AC4FBC0}" srcOrd="1" destOrd="0" presId="urn:microsoft.com/office/officeart/2005/8/layout/list1"/>
    <dgm:cxn modelId="{2FFAB621-E985-4A25-BDDC-A35FCC82CBCE}" type="presOf" srcId="{2C9956B3-B23F-4F81-9992-AE2CA7639761}" destId="{4D57A386-8A63-4011-BA84-DF6CDE044189}" srcOrd="0" destOrd="0" presId="urn:microsoft.com/office/officeart/2005/8/layout/list1"/>
    <dgm:cxn modelId="{39F7F2BC-4755-48BD-98E3-E0C6F2F85047}" srcId="{E3A91A77-7394-4E85-A08E-8F45F9C47396}" destId="{9D4599C3-9E73-4E9D-B0B2-F95BFCBE8815}" srcOrd="1" destOrd="0" parTransId="{8D5876C3-0F73-46EA-802D-60F446943589}" sibTransId="{7F5F021B-9B24-4A40-80D2-462DE501B766}"/>
    <dgm:cxn modelId="{B73F49E3-9D9A-48FC-9F9F-21EBC9FA49DD}" type="presOf" srcId="{0A77E36D-096E-4BA7-8B01-522C21B40BE8}" destId="{D5E87E26-8F27-4F7A-805D-C424F5745FB6}" srcOrd="0" destOrd="0" presId="urn:microsoft.com/office/officeart/2005/8/layout/list1"/>
    <dgm:cxn modelId="{9CB306E5-6F95-405C-B4EB-5C397AD1C83E}" srcId="{E7CCE0A2-DAFB-4865-94CF-AD2F8087C71A}" destId="{930BF954-669D-4AD8-9C08-29FFE332736A}" srcOrd="0" destOrd="0" parTransId="{A55A90F7-A0CA-454F-BFE1-9FA728FC6F94}" sibTransId="{74EAB853-C104-4E82-8665-5E0C7BA62FF4}"/>
    <dgm:cxn modelId="{B4CAEE19-373F-4436-98E3-27771157AFF8}" type="presOf" srcId="{E3A91A77-7394-4E85-A08E-8F45F9C47396}" destId="{5ADB757E-2909-47CF-9B31-4AE8936FC074}" srcOrd="0" destOrd="0" presId="urn:microsoft.com/office/officeart/2005/8/layout/list1"/>
    <dgm:cxn modelId="{F4BFFB37-26A2-4FD7-98C6-9C2C85761A3A}" type="presOf" srcId="{AC3372D9-1502-4F8A-9737-6AC89D6079FB}" destId="{D5E87E26-8F27-4F7A-805D-C424F5745FB6}" srcOrd="0" destOrd="2" presId="urn:microsoft.com/office/officeart/2005/8/layout/list1"/>
    <dgm:cxn modelId="{1C507C8C-D6A3-442E-9366-7916564CFCFD}" srcId="{E3A91A77-7394-4E85-A08E-8F45F9C47396}" destId="{C6C323C8-23E7-4096-B3AD-D818CFFED692}" srcOrd="2" destOrd="0" parTransId="{0728F093-1363-4D3C-8733-13ADC493525D}" sibTransId="{3778A020-742E-4C09-97AF-8FCCD78C27B1}"/>
    <dgm:cxn modelId="{D32E78F2-4EAB-486C-BC1B-8555AD37252D}" type="presOf" srcId="{E3A91A77-7394-4E85-A08E-8F45F9C47396}" destId="{3E334B82-E1F3-43E1-8EE2-802D0BE7E508}" srcOrd="1" destOrd="0" presId="urn:microsoft.com/office/officeart/2005/8/layout/list1"/>
    <dgm:cxn modelId="{96EDC394-D23D-451B-A86A-5BFD18E9938A}" type="presOf" srcId="{50EB2A61-0227-46A0-A574-F532EC2F563B}" destId="{D5E87E26-8F27-4F7A-805D-C424F5745FB6}" srcOrd="0" destOrd="1" presId="urn:microsoft.com/office/officeart/2005/8/layout/list1"/>
    <dgm:cxn modelId="{CEFD99A5-D91A-4A2D-80CE-840CBB4DF550}" srcId="{E3A91A77-7394-4E85-A08E-8F45F9C47396}" destId="{2C9956B3-B23F-4F81-9992-AE2CA7639761}" srcOrd="0" destOrd="0" parTransId="{64A7372B-CC23-4541-98A8-5B1312DE880E}" sibTransId="{0ED07C99-077D-4219-A6F6-05A067C2682B}"/>
    <dgm:cxn modelId="{E914E989-6050-4691-BFBF-7DB8CBB81FBC}" srcId="{930BF954-669D-4AD8-9C08-29FFE332736A}" destId="{0A77E36D-096E-4BA7-8B01-522C21B40BE8}" srcOrd="0" destOrd="0" parTransId="{557B8B48-19FB-4DE9-8BCD-FD0961F9D0B1}" sibTransId="{AFD161BE-CCFE-4DEA-8727-EFE099342166}"/>
    <dgm:cxn modelId="{3BC7E4CB-38AF-456C-914F-314C446AF0CB}" srcId="{930BF954-669D-4AD8-9C08-29FFE332736A}" destId="{AC3372D9-1502-4F8A-9737-6AC89D6079FB}" srcOrd="2" destOrd="0" parTransId="{40B1636B-8503-4F6A-92FB-C53040C339AC}" sibTransId="{BFC6F47A-C67A-42BF-9A68-E551BA4AFC98}"/>
    <dgm:cxn modelId="{B5911A3D-F645-4A0F-A3B6-41F3EE18F88A}" type="presParOf" srcId="{50EBC118-6FD9-4EF4-B513-CF5271E56A19}" destId="{ABEFF6CD-0D31-4C16-A768-E5C5F1ED2745}" srcOrd="0" destOrd="0" presId="urn:microsoft.com/office/officeart/2005/8/layout/list1"/>
    <dgm:cxn modelId="{9BDA84E8-DD99-4B6E-8944-F596A260AB7E}" type="presParOf" srcId="{ABEFF6CD-0D31-4C16-A768-E5C5F1ED2745}" destId="{ABFB8B81-E893-45AB-8F58-61EF247BEE9E}" srcOrd="0" destOrd="0" presId="urn:microsoft.com/office/officeart/2005/8/layout/list1"/>
    <dgm:cxn modelId="{5A466388-4528-4FD7-9E5F-71A2003CE0AF}" type="presParOf" srcId="{ABEFF6CD-0D31-4C16-A768-E5C5F1ED2745}" destId="{A823D59E-A560-48A0-944A-BE923AC4FBC0}" srcOrd="1" destOrd="0" presId="urn:microsoft.com/office/officeart/2005/8/layout/list1"/>
    <dgm:cxn modelId="{53ABDD51-82E1-41FC-A0E2-0F4A5B41BB4B}" type="presParOf" srcId="{50EBC118-6FD9-4EF4-B513-CF5271E56A19}" destId="{0DE989DB-FC81-4A85-A7CA-B121AE520D36}" srcOrd="1" destOrd="0" presId="urn:microsoft.com/office/officeart/2005/8/layout/list1"/>
    <dgm:cxn modelId="{BDC4FE0D-1DA5-4599-A926-8077839B5F39}" type="presParOf" srcId="{50EBC118-6FD9-4EF4-B513-CF5271E56A19}" destId="{D5E87E26-8F27-4F7A-805D-C424F5745FB6}" srcOrd="2" destOrd="0" presId="urn:microsoft.com/office/officeart/2005/8/layout/list1"/>
    <dgm:cxn modelId="{E4608852-6A0A-4A5E-8C65-A94074008F6F}" type="presParOf" srcId="{50EBC118-6FD9-4EF4-B513-CF5271E56A19}" destId="{A44CF2A2-AC41-42E4-9B5F-7CF3E24B2A93}" srcOrd="3" destOrd="0" presId="urn:microsoft.com/office/officeart/2005/8/layout/list1"/>
    <dgm:cxn modelId="{30C01F92-4F1D-4652-8924-BB36227C95AE}" type="presParOf" srcId="{50EBC118-6FD9-4EF4-B513-CF5271E56A19}" destId="{5FD5FE98-D25E-49A0-9A74-FD6B8B00EB08}" srcOrd="4" destOrd="0" presId="urn:microsoft.com/office/officeart/2005/8/layout/list1"/>
    <dgm:cxn modelId="{E05C5E50-B850-4597-8857-44C789D8BF3F}" type="presParOf" srcId="{5FD5FE98-D25E-49A0-9A74-FD6B8B00EB08}" destId="{5ADB757E-2909-47CF-9B31-4AE8936FC074}" srcOrd="0" destOrd="0" presId="urn:microsoft.com/office/officeart/2005/8/layout/list1"/>
    <dgm:cxn modelId="{652E327B-72FC-44FC-98CF-1FB50B4C4277}" type="presParOf" srcId="{5FD5FE98-D25E-49A0-9A74-FD6B8B00EB08}" destId="{3E334B82-E1F3-43E1-8EE2-802D0BE7E508}" srcOrd="1" destOrd="0" presId="urn:microsoft.com/office/officeart/2005/8/layout/list1"/>
    <dgm:cxn modelId="{23A9DE03-9583-4203-9FEE-428FF86BBDC2}" type="presParOf" srcId="{50EBC118-6FD9-4EF4-B513-CF5271E56A19}" destId="{09E0784B-72C8-4601-8B0D-C08FFB4E1426}" srcOrd="5" destOrd="0" presId="urn:microsoft.com/office/officeart/2005/8/layout/list1"/>
    <dgm:cxn modelId="{50A27926-F208-495C-A1BB-81DD9455790A}" type="presParOf" srcId="{50EBC118-6FD9-4EF4-B513-CF5271E56A19}" destId="{4D57A386-8A63-4011-BA84-DF6CDE04418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C1998A-41A3-4AA5-9D33-EE3B5FB05138}">
      <dsp:nvSpPr>
        <dsp:cNvPr id="0" name=""/>
        <dsp:cNvSpPr/>
      </dsp:nvSpPr>
      <dsp:spPr>
        <a:xfrm>
          <a:off x="71445" y="214305"/>
          <a:ext cx="2521724" cy="2191920"/>
        </a:xfrm>
        <a:prstGeom prst="ellipse">
          <a:avLst/>
        </a:prstGeom>
        <a:gradFill rotWithShape="0">
          <a:gsLst>
            <a:gs pos="0">
              <a:schemeClr val="accent4">
                <a:lumMod val="75000"/>
              </a:schemeClr>
            </a:gs>
            <a:gs pos="68000">
              <a:schemeClr val="accent4">
                <a:shade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u="sng" kern="1200" dirty="0" err="1" smtClean="0">
              <a:solidFill>
                <a:schemeClr val="tx1"/>
              </a:solidFill>
            </a:rPr>
            <a:t>Суб</a:t>
          </a:r>
          <a:r>
            <a:rPr lang="en-US" sz="2000" b="1" u="sng" kern="1200" dirty="0" smtClean="0">
              <a:solidFill>
                <a:schemeClr val="tx1"/>
              </a:solidFill>
            </a:rPr>
            <a:t>`</a:t>
          </a:r>
          <a:r>
            <a:rPr lang="uk-UA" sz="2000" b="1" u="sng" kern="1200" dirty="0" err="1" smtClean="0">
              <a:solidFill>
                <a:schemeClr val="tx1"/>
              </a:solidFill>
            </a:rPr>
            <a:t>єкт</a:t>
          </a:r>
          <a:r>
            <a:rPr lang="uk-UA" sz="2000" b="1" u="sng" kern="1200" dirty="0" smtClean="0">
              <a:solidFill>
                <a:schemeClr val="tx1"/>
              </a:solidFill>
            </a:rPr>
            <a:t> </a:t>
          </a:r>
          <a:r>
            <a:rPr lang="uk-UA" sz="2000" kern="1200" dirty="0" smtClean="0">
              <a:solidFill>
                <a:schemeClr val="tx1"/>
              </a:solidFill>
            </a:rPr>
            <a:t>– фізична або юридична особа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71445" y="214305"/>
        <a:ext cx="2521724" cy="2191920"/>
      </dsp:txXfrm>
    </dsp:sp>
    <dsp:sp modelId="{0C916744-B8AC-45F2-BE3E-2A0968B57360}">
      <dsp:nvSpPr>
        <dsp:cNvPr id="0" name=""/>
        <dsp:cNvSpPr/>
      </dsp:nvSpPr>
      <dsp:spPr>
        <a:xfrm>
          <a:off x="765692" y="2385562"/>
          <a:ext cx="1114854" cy="1114854"/>
        </a:xfrm>
        <a:prstGeom prst="mathPlus">
          <a:avLst/>
        </a:prstGeom>
        <a:gradFill rotWithShape="0">
          <a:gsLst>
            <a:gs pos="0">
              <a:schemeClr val="accent4">
                <a:shade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shade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shade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765692" y="2385562"/>
        <a:ext cx="1114854" cy="1114854"/>
      </dsp:txXfrm>
    </dsp:sp>
    <dsp:sp modelId="{A6878145-7B40-4B9E-BED9-CC4B62BF0CD8}">
      <dsp:nvSpPr>
        <dsp:cNvPr id="0" name=""/>
        <dsp:cNvSpPr/>
      </dsp:nvSpPr>
      <dsp:spPr>
        <a:xfrm>
          <a:off x="0" y="3460820"/>
          <a:ext cx="2638976" cy="2163856"/>
        </a:xfrm>
        <a:prstGeom prst="ellipse">
          <a:avLst/>
        </a:prstGeom>
        <a:gradFill rotWithShape="0">
          <a:gsLst>
            <a:gs pos="0">
              <a:schemeClr val="accent4">
                <a:shade val="50000"/>
                <a:hueOff val="-163832"/>
                <a:satOff val="3687"/>
                <a:lumOff val="26409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shade val="50000"/>
                <a:hueOff val="-163832"/>
                <a:satOff val="3687"/>
                <a:lumOff val="26409"/>
                <a:alphaOff val="0"/>
                <a:tint val="86000"/>
                <a:satMod val="115000"/>
              </a:schemeClr>
            </a:gs>
            <a:gs pos="100000">
              <a:schemeClr val="accent4">
                <a:shade val="50000"/>
                <a:hueOff val="-163832"/>
                <a:satOff val="3687"/>
                <a:lumOff val="2640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50000"/>
              <a:hueOff val="-163832"/>
              <a:satOff val="3687"/>
              <a:lumOff val="2640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u="sng" kern="1200" dirty="0" smtClean="0">
              <a:solidFill>
                <a:schemeClr val="tx1"/>
              </a:solidFill>
            </a:rPr>
            <a:t>Об</a:t>
          </a:r>
          <a:r>
            <a:rPr lang="en-US" sz="2000" b="1" u="sng" kern="1200" dirty="0" smtClean="0">
              <a:solidFill>
                <a:schemeClr val="tx1"/>
              </a:solidFill>
            </a:rPr>
            <a:t>`</a:t>
          </a:r>
          <a:r>
            <a:rPr lang="uk-UA" sz="2000" b="1" u="sng" kern="1200" dirty="0" err="1" smtClean="0">
              <a:solidFill>
                <a:schemeClr val="tx1"/>
              </a:solidFill>
            </a:rPr>
            <a:t>єкт</a:t>
          </a:r>
          <a:r>
            <a:rPr lang="uk-UA" sz="2000" b="1" u="sng" kern="1200" dirty="0" smtClean="0">
              <a:solidFill>
                <a:schemeClr val="tx1"/>
              </a:solidFill>
            </a:rPr>
            <a:t> </a:t>
          </a:r>
          <a:r>
            <a:rPr lang="uk-UA" sz="2000" kern="1200" dirty="0" smtClean="0">
              <a:solidFill>
                <a:schemeClr val="tx1"/>
              </a:solidFill>
            </a:rPr>
            <a:t>– позичена вартість у товарній або грошовій формі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0" y="3460820"/>
        <a:ext cx="2638976" cy="2163856"/>
      </dsp:txXfrm>
    </dsp:sp>
    <dsp:sp modelId="{5A83EE46-CA62-4816-8BEC-C21A71902909}">
      <dsp:nvSpPr>
        <dsp:cNvPr id="0" name=""/>
        <dsp:cNvSpPr/>
      </dsp:nvSpPr>
      <dsp:spPr>
        <a:xfrm rot="7399">
          <a:off x="2567913" y="2566427"/>
          <a:ext cx="1102381" cy="8053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shade val="90000"/>
                <a:hueOff val="-259417"/>
                <a:satOff val="-4080"/>
                <a:lumOff val="28174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shade val="90000"/>
                <a:hueOff val="-259417"/>
                <a:satOff val="-4080"/>
                <a:lumOff val="28174"/>
                <a:alphaOff val="0"/>
                <a:tint val="86000"/>
                <a:satMod val="115000"/>
              </a:schemeClr>
            </a:gs>
            <a:gs pos="100000">
              <a:schemeClr val="accent4">
                <a:shade val="90000"/>
                <a:hueOff val="-259417"/>
                <a:satOff val="-4080"/>
                <a:lumOff val="28174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0"/>
              <a:hueOff val="-259417"/>
              <a:satOff val="-4080"/>
              <a:lumOff val="28174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 rot="7399">
        <a:off x="2567913" y="2566427"/>
        <a:ext cx="1102381" cy="805369"/>
      </dsp:txXfrm>
    </dsp:sp>
    <dsp:sp modelId="{B5A03455-3039-4D1D-AFAB-E54F5C545B2B}">
      <dsp:nvSpPr>
        <dsp:cNvPr id="0" name=""/>
        <dsp:cNvSpPr/>
      </dsp:nvSpPr>
      <dsp:spPr>
        <a:xfrm>
          <a:off x="3795906" y="1006794"/>
          <a:ext cx="3844327" cy="3844327"/>
        </a:xfrm>
        <a:prstGeom prst="ellipse">
          <a:avLst/>
        </a:prstGeom>
        <a:gradFill rotWithShape="0">
          <a:gsLst>
            <a:gs pos="0">
              <a:schemeClr val="accent4">
                <a:shade val="50000"/>
                <a:hueOff val="-163832"/>
                <a:satOff val="3687"/>
                <a:lumOff val="26409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shade val="50000"/>
                <a:hueOff val="-163832"/>
                <a:satOff val="3687"/>
                <a:lumOff val="26409"/>
                <a:alphaOff val="0"/>
                <a:tint val="86000"/>
                <a:satMod val="115000"/>
              </a:schemeClr>
            </a:gs>
            <a:gs pos="100000">
              <a:schemeClr val="accent4">
                <a:shade val="50000"/>
                <a:hueOff val="-163832"/>
                <a:satOff val="3687"/>
                <a:lumOff val="26409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50000"/>
              <a:hueOff val="-163832"/>
              <a:satOff val="3687"/>
              <a:lumOff val="26409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i="0" u="sng" kern="1200" dirty="0" smtClean="0">
              <a:solidFill>
                <a:schemeClr val="tx1"/>
              </a:solidFill>
            </a:rPr>
            <a:t>Кредитні відносини </a:t>
          </a:r>
          <a:r>
            <a:rPr lang="uk-UA" sz="2100" kern="1200" dirty="0" smtClean="0">
              <a:solidFill>
                <a:schemeClr val="tx1"/>
              </a:solidFill>
            </a:rPr>
            <a:t>– це відособлена частина економічних відносин, </a:t>
          </a:r>
          <a:r>
            <a:rPr lang="uk-UA" sz="2100" kern="1200" dirty="0" err="1" smtClean="0">
              <a:solidFill>
                <a:schemeClr val="tx1"/>
              </a:solidFill>
            </a:rPr>
            <a:t>пов</a:t>
          </a:r>
          <a:r>
            <a:rPr lang="en-US" sz="2100" kern="1200" dirty="0" smtClean="0">
              <a:solidFill>
                <a:schemeClr val="tx1"/>
              </a:solidFill>
            </a:rPr>
            <a:t>`</a:t>
          </a:r>
          <a:r>
            <a:rPr lang="uk-UA" sz="2100" kern="1200" dirty="0" err="1" smtClean="0">
              <a:solidFill>
                <a:schemeClr val="tx1"/>
              </a:solidFill>
            </a:rPr>
            <a:t>язана</a:t>
          </a:r>
          <a:r>
            <a:rPr lang="uk-UA" sz="2100" kern="1200" dirty="0" smtClean="0">
              <a:solidFill>
                <a:schemeClr val="tx1"/>
              </a:solidFill>
            </a:rPr>
            <a:t> </a:t>
          </a:r>
          <a:r>
            <a:rPr lang="uk-UA" sz="2100" kern="1200" dirty="0" smtClean="0">
              <a:solidFill>
                <a:schemeClr val="tx1"/>
              </a:solidFill>
            </a:rPr>
            <a:t>із </a:t>
          </a:r>
          <a:r>
            <a:rPr lang="uk-UA" sz="2100" kern="1200" dirty="0" smtClean="0">
              <a:solidFill>
                <a:schemeClr val="tx1"/>
              </a:solidFill>
            </a:rPr>
            <a:t>наданням коштів у позику і поверненням її разом із певним відсотком.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3795906" y="1006794"/>
        <a:ext cx="3844327" cy="3844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27FDBD-5D8F-432F-8C2F-15D5CDE82D32}">
      <dsp:nvSpPr>
        <dsp:cNvPr id="0" name=""/>
        <dsp:cNvSpPr/>
      </dsp:nvSpPr>
      <dsp:spPr>
        <a:xfrm>
          <a:off x="5071077" y="3440165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5EE2B0-FC25-4231-A81B-6DDCBC07AC20}">
      <dsp:nvSpPr>
        <dsp:cNvPr id="0" name=""/>
        <dsp:cNvSpPr/>
      </dsp:nvSpPr>
      <dsp:spPr>
        <a:xfrm>
          <a:off x="5071077" y="2630758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20BEF-D7C3-47A5-9941-F6039C570DD6}">
      <dsp:nvSpPr>
        <dsp:cNvPr id="0" name=""/>
        <dsp:cNvSpPr/>
      </dsp:nvSpPr>
      <dsp:spPr>
        <a:xfrm>
          <a:off x="5071077" y="1823651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C7C9B-4B2B-40C6-B8EB-27D303A21C05}">
      <dsp:nvSpPr>
        <dsp:cNvPr id="0" name=""/>
        <dsp:cNvSpPr/>
      </dsp:nvSpPr>
      <dsp:spPr>
        <a:xfrm>
          <a:off x="5071077" y="966965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35092-C020-4F3D-A19B-06109327A9C5}">
      <dsp:nvSpPr>
        <dsp:cNvPr id="0" name=""/>
        <dsp:cNvSpPr/>
      </dsp:nvSpPr>
      <dsp:spPr>
        <a:xfrm>
          <a:off x="3493532" y="351190"/>
          <a:ext cx="1623264" cy="223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618"/>
              </a:lnTo>
              <a:lnTo>
                <a:pt x="2015600" y="173618"/>
              </a:lnTo>
              <a:lnTo>
                <a:pt x="2015600" y="254770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F53D3-DF5C-4FAB-92AC-CB13C4B70913}">
      <dsp:nvSpPr>
        <dsp:cNvPr id="0" name=""/>
        <dsp:cNvSpPr/>
      </dsp:nvSpPr>
      <dsp:spPr>
        <a:xfrm>
          <a:off x="3429250" y="5119679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E2C82-4A0F-4B29-9685-38BA8728A559}">
      <dsp:nvSpPr>
        <dsp:cNvPr id="0" name=""/>
        <dsp:cNvSpPr/>
      </dsp:nvSpPr>
      <dsp:spPr>
        <a:xfrm>
          <a:off x="3429250" y="4283914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3FD0AC-677E-4300-8625-9A69D139EB1E}">
      <dsp:nvSpPr>
        <dsp:cNvPr id="0" name=""/>
        <dsp:cNvSpPr/>
      </dsp:nvSpPr>
      <dsp:spPr>
        <a:xfrm>
          <a:off x="3429250" y="3449129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17ABA9-D42D-4263-99DB-3BB9FC512266}">
      <dsp:nvSpPr>
        <dsp:cNvPr id="0" name=""/>
        <dsp:cNvSpPr/>
      </dsp:nvSpPr>
      <dsp:spPr>
        <a:xfrm>
          <a:off x="3429250" y="2636456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50058-94E6-47B8-AD4C-44AAFCB9E8C1}">
      <dsp:nvSpPr>
        <dsp:cNvPr id="0" name=""/>
        <dsp:cNvSpPr/>
      </dsp:nvSpPr>
      <dsp:spPr>
        <a:xfrm>
          <a:off x="3429250" y="1774597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6A50B-4CBB-4406-A552-12E8EA0B682D}">
      <dsp:nvSpPr>
        <dsp:cNvPr id="0" name=""/>
        <dsp:cNvSpPr/>
      </dsp:nvSpPr>
      <dsp:spPr>
        <a:xfrm>
          <a:off x="3429250" y="943756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757AB-A449-4A0F-8EF8-B8E867AB4076}">
      <dsp:nvSpPr>
        <dsp:cNvPr id="0" name=""/>
        <dsp:cNvSpPr/>
      </dsp:nvSpPr>
      <dsp:spPr>
        <a:xfrm>
          <a:off x="3429250" y="351190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53012" y="0"/>
              </a:moveTo>
              <a:lnTo>
                <a:pt x="53012" y="173618"/>
              </a:lnTo>
              <a:lnTo>
                <a:pt x="45720" y="173618"/>
              </a:ln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748F3-97BF-4F11-A93B-3B6B2B1D66AE}">
      <dsp:nvSpPr>
        <dsp:cNvPr id="0" name=""/>
        <dsp:cNvSpPr/>
      </dsp:nvSpPr>
      <dsp:spPr>
        <a:xfrm>
          <a:off x="1805985" y="3464811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BB9891-ABFA-4310-A1F8-816CEE11B44F}">
      <dsp:nvSpPr>
        <dsp:cNvPr id="0" name=""/>
        <dsp:cNvSpPr/>
      </dsp:nvSpPr>
      <dsp:spPr>
        <a:xfrm>
          <a:off x="1805985" y="2635047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23408-0B5E-405A-87E5-40E7C9BD2A5C}">
      <dsp:nvSpPr>
        <dsp:cNvPr id="0" name=""/>
        <dsp:cNvSpPr/>
      </dsp:nvSpPr>
      <dsp:spPr>
        <a:xfrm>
          <a:off x="1805985" y="1799302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D48BA6-4055-49C7-9EF7-2DE829CE1FBB}">
      <dsp:nvSpPr>
        <dsp:cNvPr id="0" name=""/>
        <dsp:cNvSpPr/>
      </dsp:nvSpPr>
      <dsp:spPr>
        <a:xfrm>
          <a:off x="1805985" y="942303"/>
          <a:ext cx="91440" cy="2232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4770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4325B-91DF-434E-BC25-90ECCC40B383}">
      <dsp:nvSpPr>
        <dsp:cNvPr id="0" name=""/>
        <dsp:cNvSpPr/>
      </dsp:nvSpPr>
      <dsp:spPr>
        <a:xfrm>
          <a:off x="1851705" y="351190"/>
          <a:ext cx="1641826" cy="223263"/>
        </a:xfrm>
        <a:custGeom>
          <a:avLst/>
          <a:gdLst/>
          <a:ahLst/>
          <a:cxnLst/>
          <a:rect l="0" t="0" r="0" b="0"/>
          <a:pathLst>
            <a:path>
              <a:moveTo>
                <a:pt x="2022892" y="0"/>
              </a:moveTo>
              <a:lnTo>
                <a:pt x="2022892" y="173618"/>
              </a:lnTo>
              <a:lnTo>
                <a:pt x="0" y="173618"/>
              </a:lnTo>
              <a:lnTo>
                <a:pt x="0" y="254770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B2D19-9B1B-4268-A0C5-03952EBE3207}">
      <dsp:nvSpPr>
        <dsp:cNvPr id="0" name=""/>
        <dsp:cNvSpPr/>
      </dsp:nvSpPr>
      <dsp:spPr>
        <a:xfrm>
          <a:off x="1551038" y="1660"/>
          <a:ext cx="3884988" cy="34953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FC0AFCA-1B4F-4AD3-811E-FEFD34F41289}">
      <dsp:nvSpPr>
        <dsp:cNvPr id="0" name=""/>
        <dsp:cNvSpPr/>
      </dsp:nvSpPr>
      <dsp:spPr>
        <a:xfrm>
          <a:off x="1636335" y="82691"/>
          <a:ext cx="3884988" cy="34953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Операції комерційного банку</a:t>
          </a:r>
        </a:p>
      </dsp:txBody>
      <dsp:txXfrm>
        <a:off x="1636335" y="82691"/>
        <a:ext cx="3884988" cy="349530"/>
      </dsp:txXfrm>
    </dsp:sp>
    <dsp:sp modelId="{45EC5FD3-F01F-493B-8F54-927015842704}">
      <dsp:nvSpPr>
        <dsp:cNvPr id="0" name=""/>
        <dsp:cNvSpPr/>
      </dsp:nvSpPr>
      <dsp:spPr>
        <a:xfrm>
          <a:off x="1150582" y="574454"/>
          <a:ext cx="1402247" cy="36784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AF560E2-4D70-4425-8F08-0AA03C9492C9}">
      <dsp:nvSpPr>
        <dsp:cNvPr id="0" name=""/>
        <dsp:cNvSpPr/>
      </dsp:nvSpPr>
      <dsp:spPr>
        <a:xfrm>
          <a:off x="1235878" y="655486"/>
          <a:ext cx="1402247" cy="36784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Активні</a:t>
          </a:r>
        </a:p>
      </dsp:txBody>
      <dsp:txXfrm>
        <a:off x="1235878" y="655486"/>
        <a:ext cx="1402247" cy="367849"/>
      </dsp:txXfrm>
    </dsp:sp>
    <dsp:sp modelId="{2AABAB31-FA98-4BB9-B981-88365A95617A}">
      <dsp:nvSpPr>
        <dsp:cNvPr id="0" name=""/>
        <dsp:cNvSpPr/>
      </dsp:nvSpPr>
      <dsp:spPr>
        <a:xfrm>
          <a:off x="1171758" y="1165567"/>
          <a:ext cx="1359894" cy="63373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25FECEB-D216-4ECE-B082-238D8266F37F}">
      <dsp:nvSpPr>
        <dsp:cNvPr id="0" name=""/>
        <dsp:cNvSpPr/>
      </dsp:nvSpPr>
      <dsp:spPr>
        <a:xfrm>
          <a:off x="1257054" y="1246599"/>
          <a:ext cx="1359894" cy="63373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Залучення депозитів юрид. осіб</a:t>
          </a:r>
        </a:p>
      </dsp:txBody>
      <dsp:txXfrm>
        <a:off x="1257054" y="1246599"/>
        <a:ext cx="1359894" cy="633735"/>
      </dsp:txXfrm>
    </dsp:sp>
    <dsp:sp modelId="{2A3AE064-2B79-421F-B80F-A7250B5B93A0}">
      <dsp:nvSpPr>
        <dsp:cNvPr id="0" name=""/>
        <dsp:cNvSpPr/>
      </dsp:nvSpPr>
      <dsp:spPr>
        <a:xfrm>
          <a:off x="1175992" y="2022566"/>
          <a:ext cx="1351427" cy="61248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0FC5E0-965C-4140-8A6F-07693658EF29}">
      <dsp:nvSpPr>
        <dsp:cNvPr id="0" name=""/>
        <dsp:cNvSpPr/>
      </dsp:nvSpPr>
      <dsp:spPr>
        <a:xfrm>
          <a:off x="1261288" y="2103598"/>
          <a:ext cx="1351427" cy="61248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Залучення депозитів фіз. осіб</a:t>
          </a:r>
        </a:p>
      </dsp:txBody>
      <dsp:txXfrm>
        <a:off x="1261288" y="2103598"/>
        <a:ext cx="1351427" cy="612481"/>
      </dsp:txXfrm>
    </dsp:sp>
    <dsp:sp modelId="{F4BF6EC1-149C-4784-A468-46B61767E927}">
      <dsp:nvSpPr>
        <dsp:cNvPr id="0" name=""/>
        <dsp:cNvSpPr/>
      </dsp:nvSpPr>
      <dsp:spPr>
        <a:xfrm>
          <a:off x="1188397" y="2858311"/>
          <a:ext cx="1326616" cy="60650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9921B9-69D5-451C-A0D2-257C6F669EBE}">
      <dsp:nvSpPr>
        <dsp:cNvPr id="0" name=""/>
        <dsp:cNvSpPr/>
      </dsp:nvSpPr>
      <dsp:spPr>
        <a:xfrm>
          <a:off x="1273694" y="2939343"/>
          <a:ext cx="1326616" cy="6065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Отримання кредитів від банків</a:t>
          </a:r>
        </a:p>
      </dsp:txBody>
      <dsp:txXfrm>
        <a:off x="1273694" y="2939343"/>
        <a:ext cx="1326616" cy="606500"/>
      </dsp:txXfrm>
    </dsp:sp>
    <dsp:sp modelId="{666F6D63-F4ED-4764-B745-8B01657A2628}">
      <dsp:nvSpPr>
        <dsp:cNvPr id="0" name=""/>
        <dsp:cNvSpPr/>
      </dsp:nvSpPr>
      <dsp:spPr>
        <a:xfrm>
          <a:off x="1165144" y="3688075"/>
          <a:ext cx="1373121" cy="67146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1EA1F1-6566-40B9-8512-F8D37FF5898F}">
      <dsp:nvSpPr>
        <dsp:cNvPr id="0" name=""/>
        <dsp:cNvSpPr/>
      </dsp:nvSpPr>
      <dsp:spPr>
        <a:xfrm>
          <a:off x="1250441" y="3769107"/>
          <a:ext cx="1373121" cy="67146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Випуск цінних паперів</a:t>
          </a:r>
        </a:p>
      </dsp:txBody>
      <dsp:txXfrm>
        <a:off x="1250441" y="3769107"/>
        <a:ext cx="1373121" cy="671465"/>
      </dsp:txXfrm>
    </dsp:sp>
    <dsp:sp modelId="{2BD47FBC-11DB-4006-86FA-DA6A4DAEF368}">
      <dsp:nvSpPr>
        <dsp:cNvPr id="0" name=""/>
        <dsp:cNvSpPr/>
      </dsp:nvSpPr>
      <dsp:spPr>
        <a:xfrm>
          <a:off x="2723422" y="574454"/>
          <a:ext cx="1503095" cy="36930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F46D37E-146D-4710-BC5D-CD081E30EB1C}">
      <dsp:nvSpPr>
        <dsp:cNvPr id="0" name=""/>
        <dsp:cNvSpPr/>
      </dsp:nvSpPr>
      <dsp:spPr>
        <a:xfrm>
          <a:off x="2808719" y="655486"/>
          <a:ext cx="1503095" cy="36930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Пасивні</a:t>
          </a:r>
        </a:p>
      </dsp:txBody>
      <dsp:txXfrm>
        <a:off x="2808719" y="655486"/>
        <a:ext cx="1503095" cy="369302"/>
      </dsp:txXfrm>
    </dsp:sp>
    <dsp:sp modelId="{55C6E5CA-4853-419F-B109-3A70B9820FBB}">
      <dsp:nvSpPr>
        <dsp:cNvPr id="0" name=""/>
        <dsp:cNvSpPr/>
      </dsp:nvSpPr>
      <dsp:spPr>
        <a:xfrm>
          <a:off x="2796205" y="1167020"/>
          <a:ext cx="1357530" cy="60757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1BEDDA-BF75-484A-B43B-5DAA5F52E716}">
      <dsp:nvSpPr>
        <dsp:cNvPr id="0" name=""/>
        <dsp:cNvSpPr/>
      </dsp:nvSpPr>
      <dsp:spPr>
        <a:xfrm>
          <a:off x="2881501" y="1248052"/>
          <a:ext cx="1357530" cy="60757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юрид. особам</a:t>
          </a:r>
        </a:p>
      </dsp:txBody>
      <dsp:txXfrm>
        <a:off x="2881501" y="1248052"/>
        <a:ext cx="1357530" cy="607577"/>
      </dsp:txXfrm>
    </dsp:sp>
    <dsp:sp modelId="{ABD042A6-3818-42E1-A648-1C472C898BD5}">
      <dsp:nvSpPr>
        <dsp:cNvPr id="0" name=""/>
        <dsp:cNvSpPr/>
      </dsp:nvSpPr>
      <dsp:spPr>
        <a:xfrm>
          <a:off x="2783876" y="1997861"/>
          <a:ext cx="1382187" cy="63859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F83A60-011A-4575-AB8C-2CC157884DD4}">
      <dsp:nvSpPr>
        <dsp:cNvPr id="0" name=""/>
        <dsp:cNvSpPr/>
      </dsp:nvSpPr>
      <dsp:spPr>
        <a:xfrm>
          <a:off x="2869173" y="2078893"/>
          <a:ext cx="1382187" cy="63859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фіз. особам</a:t>
          </a:r>
        </a:p>
      </dsp:txBody>
      <dsp:txXfrm>
        <a:off x="2869173" y="2078893"/>
        <a:ext cx="1382187" cy="638595"/>
      </dsp:txXfrm>
    </dsp:sp>
    <dsp:sp modelId="{940A42C6-0B2A-4586-A0C8-2F20AE69B032}">
      <dsp:nvSpPr>
        <dsp:cNvPr id="0" name=""/>
        <dsp:cNvSpPr/>
      </dsp:nvSpPr>
      <dsp:spPr>
        <a:xfrm>
          <a:off x="2788835" y="2859720"/>
          <a:ext cx="1372269" cy="58940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2DAD45A-130F-4A26-B42D-78208E876AFD}">
      <dsp:nvSpPr>
        <dsp:cNvPr id="0" name=""/>
        <dsp:cNvSpPr/>
      </dsp:nvSpPr>
      <dsp:spPr>
        <a:xfrm>
          <a:off x="2874132" y="2940752"/>
          <a:ext cx="1372269" cy="58940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Надання кредитів банкам</a:t>
          </a:r>
        </a:p>
      </dsp:txBody>
      <dsp:txXfrm>
        <a:off x="2874132" y="2940752"/>
        <a:ext cx="1372269" cy="589409"/>
      </dsp:txXfrm>
    </dsp:sp>
    <dsp:sp modelId="{8C2411C3-6AAA-4409-A439-50F34D5E4E94}">
      <dsp:nvSpPr>
        <dsp:cNvPr id="0" name=""/>
        <dsp:cNvSpPr/>
      </dsp:nvSpPr>
      <dsp:spPr>
        <a:xfrm>
          <a:off x="2771547" y="3672393"/>
          <a:ext cx="1406845" cy="61152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459A9E5-8B2C-464F-B58F-7250D3D656F0}">
      <dsp:nvSpPr>
        <dsp:cNvPr id="0" name=""/>
        <dsp:cNvSpPr/>
      </dsp:nvSpPr>
      <dsp:spPr>
        <a:xfrm>
          <a:off x="2856844" y="3753425"/>
          <a:ext cx="1406845" cy="61152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Вкладення у цінні папери</a:t>
          </a:r>
        </a:p>
      </dsp:txBody>
      <dsp:txXfrm>
        <a:off x="2856844" y="3753425"/>
        <a:ext cx="1406845" cy="611521"/>
      </dsp:txXfrm>
    </dsp:sp>
    <dsp:sp modelId="{B4C8591B-4100-4D09-A418-4AAEC3677ABE}">
      <dsp:nvSpPr>
        <dsp:cNvPr id="0" name=""/>
        <dsp:cNvSpPr/>
      </dsp:nvSpPr>
      <dsp:spPr>
        <a:xfrm>
          <a:off x="2777101" y="4507178"/>
          <a:ext cx="1395737" cy="61250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04875AF-A563-46E0-B096-3E3689725570}">
      <dsp:nvSpPr>
        <dsp:cNvPr id="0" name=""/>
        <dsp:cNvSpPr/>
      </dsp:nvSpPr>
      <dsp:spPr>
        <a:xfrm>
          <a:off x="2862398" y="4588210"/>
          <a:ext cx="1395737" cy="61250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Формування касових резервів</a:t>
          </a:r>
        </a:p>
      </dsp:txBody>
      <dsp:txXfrm>
        <a:off x="2862398" y="4588210"/>
        <a:ext cx="1395737" cy="612500"/>
      </dsp:txXfrm>
    </dsp:sp>
    <dsp:sp modelId="{D002D273-D613-43A4-82D6-952D6F971601}">
      <dsp:nvSpPr>
        <dsp:cNvPr id="0" name=""/>
        <dsp:cNvSpPr/>
      </dsp:nvSpPr>
      <dsp:spPr>
        <a:xfrm>
          <a:off x="2771547" y="5342943"/>
          <a:ext cx="1406845" cy="57515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3F1DB46-21AD-43B0-9467-A364AB7254C5}">
      <dsp:nvSpPr>
        <dsp:cNvPr id="0" name=""/>
        <dsp:cNvSpPr/>
      </dsp:nvSpPr>
      <dsp:spPr>
        <a:xfrm>
          <a:off x="2856844" y="5423974"/>
          <a:ext cx="1406845" cy="57515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Формування інших активів</a:t>
          </a:r>
        </a:p>
      </dsp:txBody>
      <dsp:txXfrm>
        <a:off x="2856844" y="5423974"/>
        <a:ext cx="1406845" cy="575155"/>
      </dsp:txXfrm>
    </dsp:sp>
    <dsp:sp modelId="{34526E5D-9B9E-4EC8-997F-BC8D638E4E26}">
      <dsp:nvSpPr>
        <dsp:cNvPr id="0" name=""/>
        <dsp:cNvSpPr/>
      </dsp:nvSpPr>
      <dsp:spPr>
        <a:xfrm>
          <a:off x="4397111" y="574454"/>
          <a:ext cx="1439371" cy="39251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A970D11-8D08-43AC-9E9C-F5F32CB41AA5}">
      <dsp:nvSpPr>
        <dsp:cNvPr id="0" name=""/>
        <dsp:cNvSpPr/>
      </dsp:nvSpPr>
      <dsp:spPr>
        <a:xfrm>
          <a:off x="4482408" y="655486"/>
          <a:ext cx="1439371" cy="39251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Послуги</a:t>
          </a:r>
        </a:p>
      </dsp:txBody>
      <dsp:txXfrm>
        <a:off x="4482408" y="655486"/>
        <a:ext cx="1439371" cy="392510"/>
      </dsp:txXfrm>
    </dsp:sp>
    <dsp:sp modelId="{D75C0AA4-3769-483C-A126-2CF16C50B7E6}">
      <dsp:nvSpPr>
        <dsp:cNvPr id="0" name=""/>
        <dsp:cNvSpPr/>
      </dsp:nvSpPr>
      <dsp:spPr>
        <a:xfrm>
          <a:off x="4457323" y="1190228"/>
          <a:ext cx="1318947" cy="6334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F7F9F17-63A3-4931-8B4C-4576A85026E3}">
      <dsp:nvSpPr>
        <dsp:cNvPr id="0" name=""/>
        <dsp:cNvSpPr/>
      </dsp:nvSpPr>
      <dsp:spPr>
        <a:xfrm>
          <a:off x="4542620" y="1271260"/>
          <a:ext cx="1318947" cy="63342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Розрахункові послуги</a:t>
          </a:r>
        </a:p>
      </dsp:txBody>
      <dsp:txXfrm>
        <a:off x="4542620" y="1271260"/>
        <a:ext cx="1318947" cy="633423"/>
      </dsp:txXfrm>
    </dsp:sp>
    <dsp:sp modelId="{6ED53AD9-6910-4569-B576-903DA6F487B4}">
      <dsp:nvSpPr>
        <dsp:cNvPr id="0" name=""/>
        <dsp:cNvSpPr/>
      </dsp:nvSpPr>
      <dsp:spPr>
        <a:xfrm>
          <a:off x="4457323" y="2046915"/>
          <a:ext cx="1318947" cy="58384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41D99D4-05B4-4D1B-A8FC-39B24D2D4702}">
      <dsp:nvSpPr>
        <dsp:cNvPr id="0" name=""/>
        <dsp:cNvSpPr/>
      </dsp:nvSpPr>
      <dsp:spPr>
        <a:xfrm>
          <a:off x="4542620" y="2127947"/>
          <a:ext cx="1318947" cy="58384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Касові послуги</a:t>
          </a:r>
        </a:p>
      </dsp:txBody>
      <dsp:txXfrm>
        <a:off x="4542620" y="2127947"/>
        <a:ext cx="1318947" cy="583842"/>
      </dsp:txXfrm>
    </dsp:sp>
    <dsp:sp modelId="{1A28A5AA-B9F3-4E20-8706-9B9AFE29E4E7}">
      <dsp:nvSpPr>
        <dsp:cNvPr id="0" name=""/>
        <dsp:cNvSpPr/>
      </dsp:nvSpPr>
      <dsp:spPr>
        <a:xfrm>
          <a:off x="4447858" y="2854021"/>
          <a:ext cx="1337878" cy="58614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7DBB7C-17FC-4B40-B2FF-5E4F4558CDD0}">
      <dsp:nvSpPr>
        <dsp:cNvPr id="0" name=""/>
        <dsp:cNvSpPr/>
      </dsp:nvSpPr>
      <dsp:spPr>
        <a:xfrm>
          <a:off x="4533154" y="2935053"/>
          <a:ext cx="1337878" cy="58614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Трастові послуги</a:t>
          </a:r>
        </a:p>
      </dsp:txBody>
      <dsp:txXfrm>
        <a:off x="4533154" y="2935053"/>
        <a:ext cx="1337878" cy="586143"/>
      </dsp:txXfrm>
    </dsp:sp>
    <dsp:sp modelId="{4B2C7001-805B-4855-B5A7-80B4F184341E}">
      <dsp:nvSpPr>
        <dsp:cNvPr id="0" name=""/>
        <dsp:cNvSpPr/>
      </dsp:nvSpPr>
      <dsp:spPr>
        <a:xfrm>
          <a:off x="4460187" y="3663429"/>
          <a:ext cx="1313220" cy="64354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6E47F0-EB59-48AE-96E5-640CB45102F4}">
      <dsp:nvSpPr>
        <dsp:cNvPr id="0" name=""/>
        <dsp:cNvSpPr/>
      </dsp:nvSpPr>
      <dsp:spPr>
        <a:xfrm>
          <a:off x="4545483" y="3744460"/>
          <a:ext cx="1313220" cy="64354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Посредницьк</a:t>
          </a:r>
          <a:r>
            <a:rPr lang="uk-UA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і,</a:t>
          </a:r>
          <a:r>
            <a:rPr lang="ru-RU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консультаційні та інші послуги</a:t>
          </a:r>
        </a:p>
      </dsp:txBody>
      <dsp:txXfrm>
        <a:off x="4545483" y="3744460"/>
        <a:ext cx="1313220" cy="6435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E159B4-0D3E-43D0-B1C3-F4F18B8D39EC}">
      <dsp:nvSpPr>
        <dsp:cNvPr id="0" name=""/>
        <dsp:cNvSpPr/>
      </dsp:nvSpPr>
      <dsp:spPr>
        <a:xfrm>
          <a:off x="1853" y="58563"/>
          <a:ext cx="7568720" cy="948522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>
              <a:solidFill>
                <a:schemeClr val="tx1"/>
              </a:solidFill>
            </a:rPr>
            <a:t>Обсяг</a:t>
          </a:r>
          <a:r>
            <a:rPr lang="ru-RU" sz="2900" kern="1200" dirty="0" smtClean="0">
              <a:solidFill>
                <a:schemeClr val="tx1"/>
              </a:solidFill>
            </a:rPr>
            <a:t> </a:t>
          </a:r>
          <a:r>
            <a:rPr lang="ru-RU" sz="2900" kern="1200" dirty="0" err="1" smtClean="0">
              <a:solidFill>
                <a:schemeClr val="tx1"/>
              </a:solidFill>
            </a:rPr>
            <a:t>і</a:t>
          </a:r>
          <a:r>
            <a:rPr lang="ru-RU" sz="2900" kern="1200" dirty="0" smtClean="0">
              <a:solidFill>
                <a:schemeClr val="tx1"/>
              </a:solidFill>
            </a:rPr>
            <a:t> структура кредитного портфеля банку </a:t>
          </a:r>
          <a:r>
            <a:rPr lang="ru-RU" sz="2900" kern="1200" dirty="0" err="1" smtClean="0">
              <a:solidFill>
                <a:schemeClr val="tx1"/>
              </a:solidFill>
            </a:rPr>
            <a:t>визначаються</a:t>
          </a:r>
          <a:r>
            <a:rPr lang="ru-RU" sz="2900" kern="1200" dirty="0" smtClean="0">
              <a:solidFill>
                <a:schemeClr val="tx1"/>
              </a:solidFill>
            </a:rPr>
            <a:t> такими </a:t>
          </a:r>
          <a:r>
            <a:rPr lang="ru-RU" sz="2900" kern="1200" dirty="0" err="1" smtClean="0">
              <a:solidFill>
                <a:schemeClr val="tx1"/>
              </a:solidFill>
            </a:rPr>
            <a:t>чинниками</a:t>
          </a:r>
          <a:r>
            <a:rPr lang="ru-RU" sz="2900" kern="1200" dirty="0" smtClean="0">
              <a:solidFill>
                <a:schemeClr val="tx1"/>
              </a:solidFill>
            </a:rPr>
            <a:t>:</a:t>
          </a:r>
          <a:r>
            <a:rPr lang="uk-UA" sz="2900" kern="1200" dirty="0" smtClean="0">
              <a:solidFill>
                <a:schemeClr val="tx1"/>
              </a:solidFill>
            </a:rPr>
            <a:t> 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1853" y="58563"/>
        <a:ext cx="7568720" cy="948522"/>
      </dsp:txXfrm>
    </dsp:sp>
    <dsp:sp modelId="{39E81B17-E649-49B1-91CF-F9D80A9234BA}">
      <dsp:nvSpPr>
        <dsp:cNvPr id="0" name=""/>
        <dsp:cNvSpPr/>
      </dsp:nvSpPr>
      <dsp:spPr>
        <a:xfrm>
          <a:off x="758725" y="1007086"/>
          <a:ext cx="746423" cy="6172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7231"/>
              </a:lnTo>
              <a:lnTo>
                <a:pt x="746423" y="617231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B91F6-551B-4CD3-B3F7-38D2A2E0FC0E}">
      <dsp:nvSpPr>
        <dsp:cNvPr id="0" name=""/>
        <dsp:cNvSpPr/>
      </dsp:nvSpPr>
      <dsp:spPr>
        <a:xfrm>
          <a:off x="1505149" y="1235334"/>
          <a:ext cx="5481982" cy="7779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офіційна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кредитна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політика</a:t>
          </a:r>
          <a:r>
            <a:rPr lang="ru-RU" sz="2200" kern="1200" dirty="0" smtClean="0"/>
            <a:t> банку;</a:t>
          </a:r>
          <a:endParaRPr lang="ru-RU" sz="2200" kern="1200" dirty="0"/>
        </a:p>
      </dsp:txBody>
      <dsp:txXfrm>
        <a:off x="1505149" y="1235334"/>
        <a:ext cx="5481982" cy="777966"/>
      </dsp:txXfrm>
    </dsp:sp>
    <dsp:sp modelId="{DD47E30C-1FBC-4A32-A379-E6B603366978}">
      <dsp:nvSpPr>
        <dsp:cNvPr id="0" name=""/>
        <dsp:cNvSpPr/>
      </dsp:nvSpPr>
      <dsp:spPr>
        <a:xfrm>
          <a:off x="758725" y="1007086"/>
          <a:ext cx="780156" cy="1562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2855"/>
              </a:lnTo>
              <a:lnTo>
                <a:pt x="780156" y="1562855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C91D9-2823-41A1-B39C-BABA760EEC25}">
      <dsp:nvSpPr>
        <dsp:cNvPr id="0" name=""/>
        <dsp:cNvSpPr/>
      </dsp:nvSpPr>
      <dsp:spPr>
        <a:xfrm>
          <a:off x="1538882" y="2195301"/>
          <a:ext cx="5450834" cy="74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правила </a:t>
          </a:r>
          <a:r>
            <a:rPr lang="ru-RU" sz="2200" kern="1200" dirty="0" err="1" smtClean="0"/>
            <a:t>регулювання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банківської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діяльності</a:t>
          </a:r>
          <a:r>
            <a:rPr lang="ru-RU" sz="2200" kern="1200" dirty="0" smtClean="0"/>
            <a:t>;</a:t>
          </a:r>
          <a:endParaRPr lang="ru-RU" sz="2200" kern="1200" dirty="0"/>
        </a:p>
      </dsp:txBody>
      <dsp:txXfrm>
        <a:off x="1538882" y="2195301"/>
        <a:ext cx="5450834" cy="749281"/>
      </dsp:txXfrm>
    </dsp:sp>
    <dsp:sp modelId="{172F7C65-12CF-43EC-8272-BC97C83F9967}">
      <dsp:nvSpPr>
        <dsp:cNvPr id="0" name=""/>
        <dsp:cNvSpPr/>
      </dsp:nvSpPr>
      <dsp:spPr>
        <a:xfrm>
          <a:off x="758725" y="1007086"/>
          <a:ext cx="756872" cy="25010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1063"/>
              </a:lnTo>
              <a:lnTo>
                <a:pt x="756872" y="250106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2C887-25FE-41F5-BF83-D036B8FF7353}">
      <dsp:nvSpPr>
        <dsp:cNvPr id="0" name=""/>
        <dsp:cNvSpPr/>
      </dsp:nvSpPr>
      <dsp:spPr>
        <a:xfrm>
          <a:off x="1515597" y="3152737"/>
          <a:ext cx="5477404" cy="710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величина </a:t>
          </a:r>
          <a:r>
            <a:rPr lang="ru-RU" sz="2200" kern="1200" dirty="0" err="1" smtClean="0"/>
            <a:t>капіталу</a:t>
          </a:r>
          <a:r>
            <a:rPr lang="ru-RU" sz="2200" kern="1200" dirty="0" smtClean="0"/>
            <a:t> банку;</a:t>
          </a:r>
          <a:endParaRPr lang="ru-RU" sz="2200" kern="1200" dirty="0"/>
        </a:p>
      </dsp:txBody>
      <dsp:txXfrm>
        <a:off x="1515597" y="3152737"/>
        <a:ext cx="5477404" cy="710824"/>
      </dsp:txXfrm>
    </dsp:sp>
    <dsp:sp modelId="{F0C0A772-E853-4761-BD8E-48C3ED16342B}">
      <dsp:nvSpPr>
        <dsp:cNvPr id="0" name=""/>
        <dsp:cNvSpPr/>
      </dsp:nvSpPr>
      <dsp:spPr>
        <a:xfrm>
          <a:off x="758725" y="1007086"/>
          <a:ext cx="756872" cy="3467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7956"/>
              </a:lnTo>
              <a:lnTo>
                <a:pt x="756872" y="3467956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CF7C0-3401-49E4-ADE1-737E5B34B743}">
      <dsp:nvSpPr>
        <dsp:cNvPr id="0" name=""/>
        <dsp:cNvSpPr/>
      </dsp:nvSpPr>
      <dsp:spPr>
        <a:xfrm>
          <a:off x="1515597" y="4069696"/>
          <a:ext cx="5470571" cy="810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досвід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кваліфікація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менеджерів</a:t>
          </a:r>
          <a:r>
            <a:rPr lang="ru-RU" sz="2200" kern="1200" dirty="0" smtClean="0"/>
            <a:t>;</a:t>
          </a:r>
          <a:endParaRPr lang="ru-RU" sz="2200" kern="1200" dirty="0"/>
        </a:p>
      </dsp:txBody>
      <dsp:txXfrm>
        <a:off x="1515597" y="4069696"/>
        <a:ext cx="5470571" cy="810692"/>
      </dsp:txXfrm>
    </dsp:sp>
    <dsp:sp modelId="{CA947052-4C16-429E-A155-9B9B9D7F9D9D}">
      <dsp:nvSpPr>
        <dsp:cNvPr id="0" name=""/>
        <dsp:cNvSpPr/>
      </dsp:nvSpPr>
      <dsp:spPr>
        <a:xfrm>
          <a:off x="758725" y="1007086"/>
          <a:ext cx="756872" cy="4435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35851"/>
              </a:lnTo>
              <a:lnTo>
                <a:pt x="756872" y="4435851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67BBD-9E20-42ED-A1B0-0460041E1A2D}">
      <dsp:nvSpPr>
        <dsp:cNvPr id="0" name=""/>
        <dsp:cNvSpPr/>
      </dsp:nvSpPr>
      <dsp:spPr>
        <a:xfrm>
          <a:off x="1515597" y="5086523"/>
          <a:ext cx="5537708" cy="7128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рівень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дохідності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різних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напрямів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розміщення</a:t>
          </a:r>
          <a:r>
            <a:rPr lang="ru-RU" sz="2200" kern="1200" dirty="0" smtClean="0"/>
            <a:t> </a:t>
          </a:r>
          <a:r>
            <a:rPr lang="ru-RU" sz="2200" kern="1200" dirty="0" err="1" smtClean="0"/>
            <a:t>коштів</a:t>
          </a:r>
          <a:endParaRPr lang="ru-RU" sz="2200" kern="1200" dirty="0"/>
        </a:p>
      </dsp:txBody>
      <dsp:txXfrm>
        <a:off x="1515597" y="5086523"/>
        <a:ext cx="5537708" cy="71282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6C3381-BC01-4E03-A2A4-7DE5C268CFF7}">
      <dsp:nvSpPr>
        <dsp:cNvPr id="0" name=""/>
        <dsp:cNvSpPr/>
      </dsp:nvSpPr>
      <dsp:spPr>
        <a:xfrm>
          <a:off x="4114800" y="1237953"/>
          <a:ext cx="2921616" cy="412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480"/>
              </a:lnTo>
              <a:lnTo>
                <a:pt x="2921616" y="206480"/>
              </a:lnTo>
              <a:lnTo>
                <a:pt x="2921616" y="4129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B751C-3316-4561-AC32-DB9528634AA2}">
      <dsp:nvSpPr>
        <dsp:cNvPr id="0" name=""/>
        <dsp:cNvSpPr/>
      </dsp:nvSpPr>
      <dsp:spPr>
        <a:xfrm>
          <a:off x="4069080" y="1237953"/>
          <a:ext cx="91440" cy="412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480"/>
              </a:lnTo>
              <a:lnTo>
                <a:pt x="132343" y="206480"/>
              </a:lnTo>
              <a:lnTo>
                <a:pt x="132343" y="4129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6D6DA-D369-4035-9096-51E19E2BABBD}">
      <dsp:nvSpPr>
        <dsp:cNvPr id="0" name=""/>
        <dsp:cNvSpPr/>
      </dsp:nvSpPr>
      <dsp:spPr>
        <a:xfrm>
          <a:off x="1279807" y="1237953"/>
          <a:ext cx="2834992" cy="412961"/>
        </a:xfrm>
        <a:custGeom>
          <a:avLst/>
          <a:gdLst/>
          <a:ahLst/>
          <a:cxnLst/>
          <a:rect l="0" t="0" r="0" b="0"/>
          <a:pathLst>
            <a:path>
              <a:moveTo>
                <a:pt x="2834992" y="0"/>
              </a:moveTo>
              <a:lnTo>
                <a:pt x="2834992" y="206480"/>
              </a:lnTo>
              <a:lnTo>
                <a:pt x="0" y="206480"/>
              </a:lnTo>
              <a:lnTo>
                <a:pt x="0" y="41296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3E562-AB34-4D8E-968A-9C706A720C41}">
      <dsp:nvSpPr>
        <dsp:cNvPr id="0" name=""/>
        <dsp:cNvSpPr/>
      </dsp:nvSpPr>
      <dsp:spPr>
        <a:xfrm>
          <a:off x="1892898" y="260974"/>
          <a:ext cx="4443802" cy="976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smtClean="0">
              <a:latin typeface="Times New Roman" pitchFamily="18" charset="0"/>
              <a:cs typeface="Times New Roman" pitchFamily="18" charset="0"/>
            </a:rPr>
            <a:t>Структура  власності  ПАТ «Промінвестбанк»</a:t>
          </a:r>
          <a:endParaRPr lang="uk-UA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92898" y="260974"/>
        <a:ext cx="4443802" cy="976979"/>
      </dsp:txXfrm>
    </dsp:sp>
    <dsp:sp modelId="{8C97AF6B-7DDA-42B9-8302-32CDC8D17A6C}">
      <dsp:nvSpPr>
        <dsp:cNvPr id="0" name=""/>
        <dsp:cNvSpPr/>
      </dsp:nvSpPr>
      <dsp:spPr>
        <a:xfrm>
          <a:off x="3175" y="1650915"/>
          <a:ext cx="2553263" cy="1040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Зовнішекономбанк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(Російська Федерація)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97,85%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75" y="1650915"/>
        <a:ext cx="2553263" cy="1040437"/>
      </dsp:txXfrm>
    </dsp:sp>
    <dsp:sp modelId="{FDC2C2EA-2EFF-416D-A0B9-0BE4354E3ED1}">
      <dsp:nvSpPr>
        <dsp:cNvPr id="0" name=""/>
        <dsp:cNvSpPr/>
      </dsp:nvSpPr>
      <dsp:spPr>
        <a:xfrm>
          <a:off x="2969401" y="1650915"/>
          <a:ext cx="2464044" cy="9003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Фізичні особи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1,8%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69401" y="1650915"/>
        <a:ext cx="2464044" cy="900335"/>
      </dsp:txXfrm>
    </dsp:sp>
    <dsp:sp modelId="{F456444A-1BBA-407B-A8EF-69649B7F2ACA}">
      <dsp:nvSpPr>
        <dsp:cNvPr id="0" name=""/>
        <dsp:cNvSpPr/>
      </dsp:nvSpPr>
      <dsp:spPr>
        <a:xfrm>
          <a:off x="5846407" y="1650915"/>
          <a:ext cx="2380016" cy="1040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Інші юридичні особи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0,35%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46407" y="1650915"/>
        <a:ext cx="2380016" cy="104043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53F8F5-DBFE-454C-A5F8-CF4428D347B5}">
      <dsp:nvSpPr>
        <dsp:cNvPr id="0" name=""/>
        <dsp:cNvSpPr/>
      </dsp:nvSpPr>
      <dsp:spPr>
        <a:xfrm>
          <a:off x="3960440" y="1178565"/>
          <a:ext cx="3079170" cy="504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721"/>
              </a:lnTo>
              <a:lnTo>
                <a:pt x="3079170" y="353721"/>
              </a:lnTo>
              <a:lnTo>
                <a:pt x="3079170" y="5042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E049C-D4BA-4FDF-BE2D-C85131BC84FA}">
      <dsp:nvSpPr>
        <dsp:cNvPr id="0" name=""/>
        <dsp:cNvSpPr/>
      </dsp:nvSpPr>
      <dsp:spPr>
        <a:xfrm>
          <a:off x="3960440" y="1178565"/>
          <a:ext cx="1026390" cy="504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721"/>
              </a:lnTo>
              <a:lnTo>
                <a:pt x="1026390" y="353721"/>
              </a:lnTo>
              <a:lnTo>
                <a:pt x="1026390" y="5042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CC388-42AA-49CD-871A-7050D67F2FB4}">
      <dsp:nvSpPr>
        <dsp:cNvPr id="0" name=""/>
        <dsp:cNvSpPr/>
      </dsp:nvSpPr>
      <dsp:spPr>
        <a:xfrm>
          <a:off x="2934049" y="1178565"/>
          <a:ext cx="1026390" cy="504232"/>
        </a:xfrm>
        <a:custGeom>
          <a:avLst/>
          <a:gdLst/>
          <a:ahLst/>
          <a:cxnLst/>
          <a:rect l="0" t="0" r="0" b="0"/>
          <a:pathLst>
            <a:path>
              <a:moveTo>
                <a:pt x="1026390" y="0"/>
              </a:moveTo>
              <a:lnTo>
                <a:pt x="1026390" y="353721"/>
              </a:lnTo>
              <a:lnTo>
                <a:pt x="0" y="353721"/>
              </a:lnTo>
              <a:lnTo>
                <a:pt x="0" y="5042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405F2-1650-43FE-8A4E-A128FD2E6EEA}">
      <dsp:nvSpPr>
        <dsp:cNvPr id="0" name=""/>
        <dsp:cNvSpPr/>
      </dsp:nvSpPr>
      <dsp:spPr>
        <a:xfrm>
          <a:off x="881269" y="1178565"/>
          <a:ext cx="3079170" cy="504232"/>
        </a:xfrm>
        <a:custGeom>
          <a:avLst/>
          <a:gdLst/>
          <a:ahLst/>
          <a:cxnLst/>
          <a:rect l="0" t="0" r="0" b="0"/>
          <a:pathLst>
            <a:path>
              <a:moveTo>
                <a:pt x="3079170" y="0"/>
              </a:moveTo>
              <a:lnTo>
                <a:pt x="3079170" y="353721"/>
              </a:lnTo>
              <a:lnTo>
                <a:pt x="0" y="353721"/>
              </a:lnTo>
              <a:lnTo>
                <a:pt x="0" y="5042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15FEEB-18B2-4490-8258-65ACF1EB339F}">
      <dsp:nvSpPr>
        <dsp:cNvPr id="0" name=""/>
        <dsp:cNvSpPr/>
      </dsp:nvSpPr>
      <dsp:spPr>
        <a:xfrm>
          <a:off x="1656185" y="72010"/>
          <a:ext cx="4608509" cy="11065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Організаційна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 структура  ПАТ "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Промінвестбанк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"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56185" y="72010"/>
        <a:ext cx="4608509" cy="1106554"/>
      </dsp:txXfrm>
    </dsp:sp>
    <dsp:sp modelId="{0FE7D477-0865-4391-A743-67DE54C3DD27}">
      <dsp:nvSpPr>
        <dsp:cNvPr id="0" name=""/>
        <dsp:cNvSpPr/>
      </dsp:nvSpPr>
      <dsp:spPr>
        <a:xfrm>
          <a:off x="5390" y="1682797"/>
          <a:ext cx="1751758" cy="8502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філіалів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90" y="1682797"/>
        <a:ext cx="1751758" cy="850292"/>
      </dsp:txXfrm>
    </dsp:sp>
    <dsp:sp modelId="{27272DA9-D4DA-426D-9209-D5B400401F42}">
      <dsp:nvSpPr>
        <dsp:cNvPr id="0" name=""/>
        <dsp:cNvSpPr/>
      </dsp:nvSpPr>
      <dsp:spPr>
        <a:xfrm>
          <a:off x="2058170" y="1682797"/>
          <a:ext cx="1751758" cy="8502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110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відділів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58170" y="1682797"/>
        <a:ext cx="1751758" cy="850292"/>
      </dsp:txXfrm>
    </dsp:sp>
    <dsp:sp modelId="{ABB686C3-4FD4-488B-BA7B-AA4D3ABF167E}">
      <dsp:nvSpPr>
        <dsp:cNvPr id="0" name=""/>
        <dsp:cNvSpPr/>
      </dsp:nvSpPr>
      <dsp:spPr>
        <a:xfrm>
          <a:off x="4110950" y="1682797"/>
          <a:ext cx="1751758" cy="8502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асоційована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компанія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10950" y="1682797"/>
        <a:ext cx="1751758" cy="850292"/>
      </dsp:txXfrm>
    </dsp:sp>
    <dsp:sp modelId="{ADA3E0A5-63E5-4A02-96C7-62B64CD5F2D5}">
      <dsp:nvSpPr>
        <dsp:cNvPr id="0" name=""/>
        <dsp:cNvSpPr/>
      </dsp:nvSpPr>
      <dsp:spPr>
        <a:xfrm>
          <a:off x="6163730" y="1682797"/>
          <a:ext cx="1751758" cy="8502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дочірні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компанії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63730" y="1682797"/>
        <a:ext cx="1751758" cy="85029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B0030B-62E8-47B9-8EB9-B9E688F5C44A}">
      <dsp:nvSpPr>
        <dsp:cNvPr id="0" name=""/>
        <dsp:cNvSpPr/>
      </dsp:nvSpPr>
      <dsp:spPr>
        <a:xfrm>
          <a:off x="4992451" y="4004479"/>
          <a:ext cx="388786" cy="1481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393" y="0"/>
              </a:lnTo>
              <a:lnTo>
                <a:pt x="194393" y="1481654"/>
              </a:lnTo>
              <a:lnTo>
                <a:pt x="388786" y="1481654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8549" y="4707011"/>
        <a:ext cx="76590" cy="76590"/>
      </dsp:txXfrm>
    </dsp:sp>
    <dsp:sp modelId="{053855F5-C8DB-4C87-B283-70518A915245}">
      <dsp:nvSpPr>
        <dsp:cNvPr id="0" name=""/>
        <dsp:cNvSpPr/>
      </dsp:nvSpPr>
      <dsp:spPr>
        <a:xfrm>
          <a:off x="4992451" y="4004479"/>
          <a:ext cx="388786" cy="7408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393" y="0"/>
              </a:lnTo>
              <a:lnTo>
                <a:pt x="194393" y="740827"/>
              </a:lnTo>
              <a:lnTo>
                <a:pt x="388786" y="740827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65928" y="4353976"/>
        <a:ext cx="41832" cy="41832"/>
      </dsp:txXfrm>
    </dsp:sp>
    <dsp:sp modelId="{B222A7CB-4A6D-4CC4-81EA-726BC4E25CEF}">
      <dsp:nvSpPr>
        <dsp:cNvPr id="0" name=""/>
        <dsp:cNvSpPr/>
      </dsp:nvSpPr>
      <dsp:spPr>
        <a:xfrm>
          <a:off x="4992451" y="3958759"/>
          <a:ext cx="388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8786" y="45720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77124" y="3994759"/>
        <a:ext cx="19439" cy="19439"/>
      </dsp:txXfrm>
    </dsp:sp>
    <dsp:sp modelId="{B1B9D04D-1B8C-4E5D-AFC1-AAE1AFDB69B6}">
      <dsp:nvSpPr>
        <dsp:cNvPr id="0" name=""/>
        <dsp:cNvSpPr/>
      </dsp:nvSpPr>
      <dsp:spPr>
        <a:xfrm>
          <a:off x="4992451" y="3263652"/>
          <a:ext cx="388786" cy="740827"/>
        </a:xfrm>
        <a:custGeom>
          <a:avLst/>
          <a:gdLst/>
          <a:ahLst/>
          <a:cxnLst/>
          <a:rect l="0" t="0" r="0" b="0"/>
          <a:pathLst>
            <a:path>
              <a:moveTo>
                <a:pt x="0" y="740827"/>
              </a:moveTo>
              <a:lnTo>
                <a:pt x="194393" y="740827"/>
              </a:lnTo>
              <a:lnTo>
                <a:pt x="194393" y="0"/>
              </a:lnTo>
              <a:lnTo>
                <a:pt x="388786" y="0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65928" y="3613149"/>
        <a:ext cx="41832" cy="41832"/>
      </dsp:txXfrm>
    </dsp:sp>
    <dsp:sp modelId="{08E20F49-561C-43D0-89B5-2773B45A0B5C}">
      <dsp:nvSpPr>
        <dsp:cNvPr id="0" name=""/>
        <dsp:cNvSpPr/>
      </dsp:nvSpPr>
      <dsp:spPr>
        <a:xfrm>
          <a:off x="4992451" y="2522824"/>
          <a:ext cx="388786" cy="1481654"/>
        </a:xfrm>
        <a:custGeom>
          <a:avLst/>
          <a:gdLst/>
          <a:ahLst/>
          <a:cxnLst/>
          <a:rect l="0" t="0" r="0" b="0"/>
          <a:pathLst>
            <a:path>
              <a:moveTo>
                <a:pt x="0" y="1481654"/>
              </a:moveTo>
              <a:lnTo>
                <a:pt x="194393" y="1481654"/>
              </a:lnTo>
              <a:lnTo>
                <a:pt x="194393" y="0"/>
              </a:lnTo>
              <a:lnTo>
                <a:pt x="388786" y="0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48549" y="3225356"/>
        <a:ext cx="76590" cy="76590"/>
      </dsp:txXfrm>
    </dsp:sp>
    <dsp:sp modelId="{367E8C1B-F47E-4909-B934-61A328D1FA83}">
      <dsp:nvSpPr>
        <dsp:cNvPr id="0" name=""/>
        <dsp:cNvSpPr/>
      </dsp:nvSpPr>
      <dsp:spPr>
        <a:xfrm>
          <a:off x="2659734" y="2522824"/>
          <a:ext cx="388786" cy="1481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393" y="0"/>
              </a:lnTo>
              <a:lnTo>
                <a:pt x="194393" y="1481654"/>
              </a:lnTo>
              <a:lnTo>
                <a:pt x="388786" y="1481654"/>
              </a:lnTo>
            </a:path>
          </a:pathLst>
        </a:custGeom>
        <a:noFill/>
        <a:ln w="254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15832" y="3225356"/>
        <a:ext cx="76590" cy="76590"/>
      </dsp:txXfrm>
    </dsp:sp>
    <dsp:sp modelId="{F0B2F1F5-D87B-4B6B-BC3E-C85D70AF2D82}">
      <dsp:nvSpPr>
        <dsp:cNvPr id="0" name=""/>
        <dsp:cNvSpPr/>
      </dsp:nvSpPr>
      <dsp:spPr>
        <a:xfrm>
          <a:off x="4992451" y="1041170"/>
          <a:ext cx="388786" cy="7408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4393" y="0"/>
              </a:lnTo>
              <a:lnTo>
                <a:pt x="194393" y="740827"/>
              </a:lnTo>
              <a:lnTo>
                <a:pt x="388786" y="740827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65928" y="1390667"/>
        <a:ext cx="41832" cy="41832"/>
      </dsp:txXfrm>
    </dsp:sp>
    <dsp:sp modelId="{8DDFE334-C713-4940-A8E9-60271A09EC9E}">
      <dsp:nvSpPr>
        <dsp:cNvPr id="0" name=""/>
        <dsp:cNvSpPr/>
      </dsp:nvSpPr>
      <dsp:spPr>
        <a:xfrm>
          <a:off x="4992451" y="995450"/>
          <a:ext cx="388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8786" y="45720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77124" y="1031450"/>
        <a:ext cx="19439" cy="19439"/>
      </dsp:txXfrm>
    </dsp:sp>
    <dsp:sp modelId="{D08E6EBB-B53C-41E5-9EE0-5D2FADEF36F9}">
      <dsp:nvSpPr>
        <dsp:cNvPr id="0" name=""/>
        <dsp:cNvSpPr/>
      </dsp:nvSpPr>
      <dsp:spPr>
        <a:xfrm>
          <a:off x="4992451" y="300343"/>
          <a:ext cx="388786" cy="740827"/>
        </a:xfrm>
        <a:custGeom>
          <a:avLst/>
          <a:gdLst/>
          <a:ahLst/>
          <a:cxnLst/>
          <a:rect l="0" t="0" r="0" b="0"/>
          <a:pathLst>
            <a:path>
              <a:moveTo>
                <a:pt x="0" y="740827"/>
              </a:moveTo>
              <a:lnTo>
                <a:pt x="194393" y="740827"/>
              </a:lnTo>
              <a:lnTo>
                <a:pt x="194393" y="0"/>
              </a:lnTo>
              <a:lnTo>
                <a:pt x="388786" y="0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65928" y="649840"/>
        <a:ext cx="41832" cy="41832"/>
      </dsp:txXfrm>
    </dsp:sp>
    <dsp:sp modelId="{3FB1AD3D-69DD-4E21-808A-0A64F86D3739}">
      <dsp:nvSpPr>
        <dsp:cNvPr id="0" name=""/>
        <dsp:cNvSpPr/>
      </dsp:nvSpPr>
      <dsp:spPr>
        <a:xfrm>
          <a:off x="2659734" y="1041170"/>
          <a:ext cx="388786" cy="1481654"/>
        </a:xfrm>
        <a:custGeom>
          <a:avLst/>
          <a:gdLst/>
          <a:ahLst/>
          <a:cxnLst/>
          <a:rect l="0" t="0" r="0" b="0"/>
          <a:pathLst>
            <a:path>
              <a:moveTo>
                <a:pt x="0" y="1481654"/>
              </a:moveTo>
              <a:lnTo>
                <a:pt x="194393" y="1481654"/>
              </a:lnTo>
              <a:lnTo>
                <a:pt x="194393" y="0"/>
              </a:lnTo>
              <a:lnTo>
                <a:pt x="388786" y="0"/>
              </a:lnTo>
            </a:path>
          </a:pathLst>
        </a:custGeom>
        <a:noFill/>
        <a:ln w="254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15832" y="1743702"/>
        <a:ext cx="76590" cy="76590"/>
      </dsp:txXfrm>
    </dsp:sp>
    <dsp:sp modelId="{3564FFC2-1D1A-46AE-B685-89F5120C7CBD}">
      <dsp:nvSpPr>
        <dsp:cNvPr id="0" name=""/>
        <dsp:cNvSpPr/>
      </dsp:nvSpPr>
      <dsp:spPr>
        <a:xfrm>
          <a:off x="378083" y="1673777"/>
          <a:ext cx="2865207" cy="1698094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shade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Оцінка кредитоспроможності позичальника</a:t>
          </a:r>
          <a:endParaRPr lang="ru-RU" sz="1600" b="1" kern="1200" dirty="0"/>
        </a:p>
      </dsp:txBody>
      <dsp:txXfrm>
        <a:off x="378083" y="1673777"/>
        <a:ext cx="2865207" cy="1698094"/>
      </dsp:txXfrm>
    </dsp:sp>
    <dsp:sp modelId="{9CF97EC1-7982-46D9-B416-A1579DCAC74A}">
      <dsp:nvSpPr>
        <dsp:cNvPr id="0" name=""/>
        <dsp:cNvSpPr/>
      </dsp:nvSpPr>
      <dsp:spPr>
        <a:xfrm>
          <a:off x="3048520" y="744839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99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99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99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99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99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Комплексний аналіз</a:t>
          </a:r>
          <a:endParaRPr lang="ru-RU" sz="1400" b="1" kern="1200" dirty="0"/>
        </a:p>
      </dsp:txBody>
      <dsp:txXfrm>
        <a:off x="3048520" y="744839"/>
        <a:ext cx="1943930" cy="592661"/>
      </dsp:txXfrm>
    </dsp:sp>
    <dsp:sp modelId="{03C1C9CF-BD26-4F02-B52F-F587C1E42340}">
      <dsp:nvSpPr>
        <dsp:cNvPr id="0" name=""/>
        <dsp:cNvSpPr/>
      </dsp:nvSpPr>
      <dsp:spPr>
        <a:xfrm>
          <a:off x="5381237" y="4012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Правило шести "Сі"</a:t>
          </a:r>
          <a:endParaRPr lang="ru-RU" sz="1400" b="1" kern="1200" dirty="0"/>
        </a:p>
      </dsp:txBody>
      <dsp:txXfrm>
        <a:off x="5381237" y="4012"/>
        <a:ext cx="1943930" cy="592661"/>
      </dsp:txXfrm>
    </dsp:sp>
    <dsp:sp modelId="{F664F35D-5398-4FE8-9482-0E82C394977C}">
      <dsp:nvSpPr>
        <dsp:cNvPr id="0" name=""/>
        <dsp:cNvSpPr/>
      </dsp:nvSpPr>
      <dsp:spPr>
        <a:xfrm>
          <a:off x="5381237" y="744839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PARTS</a:t>
          </a:r>
          <a:endParaRPr lang="ru-RU" sz="1400" b="1" kern="1200" dirty="0"/>
        </a:p>
      </dsp:txBody>
      <dsp:txXfrm>
        <a:off x="5381237" y="744839"/>
        <a:ext cx="1943930" cy="592661"/>
      </dsp:txXfrm>
    </dsp:sp>
    <dsp:sp modelId="{B190D00C-3A38-4989-A74E-AF72F719AA4E}">
      <dsp:nvSpPr>
        <dsp:cNvPr id="0" name=""/>
        <dsp:cNvSpPr/>
      </dsp:nvSpPr>
      <dsp:spPr>
        <a:xfrm>
          <a:off x="5381237" y="1485666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KAMPARI </a:t>
          </a:r>
          <a:r>
            <a:rPr lang="uk-UA" sz="1400" b="1" kern="1200" smtClean="0"/>
            <a:t>та ін.</a:t>
          </a:r>
          <a:endParaRPr lang="ru-RU" sz="1400" b="1" kern="1200" dirty="0"/>
        </a:p>
      </dsp:txBody>
      <dsp:txXfrm>
        <a:off x="5381237" y="1485666"/>
        <a:ext cx="1943930" cy="592661"/>
      </dsp:txXfrm>
    </dsp:sp>
    <dsp:sp modelId="{597739A9-2711-4086-8898-B81A0965860D}">
      <dsp:nvSpPr>
        <dsp:cNvPr id="0" name=""/>
        <dsp:cNvSpPr/>
      </dsp:nvSpPr>
      <dsp:spPr>
        <a:xfrm>
          <a:off x="3048520" y="3708148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99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99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99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99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99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Класифікаційні методи</a:t>
          </a:r>
          <a:endParaRPr lang="ru-RU" sz="1400" b="1" kern="1200" dirty="0"/>
        </a:p>
      </dsp:txBody>
      <dsp:txXfrm>
        <a:off x="3048520" y="3708148"/>
        <a:ext cx="1943930" cy="592661"/>
      </dsp:txXfrm>
    </dsp:sp>
    <dsp:sp modelId="{70CF187D-D6E7-4F6D-B200-EB8E90553523}">
      <dsp:nvSpPr>
        <dsp:cNvPr id="0" name=""/>
        <dsp:cNvSpPr/>
      </dsp:nvSpPr>
      <dsp:spPr>
        <a:xfrm>
          <a:off x="5381237" y="2226493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smtClean="0"/>
            <a:t>Рейтингові</a:t>
          </a:r>
          <a:endParaRPr lang="ru-RU" sz="1400" b="1" kern="1200" dirty="0"/>
        </a:p>
      </dsp:txBody>
      <dsp:txXfrm>
        <a:off x="5381237" y="2226493"/>
        <a:ext cx="1943930" cy="592661"/>
      </dsp:txXfrm>
    </dsp:sp>
    <dsp:sp modelId="{5F3BB858-407F-4969-BD0D-9241B6896157}">
      <dsp:nvSpPr>
        <dsp:cNvPr id="0" name=""/>
        <dsp:cNvSpPr/>
      </dsp:nvSpPr>
      <dsp:spPr>
        <a:xfrm>
          <a:off x="5381237" y="2967321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smtClean="0"/>
            <a:t>Бально-рейтингові</a:t>
          </a:r>
          <a:endParaRPr lang="ru-RU" sz="1400" b="1" kern="1200" dirty="0"/>
        </a:p>
      </dsp:txBody>
      <dsp:txXfrm>
        <a:off x="5381237" y="2967321"/>
        <a:ext cx="1943930" cy="592661"/>
      </dsp:txXfrm>
    </dsp:sp>
    <dsp:sp modelId="{3D1A5DCF-3EE5-4637-A7D6-7D17F63414F5}">
      <dsp:nvSpPr>
        <dsp:cNvPr id="0" name=""/>
        <dsp:cNvSpPr/>
      </dsp:nvSpPr>
      <dsp:spPr>
        <a:xfrm>
          <a:off x="5381237" y="3708148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smtClean="0"/>
            <a:t>Кредитний скоринг</a:t>
          </a:r>
          <a:endParaRPr lang="ru-RU" sz="1400" b="1" kern="1200" dirty="0"/>
        </a:p>
      </dsp:txBody>
      <dsp:txXfrm>
        <a:off x="5381237" y="3708148"/>
        <a:ext cx="1943930" cy="592661"/>
      </dsp:txXfrm>
    </dsp:sp>
    <dsp:sp modelId="{6991BFE6-843B-4653-9A66-8F894951190A}">
      <dsp:nvSpPr>
        <dsp:cNvPr id="0" name=""/>
        <dsp:cNvSpPr/>
      </dsp:nvSpPr>
      <dsp:spPr>
        <a:xfrm>
          <a:off x="5381237" y="4448975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smtClean="0"/>
            <a:t>Система показників</a:t>
          </a:r>
          <a:endParaRPr lang="ru-RU" sz="1400" b="1" kern="1200" dirty="0"/>
        </a:p>
      </dsp:txBody>
      <dsp:txXfrm>
        <a:off x="5381237" y="4448975"/>
        <a:ext cx="1943930" cy="592661"/>
      </dsp:txXfrm>
    </dsp:sp>
    <dsp:sp modelId="{4090B3D8-7C6A-4895-AF82-2653975D26EE}">
      <dsp:nvSpPr>
        <dsp:cNvPr id="0" name=""/>
        <dsp:cNvSpPr/>
      </dsp:nvSpPr>
      <dsp:spPr>
        <a:xfrm>
          <a:off x="5381237" y="5189803"/>
          <a:ext cx="1943930" cy="592661"/>
        </a:xfrm>
        <a:prstGeom prst="rect">
          <a:avLst/>
        </a:prstGeom>
        <a:gradFill rotWithShape="0">
          <a:gsLst>
            <a:gs pos="0">
              <a:schemeClr val="accent4">
                <a:tint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tint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tint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tint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tint val="8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CART </a:t>
          </a:r>
          <a:r>
            <a:rPr lang="uk-UA" sz="1400" b="1" kern="1200" smtClean="0"/>
            <a:t>та ін.</a:t>
          </a:r>
          <a:endParaRPr lang="ru-RU" sz="1400" b="1" kern="1200" dirty="0"/>
        </a:p>
      </dsp:txBody>
      <dsp:txXfrm>
        <a:off x="5381237" y="5189803"/>
        <a:ext cx="1943930" cy="59266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635DA-8633-4F03-910D-32A7C3B5354C}">
      <dsp:nvSpPr>
        <dsp:cNvPr id="0" name=""/>
        <dsp:cNvSpPr/>
      </dsp:nvSpPr>
      <dsp:spPr>
        <a:xfrm>
          <a:off x="357187" y="2898"/>
          <a:ext cx="7215243" cy="75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shade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Шляхи </a:t>
          </a:r>
          <a:r>
            <a:rPr lang="ru-RU" sz="2000" b="1" kern="1200" dirty="0" err="1" smtClean="0"/>
            <a:t>удосконалення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процесу</a:t>
          </a:r>
          <a:r>
            <a:rPr lang="ru-RU" sz="2000" b="1" kern="1200" dirty="0" smtClean="0"/>
            <a:t> </a:t>
          </a:r>
          <a:r>
            <a:rPr lang="ru-RU" sz="2000" b="1" kern="1200" dirty="0" err="1" smtClean="0"/>
            <a:t>кредитування</a:t>
          </a:r>
          <a:endParaRPr lang="ru-RU" sz="2000" b="1" kern="1200" dirty="0"/>
        </a:p>
      </dsp:txBody>
      <dsp:txXfrm>
        <a:off x="357187" y="2898"/>
        <a:ext cx="7215243" cy="757921"/>
      </dsp:txXfrm>
    </dsp:sp>
    <dsp:sp modelId="{620CD8F0-57AA-4583-8436-B7D095D9B2C8}">
      <dsp:nvSpPr>
        <dsp:cNvPr id="0" name=""/>
        <dsp:cNvSpPr/>
      </dsp:nvSpPr>
      <dsp:spPr>
        <a:xfrm>
          <a:off x="1078711" y="760819"/>
          <a:ext cx="721524" cy="568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440"/>
              </a:lnTo>
              <a:lnTo>
                <a:pt x="721524" y="568440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92AA5-69E1-4621-916A-4C8F9392D444}">
      <dsp:nvSpPr>
        <dsp:cNvPr id="0" name=""/>
        <dsp:cNvSpPr/>
      </dsp:nvSpPr>
      <dsp:spPr>
        <a:xfrm>
          <a:off x="1800235" y="950300"/>
          <a:ext cx="5221580" cy="757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запровадження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нових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кредитних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продуктів</a:t>
          </a:r>
          <a:r>
            <a:rPr lang="ru-RU" sz="1800" kern="1200" dirty="0" smtClean="0"/>
            <a:t> для </a:t>
          </a:r>
          <a:r>
            <a:rPr lang="ru-RU" sz="1800" kern="1200" dirty="0" err="1" smtClean="0"/>
            <a:t>юридичних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осіб</a:t>
          </a:r>
          <a:endParaRPr lang="ru-RU" sz="1800" kern="1200" dirty="0"/>
        </a:p>
      </dsp:txBody>
      <dsp:txXfrm>
        <a:off x="1800235" y="950300"/>
        <a:ext cx="5221580" cy="757921"/>
      </dsp:txXfrm>
    </dsp:sp>
    <dsp:sp modelId="{01BD7812-AE13-4821-892E-301EEDC5A5E9}">
      <dsp:nvSpPr>
        <dsp:cNvPr id="0" name=""/>
        <dsp:cNvSpPr/>
      </dsp:nvSpPr>
      <dsp:spPr>
        <a:xfrm>
          <a:off x="1078711" y="760819"/>
          <a:ext cx="721524" cy="1515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5842"/>
              </a:lnTo>
              <a:lnTo>
                <a:pt x="721524" y="1515842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70294-42B4-4B79-8737-8CD3ECC4BD9D}">
      <dsp:nvSpPr>
        <dsp:cNvPr id="0" name=""/>
        <dsp:cNvSpPr/>
      </dsp:nvSpPr>
      <dsp:spPr>
        <a:xfrm>
          <a:off x="1800235" y="1897701"/>
          <a:ext cx="5221580" cy="757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50000"/>
              <a:hueOff val="-98299"/>
              <a:satOff val="2212"/>
              <a:lumOff val="15845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запровадження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нових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кредитних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продуктів</a:t>
          </a:r>
          <a:r>
            <a:rPr lang="ru-RU" sz="1800" kern="1200" dirty="0" smtClean="0"/>
            <a:t> для </a:t>
          </a:r>
          <a:r>
            <a:rPr lang="ru-RU" sz="1800" kern="1200" dirty="0" err="1" smtClean="0"/>
            <a:t>фізичних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осіб</a:t>
          </a:r>
          <a:endParaRPr lang="ru-RU" sz="1800" kern="1200" dirty="0"/>
        </a:p>
      </dsp:txBody>
      <dsp:txXfrm>
        <a:off x="1800235" y="1897701"/>
        <a:ext cx="5221580" cy="757921"/>
      </dsp:txXfrm>
    </dsp:sp>
    <dsp:sp modelId="{E3D47D67-6A89-4714-A9E5-C2A31DCFDD7A}">
      <dsp:nvSpPr>
        <dsp:cNvPr id="0" name=""/>
        <dsp:cNvSpPr/>
      </dsp:nvSpPr>
      <dsp:spPr>
        <a:xfrm>
          <a:off x="1078711" y="760819"/>
          <a:ext cx="721524" cy="2463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3244"/>
              </a:lnTo>
              <a:lnTo>
                <a:pt x="721524" y="2463244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25A06-4FFA-4BAD-BDCF-D60954B59EA4}">
      <dsp:nvSpPr>
        <dsp:cNvPr id="0" name=""/>
        <dsp:cNvSpPr/>
      </dsp:nvSpPr>
      <dsp:spPr>
        <a:xfrm>
          <a:off x="1800235" y="2845103"/>
          <a:ext cx="5221580" cy="757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50000"/>
              <a:hueOff val="-196598"/>
              <a:satOff val="4424"/>
              <a:lumOff val="3169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створення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програми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кредитування</a:t>
          </a:r>
          <a:r>
            <a:rPr lang="ru-RU" sz="1800" kern="1200" dirty="0" smtClean="0"/>
            <a:t> стартового </a:t>
          </a:r>
          <a:r>
            <a:rPr lang="ru-RU" sz="1800" kern="1200" dirty="0" err="1" smtClean="0"/>
            <a:t>капіталу</a:t>
          </a:r>
          <a:r>
            <a:rPr lang="ru-RU" sz="1800" kern="1200" dirty="0" smtClean="0"/>
            <a:t> СПД</a:t>
          </a:r>
          <a:endParaRPr lang="ru-RU" sz="1800" kern="1200" dirty="0"/>
        </a:p>
      </dsp:txBody>
      <dsp:txXfrm>
        <a:off x="1800235" y="2845103"/>
        <a:ext cx="5221580" cy="757921"/>
      </dsp:txXfrm>
    </dsp:sp>
    <dsp:sp modelId="{F54CDBA1-5BB5-4577-93C8-D62B39AAB806}">
      <dsp:nvSpPr>
        <dsp:cNvPr id="0" name=""/>
        <dsp:cNvSpPr/>
      </dsp:nvSpPr>
      <dsp:spPr>
        <a:xfrm>
          <a:off x="1078711" y="760819"/>
          <a:ext cx="721524" cy="3410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0645"/>
              </a:lnTo>
              <a:lnTo>
                <a:pt x="721524" y="3410645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7707A-FF25-4540-A4FE-056DDFFF5102}">
      <dsp:nvSpPr>
        <dsp:cNvPr id="0" name=""/>
        <dsp:cNvSpPr/>
      </dsp:nvSpPr>
      <dsp:spPr>
        <a:xfrm>
          <a:off x="1800235" y="3792504"/>
          <a:ext cx="5221580" cy="757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50000"/>
              <a:hueOff val="-196598"/>
              <a:satOff val="4424"/>
              <a:lumOff val="3169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удосконалення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маркетингової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політики</a:t>
          </a:r>
          <a:r>
            <a:rPr lang="ru-RU" sz="1800" kern="1200" dirty="0" smtClean="0"/>
            <a:t> (</a:t>
          </a:r>
          <a:r>
            <a:rPr lang="ru-RU" sz="1800" kern="1200" dirty="0" err="1" smtClean="0"/>
            <a:t>створення</a:t>
          </a:r>
          <a:r>
            <a:rPr lang="ru-RU" sz="1800" kern="1200" dirty="0" smtClean="0"/>
            <a:t> позитивного </a:t>
          </a:r>
          <a:r>
            <a:rPr lang="ru-RU" sz="1800" kern="1200" dirty="0" err="1" smtClean="0"/>
            <a:t>іміджу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комерційного</a:t>
          </a:r>
          <a:r>
            <a:rPr lang="ru-RU" sz="1800" kern="1200" dirty="0" smtClean="0"/>
            <a:t> банку)</a:t>
          </a:r>
          <a:endParaRPr lang="ru-RU" sz="1800" kern="1200" dirty="0"/>
        </a:p>
      </dsp:txBody>
      <dsp:txXfrm>
        <a:off x="1800235" y="3792504"/>
        <a:ext cx="5221580" cy="757921"/>
      </dsp:txXfrm>
    </dsp:sp>
    <dsp:sp modelId="{66B7120E-6994-41E9-91C5-F1BB875FA555}">
      <dsp:nvSpPr>
        <dsp:cNvPr id="0" name=""/>
        <dsp:cNvSpPr/>
      </dsp:nvSpPr>
      <dsp:spPr>
        <a:xfrm>
          <a:off x="1078711" y="760819"/>
          <a:ext cx="721524" cy="4358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8047"/>
              </a:lnTo>
              <a:lnTo>
                <a:pt x="721524" y="4358047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66815-0FEC-41C5-AD35-5686DDF77E8A}">
      <dsp:nvSpPr>
        <dsp:cNvPr id="0" name=""/>
        <dsp:cNvSpPr/>
      </dsp:nvSpPr>
      <dsp:spPr>
        <a:xfrm>
          <a:off x="1800235" y="4739906"/>
          <a:ext cx="5221580" cy="757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50000"/>
              <a:hueOff val="-98299"/>
              <a:satOff val="2212"/>
              <a:lumOff val="15845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розширення</a:t>
          </a:r>
          <a:r>
            <a:rPr lang="ru-RU" sz="1800" kern="1200" dirty="0" smtClean="0"/>
            <a:t> складу </a:t>
          </a:r>
          <a:r>
            <a:rPr lang="ru-RU" sz="1800" kern="1200" dirty="0" err="1" smtClean="0"/>
            <a:t>фінансових</a:t>
          </a:r>
          <a:r>
            <a:rPr lang="ru-RU" sz="1800" kern="1200" dirty="0" smtClean="0"/>
            <a:t> </a:t>
          </a:r>
          <a:r>
            <a:rPr lang="ru-RU" sz="1800" kern="1200" dirty="0" err="1" smtClean="0"/>
            <a:t>коефіцієнтів</a:t>
          </a:r>
          <a:endParaRPr lang="ru-RU" sz="1800" kern="1200" dirty="0"/>
        </a:p>
      </dsp:txBody>
      <dsp:txXfrm>
        <a:off x="1800235" y="4739906"/>
        <a:ext cx="5221580" cy="75792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E87E26-8F27-4F7A-805D-C424F5745FB6}">
      <dsp:nvSpPr>
        <dsp:cNvPr id="0" name=""/>
        <dsp:cNvSpPr/>
      </dsp:nvSpPr>
      <dsp:spPr>
        <a:xfrm>
          <a:off x="0" y="587599"/>
          <a:ext cx="7286676" cy="257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/>
            <a:t>структурна перебудова економіки з метою поліпшення фінансового стану підприємств і підвищення їхньої кредитоспроможності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/>
            <a:t>скорочення рівня державних витрат, які поглинають значні обсяги як емітованих коштів, так і кредитних ресурсів, не створюючи при цьому нову вартість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/>
            <a:t>реформування податкової системи і зниження частки готівки в обігу, яка, обслуговуючи тіньовий оборот поза банківською системою, суттєво знижує потенціал мультиплікаційного ефекту</a:t>
          </a:r>
        </a:p>
      </dsp:txBody>
      <dsp:txXfrm>
        <a:off x="0" y="587599"/>
        <a:ext cx="7286676" cy="2570400"/>
      </dsp:txXfrm>
    </dsp:sp>
    <dsp:sp modelId="{A823D59E-A560-48A0-944A-BE923AC4FBC0}">
      <dsp:nvSpPr>
        <dsp:cNvPr id="0" name=""/>
        <dsp:cNvSpPr/>
      </dsp:nvSpPr>
      <dsp:spPr>
        <a:xfrm>
          <a:off x="364333" y="351439"/>
          <a:ext cx="5100673" cy="472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Загальноекономічне</a:t>
          </a:r>
          <a:r>
            <a:rPr lang="ru-RU" sz="16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ru-RU" sz="1800" b="1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спрямування</a:t>
          </a:r>
          <a:endParaRPr lang="ru-RU" sz="18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64333" y="351439"/>
        <a:ext cx="5100673" cy="472320"/>
      </dsp:txXfrm>
    </dsp:sp>
    <dsp:sp modelId="{4D57A386-8A63-4011-BA84-DF6CDE044189}">
      <dsp:nvSpPr>
        <dsp:cNvPr id="0" name=""/>
        <dsp:cNvSpPr/>
      </dsp:nvSpPr>
      <dsp:spPr>
        <a:xfrm>
          <a:off x="0" y="3480560"/>
          <a:ext cx="7286676" cy="277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/>
            <a:t>на рівні взаємовідносин „банк-клієнт”, з точки зору підвищення ефективності кредитних операцій і поліпшення схеми надання позик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/>
            <a:t>на рівні Національного банку України, з точки зору вдосконалення діючого механізму рефінансування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/>
            <a:t>на рівні самого комерційного банку, з точки зору вдосконалення відповідних аспектів фінансового менеджменту, що охоплюють кредитні послуги і підтримання стабільності банківської системи шляхом мінімізації ризиків та оптимального управління портфелем кредитних вкладень загалом</a:t>
          </a:r>
          <a:endParaRPr lang="ru-RU" sz="1600" kern="1200"/>
        </a:p>
      </dsp:txBody>
      <dsp:txXfrm>
        <a:off x="0" y="3480560"/>
        <a:ext cx="7286676" cy="2772000"/>
      </dsp:txXfrm>
    </dsp:sp>
    <dsp:sp modelId="{3E334B82-E1F3-43E1-8EE2-802D0BE7E508}">
      <dsp:nvSpPr>
        <dsp:cNvPr id="0" name=""/>
        <dsp:cNvSpPr/>
      </dsp:nvSpPr>
      <dsp:spPr>
        <a:xfrm>
          <a:off x="364333" y="3244400"/>
          <a:ext cx="5100673" cy="472320"/>
        </a:xfrm>
        <a:prstGeom prst="roundRect">
          <a:avLst/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-8271860"/>
                <a:satOff val="46445"/>
                <a:lumOff val="-2156"/>
                <a:alphaOff val="0"/>
                <a:tint val="86000"/>
                <a:satMod val="11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-8271860"/>
              <a:satOff val="46445"/>
              <a:lumOff val="-215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Банківське</a:t>
          </a:r>
          <a:r>
            <a:rPr lang="ru-RU" sz="1600" b="1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ru-RU" sz="1600" b="1" kern="1200" dirty="0" err="1">
              <a:solidFill>
                <a:schemeClr val="tx1">
                  <a:lumMod val="85000"/>
                  <a:lumOff val="15000"/>
                </a:schemeClr>
              </a:solidFill>
            </a:rPr>
            <a:t>спрямування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64333" y="3244400"/>
        <a:ext cx="5100673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CA5D0-DAE9-416A-AB4D-C841EF390661}" type="datetimeFigureOut">
              <a:rPr lang="uk-UA" smtClean="0"/>
              <a:pPr/>
              <a:t>14.06.2015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4E140-CA4A-4B8F-BCBE-B8205C463786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AFEB72-1706-4C62-ACA1-CD90377824AF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92852D-0F87-44A4-A799-7047AE2988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388843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Д</a:t>
            </a:r>
            <a:r>
              <a:rPr lang="ru-RU" dirty="0" err="1" smtClean="0"/>
              <a:t>ипломна</a:t>
            </a:r>
            <a:r>
              <a:rPr lang="ru-RU" dirty="0" smtClean="0"/>
              <a:t> робота </a:t>
            </a:r>
            <a:br>
              <a:rPr lang="ru-RU" dirty="0" smtClean="0"/>
            </a:br>
            <a:r>
              <a:rPr lang="ru-RU" sz="5300" dirty="0" smtClean="0"/>
              <a:t>на тему: </a:t>
            </a:r>
            <a:r>
              <a:rPr lang="ru-RU" sz="5300" dirty="0" smtClean="0"/>
              <a:t>«</a:t>
            </a:r>
            <a:r>
              <a:rPr lang="uk-UA" sz="5300" dirty="0" smtClean="0"/>
              <a:t>Управління кредитною діяльністю комерційного </a:t>
            </a:r>
            <a:r>
              <a:rPr lang="uk-UA" sz="5300" dirty="0" smtClean="0"/>
              <a:t>банку (на </a:t>
            </a:r>
            <a:r>
              <a:rPr lang="uk-UA" sz="5300" dirty="0" smtClean="0"/>
              <a:t>прикладі </a:t>
            </a:r>
            <a:r>
              <a:rPr lang="uk-UA" sz="5300" dirty="0" smtClean="0"/>
              <a:t>ПАТ </a:t>
            </a:r>
            <a:r>
              <a:rPr lang="uk-UA" sz="5300" dirty="0" err="1" smtClean="0"/>
              <a:t>“Промінвестбанк</a:t>
            </a:r>
            <a:r>
              <a:rPr lang="uk-UA" sz="5300" dirty="0" err="1" smtClean="0"/>
              <a:t>”</a:t>
            </a:r>
            <a:r>
              <a:rPr lang="uk-UA" sz="5300" dirty="0" smtClean="0"/>
              <a:t>)</a:t>
            </a: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229200"/>
            <a:ext cx="4102224" cy="1371600"/>
          </a:xfrm>
        </p:spPr>
        <p:txBody>
          <a:bodyPr/>
          <a:lstStyle/>
          <a:p>
            <a:r>
              <a:rPr lang="uk-UA" dirty="0" smtClean="0"/>
              <a:t>Виконала: ст.гр. </a:t>
            </a:r>
            <a:r>
              <a:rPr lang="uk-UA" dirty="0" smtClean="0"/>
              <a:t>МФК-14сп</a:t>
            </a:r>
            <a:endParaRPr lang="uk-UA" dirty="0" smtClean="0"/>
          </a:p>
          <a:p>
            <a:r>
              <a:rPr lang="uk-UA" dirty="0" smtClean="0"/>
              <a:t>Сугак Олександра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45051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785794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Галузева структура кредитів ПАТ «Промінвестбанк» 201</a:t>
            </a:r>
            <a:r>
              <a:rPr lang="ru-RU" sz="2800" b="1" dirty="0" smtClean="0"/>
              <a:t>4</a:t>
            </a:r>
            <a:r>
              <a:rPr lang="uk-UA" sz="2800" b="1" dirty="0" smtClean="0"/>
              <a:t> року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8424" y="0"/>
            <a:ext cx="755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+mj-lt"/>
              </a:rPr>
              <a:t>10</a:t>
            </a:r>
            <a:endParaRPr lang="uk-UA" sz="4000" dirty="0">
              <a:latin typeface="+mj-lt"/>
            </a:endParaRPr>
          </a:p>
        </p:txBody>
      </p:sp>
      <p:graphicFrame>
        <p:nvGraphicFramePr>
          <p:cNvPr id="10" name="Объект 18"/>
          <p:cNvGraphicFramePr>
            <a:graphicFrameLocks noGrp="1"/>
          </p:cNvGraphicFramePr>
          <p:nvPr>
            <p:ph idx="1"/>
          </p:nvPr>
        </p:nvGraphicFramePr>
        <p:xfrm>
          <a:off x="71406" y="1714488"/>
          <a:ext cx="8715436" cy="4857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41100073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58214" y="0"/>
            <a:ext cx="7857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+mj-lt"/>
              </a:rPr>
              <a:t>11</a:t>
            </a:r>
            <a:endParaRPr lang="uk-UA" sz="4000" dirty="0">
              <a:latin typeface="+mj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571472" y="714356"/>
          <a:ext cx="8286808" cy="5786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349458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8424" y="0"/>
            <a:ext cx="755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+mj-lt"/>
              </a:rPr>
              <a:t>12</a:t>
            </a:r>
            <a:endParaRPr lang="uk-UA" sz="4000" dirty="0">
              <a:latin typeface="+mj-lt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857232"/>
            <a:ext cx="8258204" cy="779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err="1" smtClean="0"/>
              <a:t>Розрахунки</a:t>
            </a:r>
            <a:r>
              <a:rPr lang="ru-RU" sz="3200" dirty="0" smtClean="0"/>
              <a:t> </a:t>
            </a:r>
            <a:r>
              <a:rPr lang="ru-RU" sz="3200" dirty="0" err="1" smtClean="0"/>
              <a:t>ймовірності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настання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банкрутства</a:t>
            </a:r>
            <a:r>
              <a:rPr lang="ru-RU" sz="3200" dirty="0" smtClean="0"/>
              <a:t> </a:t>
            </a:r>
            <a:r>
              <a:rPr lang="ru-RU" sz="3200" dirty="0" err="1" smtClean="0"/>
              <a:t>підприємства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5" y="2143116"/>
          <a:ext cx="8286810" cy="400052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62270"/>
                <a:gridCol w="2762270"/>
                <a:gridCol w="2762270"/>
              </a:tblGrid>
              <a:tr h="444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Модель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Значення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показника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Імовірність банкрутства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Двофакторна</a:t>
                      </a:r>
                      <a:r>
                        <a:rPr lang="ru-RU" sz="1600" dirty="0"/>
                        <a:t> модель Альтмана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-0,7937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Низька імовірність банкрутства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П'ятифакторна модель Альтмана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14,103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Дуже низька імовірність банкрутства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Модель Лисса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0,4842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Показник свідчить про стабільний фінансовий стан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Модель </a:t>
                      </a:r>
                      <a:r>
                        <a:rPr lang="ru-RU" sz="1600" dirty="0" err="1"/>
                        <a:t>Таффлера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0,656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Підприємство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має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добрі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довгострокові</a:t>
                      </a:r>
                      <a:r>
                        <a:rPr lang="ru-RU" sz="1600" dirty="0"/>
                        <a:t> </a:t>
                      </a:r>
                      <a:r>
                        <a:rPr lang="ru-RU" sz="1600" dirty="0" err="1"/>
                        <a:t>перспективи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6062023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388424" y="0"/>
            <a:ext cx="755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latin typeface="+mj-lt"/>
              </a:rPr>
              <a:t>13</a:t>
            </a:r>
            <a:endParaRPr lang="uk-UA" sz="4000" dirty="0">
              <a:latin typeface="+mj-lt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714348" y="714356"/>
          <a:ext cx="792961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50568" y="0"/>
            <a:ext cx="617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4000" dirty="0" smtClean="0"/>
              <a:t>14</a:t>
            </a:r>
            <a:endParaRPr lang="uk-UA" sz="40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000100" y="254000"/>
          <a:ext cx="7286676" cy="66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1912" y="0"/>
            <a:ext cx="792088" cy="72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 smtClean="0">
                <a:latin typeface="+mj-lt"/>
              </a:rPr>
              <a:t>15</a:t>
            </a:r>
            <a:endParaRPr lang="uk-UA" sz="4000" dirty="0">
              <a:latin typeface="+mj-lt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71736" y="2000240"/>
            <a:ext cx="5114932" cy="1296152"/>
          </a:xfrm>
        </p:spPr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6456" y="0"/>
            <a:ext cx="467544" cy="492664"/>
          </a:xfrm>
        </p:spPr>
        <p:txBody>
          <a:bodyPr>
            <a:noAutofit/>
          </a:bodyPr>
          <a:lstStyle/>
          <a:p>
            <a:r>
              <a:rPr lang="uk-UA" sz="4000" dirty="0" smtClean="0"/>
              <a:t>2</a:t>
            </a:r>
            <a:endParaRPr lang="uk-UA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363272" cy="60253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sz="2800" b="1" i="1" u="sng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>Мета роботи:</a:t>
            </a: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uk-UA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</a:rPr>
              <a:t>визначення основних напрямків удосконалення управління кредитною діяльністю комерційного банку на основі дослідження теоретичних, методичних та практичних аспектів фінансово-кредитної діяльності комерційних банків.</a:t>
            </a:r>
            <a:endParaRPr lang="uk-UA" sz="2800" b="1" i="1" u="sng" dirty="0" smtClean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uk-UA" sz="2800" b="1" i="1" u="sng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Завдання, які постають при написанні роботи:</a:t>
            </a:r>
            <a:endParaRPr lang="ru-RU" sz="2800" b="1" i="1" u="sng" dirty="0" smtClean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визначення економічного змісту кредитної діяльності комерційного банку;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розгляд функцій комерційних банків;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виявлення факторів, що впливають на розробку ефективної кредитної політики банку;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проведення аналізу прибутковості, ліквідності та фінансової стійкості базового комерційного банку;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здійснення аналізу кредитної політики та ризиків базового комерційного банку;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пропонування напрямів вдосконалення управління кредитною діяльністю комерційного банку.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uk-U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769424" y="188640"/>
            <a:ext cx="374576" cy="348648"/>
          </a:xfrm>
        </p:spPr>
        <p:txBody>
          <a:bodyPr>
            <a:noAutofit/>
          </a:bodyPr>
          <a:lstStyle/>
          <a:p>
            <a:r>
              <a:rPr lang="uk-UA" sz="4000" dirty="0" smtClean="0"/>
              <a:t>3</a:t>
            </a:r>
            <a:endParaRPr lang="uk-UA" sz="4000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714348" y="571480"/>
          <a:ext cx="764386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6817792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58200" y="0"/>
            <a:ext cx="48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4000" dirty="0" smtClean="0"/>
              <a:t>4</a:t>
            </a:r>
            <a:endParaRPr lang="uk-UA" sz="4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571480"/>
          <a:ext cx="7072362" cy="6000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672538" y="214290"/>
            <a:ext cx="471462" cy="367458"/>
          </a:xfrm>
        </p:spPr>
        <p:txBody>
          <a:bodyPr>
            <a:noAutofit/>
          </a:bodyPr>
          <a:lstStyle/>
          <a:p>
            <a:r>
              <a:rPr lang="uk-UA" sz="4000" dirty="0" smtClean="0"/>
              <a:t>5</a:t>
            </a:r>
            <a:endParaRPr lang="uk-UA" sz="4000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785786" y="714356"/>
          <a:ext cx="7572428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05554565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440" y="260648"/>
            <a:ext cx="611560" cy="42065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</a:t>
            </a:r>
            <a:r>
              <a:rPr lang="en-US" dirty="0" smtClean="0"/>
              <a:t>6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548680"/>
          <a:ext cx="82296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755576" y="3573016"/>
          <a:ext cx="792088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76470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/>
              <a:t>Зобов’язання ПАТ «Промінвестбанк» </a:t>
            </a:r>
            <a:endParaRPr lang="en-US" sz="2400" b="1" dirty="0" smtClean="0"/>
          </a:p>
          <a:p>
            <a:pPr algn="ctr"/>
            <a:r>
              <a:rPr lang="uk-UA" sz="2400" b="1" dirty="0" smtClean="0"/>
              <a:t>у </a:t>
            </a:r>
            <a:r>
              <a:rPr lang="uk-UA" sz="2400" b="1" dirty="0" smtClean="0"/>
              <a:t>валюті балансу,</a:t>
            </a:r>
            <a:r>
              <a:rPr lang="uk-UA" sz="2400" b="1" dirty="0" err="1" smtClean="0"/>
              <a:t>тис.грн</a:t>
            </a:r>
            <a:r>
              <a:rPr lang="uk-UA" sz="2400" b="1" dirty="0" smtClean="0"/>
              <a:t>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23920" y="0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7</a:t>
            </a:r>
            <a:endParaRPr lang="uk-UA" sz="4000" dirty="0">
              <a:latin typeface="+mj-lt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1643047"/>
          <a:ext cx="8358245" cy="47149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323592"/>
                <a:gridCol w="1731829"/>
                <a:gridCol w="1601440"/>
                <a:gridCol w="1435946"/>
                <a:gridCol w="1265438"/>
              </a:tblGrid>
              <a:tr h="4714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відносне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Зобов‘язання банку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32 911 016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33 110 696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199680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0,6%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Валюта балансу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6 636 477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38 1</a:t>
                      </a: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81 079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1544602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4,22%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Частка зобов`язань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87%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- 2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Times New Roman" pitchFamily="18" charset="0"/>
                          <a:cs typeface="Times New Roman" pitchFamily="18" charset="0"/>
                        </a:rPr>
                        <a:t>відносне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Зобов‘язання банку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34 373 114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42 579 112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825998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19,27%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Валюта балансу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39 381428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50 527 366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11145938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22,06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Частка зобов`язань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87,28%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84,27%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cs typeface="Times New Roman" pitchFamily="18" charset="0"/>
                        </a:rPr>
                        <a:t>3,01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15896162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604448" y="0"/>
            <a:ext cx="370384" cy="413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000" dirty="0" smtClean="0">
                <a:latin typeface="+mj-lt"/>
              </a:rPr>
              <a:t>8</a:t>
            </a:r>
            <a:endParaRPr lang="uk-UA" sz="4000" dirty="0"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/>
              <a:t>Аналіз структури доходів та витрат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ПАТ </a:t>
            </a:r>
            <a:r>
              <a:rPr lang="uk-UA" sz="2800" b="1" dirty="0" smtClean="0"/>
              <a:t>«Промінвестбанк»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785794"/>
          <a:ext cx="8072494" cy="293590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994486"/>
                <a:gridCol w="1264487"/>
                <a:gridCol w="1264487"/>
                <a:gridCol w="1274517"/>
                <a:gridCol w="1274517"/>
              </a:tblGrid>
              <a:tr h="2133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/>
                        <a:t>2011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/>
                        <a:t>2012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61" marR="68161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/>
                        <a:t>Відхилення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161" marR="6816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тис.грн.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тис.грн.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Відносне, %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68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6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1.Чистий процентний дохід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1 532 405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273184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259 221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6,92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1. 1 Процентні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3 734 355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3 912 207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177 852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4,76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1.2 Процентні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(2 372946)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(2 892374)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519 428</a:t>
                      </a: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21.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2. Комісійні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304 647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258 275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46372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15,22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3. Комісійні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(77 973)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(44 864)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3109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2,46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389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4.Результат від торгівлі іноземною валютою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186 023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89 272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-96751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52,01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351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5. Результат від переоцінки іноземної валюти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110 137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41 242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-68895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62,55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6. Інші операційні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47 660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33 960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86300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181,07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7. Непроцентні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504 634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376 908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-127 726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-25,31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55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8. Непроцентні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(1 717 161)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(1 465 702)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(251 459)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-14,64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714752"/>
          <a:ext cx="8072494" cy="300877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994486"/>
                <a:gridCol w="1264487"/>
                <a:gridCol w="1264487"/>
                <a:gridCol w="1274517"/>
                <a:gridCol w="1274517"/>
              </a:tblGrid>
              <a:tr h="22865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latin typeface="Times New Roman" pitchFamily="18" charset="0"/>
                          <a:cs typeface="Times New Roman" pitchFamily="18" charset="0"/>
                        </a:rPr>
                        <a:t>тис.грн</a:t>
                      </a: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тис.грн.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Відносне, %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89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1.Чистий процентний дохід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1 338 073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611 055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272982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16,94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1. 1 Процентні доходи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3 709 092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4 371 863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662771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15,16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1.2 Процентні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(2 685998)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(3 143426)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457428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14,55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2. Комісійні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327 928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457 144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129216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28,27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3. Комісійні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(34 960)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(37 526)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2566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6,84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416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4.Результат від торгівлі іноземною валютою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208 395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639 873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431478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67,43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348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5. Результат від переоцінки іноземної валюти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15 552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 pitchFamily="18" charset="0"/>
                          <a:cs typeface="Times New Roman" pitchFamily="18" charset="0"/>
                        </a:rPr>
                        <a:t>(1 840260)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1824714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99,16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6. Інші операційні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70 858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124 764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53906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43,21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7. Непроцентні доходи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659 777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(182 034)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-477743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262,25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  <a:tr h="174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8. Непроцентні витрати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 pitchFamily="18" charset="0"/>
                          <a:cs typeface="Times New Roman" pitchFamily="18" charset="0"/>
                        </a:rPr>
                        <a:t>(1 402 117)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(2 570213)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1168096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45,45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61" marR="6816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619765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86824" y="0"/>
            <a:ext cx="4651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4000" dirty="0" smtClean="0"/>
              <a:t>9</a:t>
            </a:r>
            <a:endParaRPr lang="uk-UA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5" y="1857364"/>
          <a:ext cx="7715304" cy="407196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20205"/>
                <a:gridCol w="892680"/>
                <a:gridCol w="765154"/>
                <a:gridCol w="892680"/>
                <a:gridCol w="828917"/>
                <a:gridCol w="892680"/>
                <a:gridCol w="828917"/>
                <a:gridCol w="822782"/>
                <a:gridCol w="771289"/>
              </a:tblGrid>
              <a:tr h="858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Категорія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2011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Питома вага %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2012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Питома вага %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2013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Питома</a:t>
                      </a:r>
                      <a:r>
                        <a:rPr lang="ru-RU" sz="1400" dirty="0"/>
                        <a:t> вага %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2014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 err="1"/>
                        <a:t>Питома</a:t>
                      </a:r>
                      <a:r>
                        <a:rPr lang="ru-RU" sz="1400" dirty="0"/>
                        <a:t> вага %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18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Юридичні особи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29 227 560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97,34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30 913 052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99,59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30 206 902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99,32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43 741 329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99,72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18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Фізичні особи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/>
                        <a:t>799 400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/>
                        <a:t>2,66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127 925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0,41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124 637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0,68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205 345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0,28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7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Усього кредити клієнтам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/>
                        <a:t>30 026 960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/>
                        <a:t>100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/>
                        <a:t>31 040 977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/>
                        <a:t>100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30 412 247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43 865 966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100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786" y="1000108"/>
            <a:ext cx="7993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Кредитування за категоріями клієнтів, тис. грн.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918</TotalTime>
  <Words>1000</Words>
  <Application>Microsoft Office PowerPoint</Application>
  <PresentationFormat>Экран (4:3)</PresentationFormat>
  <Paragraphs>330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 Дипломна робота  на тему: «Управління кредитною діяльністю комерційного банку (на прикладі ПАТ “Промінвестбанк”)</vt:lpstr>
      <vt:lpstr>2</vt:lpstr>
      <vt:lpstr>3</vt:lpstr>
      <vt:lpstr>Слайд 4</vt:lpstr>
      <vt:lpstr>5</vt:lpstr>
      <vt:lpstr>   6</vt:lpstr>
      <vt:lpstr>Слайд 7</vt:lpstr>
      <vt:lpstr>Аналіз структури доходів та витрат  ПАТ «Промінвестбанк»</vt:lpstr>
      <vt:lpstr>Слайд 9</vt:lpstr>
      <vt:lpstr>Слайд 10</vt:lpstr>
      <vt:lpstr>Слайд 11</vt:lpstr>
      <vt:lpstr>Слайд 12</vt:lpstr>
      <vt:lpstr>Слайд 13</vt:lpstr>
      <vt:lpstr>Слайд 14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та можливості банківського сектору в зростанні будівельного виробництва в сучасних економічних умовах.</dc:title>
  <dc:creator>Admin</dc:creator>
  <cp:lastModifiedBy>User</cp:lastModifiedBy>
  <cp:revision>95</cp:revision>
  <dcterms:created xsi:type="dcterms:W3CDTF">2012-11-13T21:40:42Z</dcterms:created>
  <dcterms:modified xsi:type="dcterms:W3CDTF">2015-06-14T10:14:59Z</dcterms:modified>
</cp:coreProperties>
</file>