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71" r:id="rId5"/>
    <p:sldId id="268" r:id="rId6"/>
    <p:sldId id="259" r:id="rId7"/>
    <p:sldId id="272" r:id="rId8"/>
    <p:sldId id="273" r:id="rId9"/>
    <p:sldId id="274" r:id="rId10"/>
    <p:sldId id="275" r:id="rId11"/>
    <p:sldId id="263" r:id="rId12"/>
    <p:sldId id="264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671" autoAdjust="0"/>
  </p:normalViewPr>
  <p:slideViewPr>
    <p:cSldViewPr>
      <p:cViewPr>
        <p:scale>
          <a:sx n="75" d="100"/>
          <a:sy n="75" d="100"/>
        </p:scale>
        <p:origin x="-57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B2C45F-3436-42D0-9625-978F3F24F420}" type="datetimeFigureOut">
              <a:rPr lang="uk-UA" smtClean="0"/>
              <a:pPr/>
              <a:t>10.03.2011</a:t>
            </a:fld>
            <a:endParaRPr lang="uk-UA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1BFC540-F1F4-423F-BFD9-8C97B3941CCA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4" y="1857364"/>
            <a:ext cx="9144064" cy="2357454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 Мікроелектронний перетворювач світлового потоку на основі </a:t>
            </a: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SOI</a:t>
            </a:r>
            <a:r>
              <a:rPr lang="uk-UA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-транзистора”</a:t>
            </a:r>
            <a:endParaRPr lang="uk-UA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429264"/>
            <a:ext cx="778671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Виконав: ст. гр. МП-14сп Бойко В.В.</a:t>
            </a:r>
          </a:p>
          <a:p>
            <a:pPr algn="r"/>
            <a:endParaRPr lang="uk-UA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Науковий керівник: доцент Мартинюк В.В.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28" y="214290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Складальне креслення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75955"/>
            <a:ext cx="8446865" cy="60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4285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Зовнішній вигляд розробленої друкованої плати з встановленими компонентами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3340201"/>
          <a:ext cx="6096000" cy="177598"/>
        </p:xfrm>
        <a:graphic>
          <a:graphicData uri="http://schemas.openxmlformats.org/drawingml/2006/table">
            <a:tbl>
              <a:tblPr/>
              <a:tblGrid>
                <a:gridCol w="3093335"/>
                <a:gridCol w="3002665"/>
              </a:tblGrid>
              <a:tr h="177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722" name="Picture 2" descr="w8f66xh828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088" y="944257"/>
            <a:ext cx="5895256" cy="291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hc7t1oF7C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088" y="3861048"/>
            <a:ext cx="589525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3"/>
            <a:ext cx="8715436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Висновки:</a:t>
            </a:r>
          </a:p>
          <a:p>
            <a:pPr lvl="0" algn="just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Розглянуто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первинні перетворювачі світлового потоку та їх класифікацію, Проведено аналіз існуючих мікроелектронних перетворювачів світлового потоку та розглянуто принцип їх роботи.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Провівши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оснований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мікроконтролері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ATmega48 і на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транзисторі 2Т6551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простоту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Проведено постановку задачі дослідження та розробки.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Проведено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мікропроцесорного перетворювача світлового потоку на основі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транзистора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ринку,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ринки та канали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збуту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з’ясовано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на пит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вкладенях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08,37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і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експлуатаційних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суть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виникла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приведено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базового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аналогу та приведено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аналога і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розроблюваного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пристрою.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спрогнозовано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260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ціноутворення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собівартість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нового пристрою, яка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1925,0 грн.,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експлуатаційних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стуктурну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схему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 перетворювача світлового потоку на основі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транзистора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створено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схему пристрою,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схеми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Проведено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схемотехнічне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пристрою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ISIS Proteus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осцилограми роботи пристрою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часові діаграми з  яких видно, що пристрій працює правильно.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розрахунок параметрів друкованої плати та обрано її тип – двостороння. Цей тип характеризується високими комутаційними властивостями, підвищеною міцністю з’єднань виводів навісних елементів та низькою вартістю. У якості матеріалу друкованої плати обрано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фольгований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склотекстоліт марки СФ-2-35-1,5 ТУ16-503.271-86, який має товщину фольги 35 мкм. Для даного типу плати проведений розрахунок ширини друкованих провідників, діаметрів монтажних отворів та контактних площадок.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Використовуючи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ARES PCB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визначені раніше параметри схеми, було створено новий проект та проведено трасування друкованих провідників. Розміри створеної друкованої плати становлять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104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мм; ширина друкованих провідників – 0,45 мм; товщина плати – 1,5 мм.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285728"/>
            <a:ext cx="8643966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Актуальність:</a:t>
            </a: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Сонячні батареї поступово входять в наш побут. Вже нікого не дивують мікрокалькулятори, що працюють без батарей. Джерелом живлення для них служить невелика сонячна батарея, вмонтована в кришку приладу. Замінюють інші джерела живлення мініатюрною сонячною батареєю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електронному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 годинни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ку, радіоприймачах і магнітофонах, садових 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ліхтарях.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сонячних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батарей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мережу,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ряд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електроприладів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струм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357166"/>
            <a:ext cx="8072494" cy="62151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1400" dirty="0" smtClean="0"/>
              <a:t>	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Мета роботи: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озробк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потоку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-транзистора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     Задачі дослідження:</a:t>
            </a: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існуючі схеми пристроїв мікроелектронних перетворювачів світлового потоку;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 техніко-економічне обґрунтування доцільності розробки мікроелектронного перетворювача світлового потоку на основі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-транзистора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структурну та електричну принципову схеми пристрою;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промоделювати схему та розробити друковану плату;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заходи з охорони праці та безпеки у надзвичайних ситуаціях при виготовленні та використанні пристрою;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 економічні розрахунки витрат на виготовлення та реалізацію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мікроелектронного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перетворювача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потоку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-транзистора.</a:t>
            </a:r>
          </a:p>
          <a:p>
            <a:pPr marL="0" indent="0"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Структурна схема мікроелектронного перетворювача світлового потоку на основі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SOI-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транзистора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68" y="2272080"/>
            <a:ext cx="8025960" cy="281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Електрична принципова схема мікроелектронного перетворювача світлового потоку на основі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SOI-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транзистора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72" y="850738"/>
            <a:ext cx="8548527" cy="502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67488" y="390228"/>
            <a:ext cx="684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моделювання при використанні транзистора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KT315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7" name="Picture 3" descr="C:\Users\Катя\Desktop\hQ5IOokKZZ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2680"/>
            <a:ext cx="8766595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6522" y="244248"/>
            <a:ext cx="864396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Результати моделювання при використанні транзистора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2Т6551</a:t>
            </a:r>
            <a:endParaRPr lang="uk-UA" sz="1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9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Катя\Desktop\cXuZlc1Yl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73702" cy="528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323000"/>
            <a:ext cx="778674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900" b="1" dirty="0" smtClean="0">
                <a:latin typeface="Times New Roman" pitchFamily="18" charset="0"/>
                <a:cs typeface="Times New Roman" pitchFamily="18" charset="0"/>
              </a:rPr>
              <a:t>Залежність мікроелектронного перетворювача від різної сили освітлення</a:t>
            </a:r>
            <a:endParaRPr lang="uk-UA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3555" name="Picture 3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340768"/>
            <a:ext cx="819857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142852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Друкована плата 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992888" cy="515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572</TotalTime>
  <Words>466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p0s1t!v</dc:creator>
  <cp:lastModifiedBy>VNTU</cp:lastModifiedBy>
  <cp:revision>51</cp:revision>
  <dcterms:created xsi:type="dcterms:W3CDTF">2013-03-19T16:49:51Z</dcterms:created>
  <dcterms:modified xsi:type="dcterms:W3CDTF">2011-03-09T22:16:03Z</dcterms:modified>
</cp:coreProperties>
</file>