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233169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контролю </a:t>
            </a:r>
            <a:r>
              <a:rPr lang="ru-RU" sz="6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6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термостата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4098" y="3212976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Студента 5 курсу,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МП-14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Плахотний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В.М.                   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доц.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87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16832"/>
            <a:ext cx="8229600" cy="1872208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800" spc="150" dirty="0">
                <a:ln w="11430"/>
                <a:solidFill>
                  <a:srgbClr val="F8F8F8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1699080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91264" cy="6552728"/>
          </a:xfrm>
        </p:spPr>
        <p:txBody>
          <a:bodyPr>
            <a:normAutofit fontScale="25000" lnSpcReduction="20000"/>
          </a:bodyPr>
          <a:lstStyle/>
          <a:p>
            <a:endParaRPr lang="ru-RU" sz="6000" dirty="0" smtClean="0"/>
          </a:p>
          <a:p>
            <a:pPr marL="68580" indent="0">
              <a:buNone/>
            </a:pP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Об’єктом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являється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 сигналу,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подається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на датчик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8580" indent="0"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проаналізувати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існуючі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здійснити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техніко-економічне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обґрунтування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доцільності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термостата;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структурну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електричну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принципову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пристрою;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промоделювати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схему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друковану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плату;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заходи з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надзвичайних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виготовленні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використанні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пристрою;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здійснити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виготовлення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реалізацію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мікропроцесорного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пристрою для контролю 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запобіганню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витоку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природного газу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Методами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електричної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принципової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термостата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та основного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програмного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мікроконтролера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базується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робота пристрою.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95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6205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Структурна схема системи контролю температури </a:t>
            </a:r>
            <a:r>
              <a:rPr lang="uk-U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uk-U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основі термостата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734481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0268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0190" y="1481138"/>
            <a:ext cx="6823619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Електрична принципова схема пристрою</a:t>
            </a:r>
            <a:endParaRPr lang="ru-RU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56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988840"/>
            <a:ext cx="6336704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cap="all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4400" cap="all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sz="4400" cap="all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термостата </a:t>
            </a:r>
            <a:r>
              <a:rPr lang="ru-RU" sz="4400" cap="all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cap="all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4400" cap="all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температури</a:t>
            </a:r>
            <a:endParaRPr lang="ru-RU" sz="4400" cap="all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4050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Зображення моделі друкованої плати системи контролю температури на основі термостата</a:t>
            </a:r>
            <a:endParaRPr lang="ru-RU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5545410" cy="4262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902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dirty="0" err="1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Складальне</a:t>
            </a:r>
            <a:r>
              <a:rPr lang="ru-RU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креслення</a:t>
            </a:r>
            <a:r>
              <a:rPr lang="ru-RU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термостата</a:t>
            </a:r>
            <a:r>
              <a:rPr lang="ru-RU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dirty="0">
              <a:ln>
                <a:prstDash val="solid"/>
              </a:ln>
              <a:solidFill>
                <a:srgbClr val="0070C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47089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4643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Креслення загального вигляду системи контролю температури на основі термостата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552356" cy="443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891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6632"/>
            <a:ext cx="9073008" cy="5472608"/>
          </a:xfrm>
        </p:spPr>
        <p:txBody>
          <a:bodyPr>
            <a:no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Провівши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даного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доцільно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пристрій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оснований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мікроконтролері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PIC16F84A і на датчику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темпераури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DS18B20,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враховуючи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простоту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вкористання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високу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результатами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проведених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запровадження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виробництво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термостата  є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доцільним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як для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виробника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вигідним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Капітальні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розробку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складають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26359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собівартість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становить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1703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грн., 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2248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грн. - є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меншою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відомих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аналогів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Отримані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доводять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доцільність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термостата.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03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291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Система контролю температури на основі термостата</vt:lpstr>
      <vt:lpstr>Презентация PowerPoint</vt:lpstr>
      <vt:lpstr>Структурна схема системи контролю температури на основі термостата</vt:lpstr>
      <vt:lpstr>Електрична принципова схема пристрою</vt:lpstr>
      <vt:lpstr>Схема моделювання термостата системи контролю температури</vt:lpstr>
      <vt:lpstr>Зображення моделі друкованої плати системи контролю температури на основі термостата</vt:lpstr>
      <vt:lpstr>Складальне креслення системи контролю температури на основі термостата </vt:lpstr>
      <vt:lpstr>Креслення загального вигляду системи контролю температури на основі термостата</vt:lpstr>
      <vt:lpstr> Висновки 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контролю температури на основі термостата</dc:title>
  <dc:creator>Вадим</dc:creator>
  <cp:lastModifiedBy>Вадим</cp:lastModifiedBy>
  <cp:revision>12</cp:revision>
  <dcterms:created xsi:type="dcterms:W3CDTF">2015-06-18T04:44:28Z</dcterms:created>
  <dcterms:modified xsi:type="dcterms:W3CDTF">2015-06-18T07:15:12Z</dcterms:modified>
</cp:coreProperties>
</file>