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27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420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936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729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5208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05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935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474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665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348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0709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E14DA-9180-4F47-96EC-7F39BD2C7443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A66A5-4E7E-4008-AB1F-91E217C610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8785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Розробка  зварювального апарату </a:t>
            </a:r>
            <a:r>
              <a:rPr lang="uk-UA" dirty="0" err="1" smtClean="0"/>
              <a:t>алюмінія</a:t>
            </a:r>
            <a:r>
              <a:rPr lang="uk-UA" dirty="0" smtClean="0"/>
              <a:t> в режимі</a:t>
            </a:r>
            <a:br>
              <a:rPr lang="uk-UA" dirty="0" smtClean="0"/>
            </a:br>
            <a:r>
              <a:rPr lang="en-US" dirty="0" smtClean="0"/>
              <a:t>TIG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Студент групи РТ-14 СП</a:t>
            </a:r>
            <a:br>
              <a:rPr lang="uk-UA" dirty="0" smtClean="0"/>
            </a:br>
            <a:r>
              <a:rPr lang="uk-UA" dirty="0" err="1" smtClean="0"/>
              <a:t>Войтов</a:t>
            </a:r>
            <a:r>
              <a:rPr lang="uk-UA" dirty="0" smtClean="0"/>
              <a:t> Віталій Миколайович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61823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84797"/>
          </a:xfrm>
        </p:spPr>
        <p:txBody>
          <a:bodyPr/>
          <a:lstStyle/>
          <a:p>
            <a:pPr algn="ctr"/>
            <a:r>
              <a:rPr lang="uk-UA" dirty="0" smtClean="0"/>
              <a:t>Дякую за увагу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8514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Вступ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Алюміній  </a:t>
            </a:r>
            <a:r>
              <a:rPr lang="uk-UA" dirty="0"/>
              <a:t>– самий розповсюджений метал на нашій планеті.  Загалом  його кількість в земній корі складає більше 8% по масі. Не дивлячись на таке широке   розповсюдження  в природі, алюміній  до кінця 19 століття належав до рідких металів. Вперше він був отриманий  Фрідріхом Валером (1800 – 1882) в 1827р.  По ширині використання алюміній і його сплави на сьогодні займає друге місце після сталей і в недалекій перспективі (не більше 10 років) має вийти на перше.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83574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Особливості зварювання </a:t>
            </a:r>
            <a:r>
              <a:rPr lang="uk-UA" dirty="0" err="1" smtClean="0"/>
              <a:t>алюмінія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Технологія зварювання алюмінію і його сплавів досить різноманітна, види зварювання перераховані вище і мають ряд особливостей. До числа основних особливостей зварювання алюмінію і його сплавів будь-яким з перерахованих методів належать: необхідність видалення окисної плівки з поверхні зварювальних виробів, ретельна підготовка під зварювання, попередній підігрів та ін.</a:t>
            </a:r>
          </a:p>
        </p:txBody>
      </p:sp>
    </p:spTree>
    <p:extLst>
      <p:ext uri="{BB962C8B-B14F-4D97-AF65-F5344CB8AC3E}">
        <p14:creationId xmlns:p14="http://schemas.microsoft.com/office/powerpoint/2010/main" val="1566855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Схема структурна</a:t>
            </a:r>
            <a:endParaRPr lang="uk-UA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901" y="1690688"/>
            <a:ext cx="9703559" cy="4246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4695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Схема електрична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1238" y="1255594"/>
            <a:ext cx="7937161" cy="560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60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Друкована плата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7164" y="1825624"/>
            <a:ext cx="7125691" cy="503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493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Складальне креслення</a:t>
            </a:r>
            <a:endParaRPr lang="uk-UA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8485" y="1446662"/>
            <a:ext cx="7141094" cy="509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1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Моделювання</a:t>
            </a:r>
            <a:endParaRPr lang="uk-UA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010" y="1825625"/>
            <a:ext cx="7971979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7564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Зовнішній вигляд</a:t>
            </a:r>
            <a:endParaRPr lang="uk-UA" dirty="0"/>
          </a:p>
        </p:txBody>
      </p:sp>
      <p:pic>
        <p:nvPicPr>
          <p:cNvPr id="4" name="Объект 3" descr="ВДІ-300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9" t="7448" r="27048" b="10052"/>
          <a:stretch>
            <a:fillRect/>
          </a:stretch>
        </p:blipFill>
        <p:spPr bwMode="auto">
          <a:xfrm>
            <a:off x="3002507" y="1825624"/>
            <a:ext cx="5186507" cy="4902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82611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164</Words>
  <Application>Microsoft Office PowerPoint</Application>
  <PresentationFormat>Широкоэкранный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Розробка  зварювального апарату алюмінія в режимі TIG</vt:lpstr>
      <vt:lpstr>Вступ</vt:lpstr>
      <vt:lpstr>Особливості зварювання алюмінія</vt:lpstr>
      <vt:lpstr>Схема структурна</vt:lpstr>
      <vt:lpstr>Схема електрична</vt:lpstr>
      <vt:lpstr>Друкована плата</vt:lpstr>
      <vt:lpstr>Складальне креслення</vt:lpstr>
      <vt:lpstr>Моделювання</vt:lpstr>
      <vt:lpstr>Зовнішній вигляд</vt:lpstr>
      <vt:lpstr>Дякую за увагу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 зварювального апарату алюмінія в режимі TIG</dc:title>
  <dc:creator>Олег Валігура</dc:creator>
  <cp:lastModifiedBy>Олег Валігура</cp:lastModifiedBy>
  <cp:revision>4</cp:revision>
  <dcterms:created xsi:type="dcterms:W3CDTF">2015-06-22T04:55:21Z</dcterms:created>
  <dcterms:modified xsi:type="dcterms:W3CDTF">2015-06-22T05:21:32Z</dcterms:modified>
</cp:coreProperties>
</file>