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4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69" autoAdjust="0"/>
  </p:normalViewPr>
  <p:slideViewPr>
    <p:cSldViewPr>
      <p:cViewPr varScale="1">
        <p:scale>
          <a:sx n="80" d="100"/>
          <a:sy n="80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26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72252-59B7-4B1E-BC85-930898497E45}" type="datetimeFigureOut">
              <a:rPr lang="uk-UA" smtClean="0"/>
              <a:pPr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63C31-8385-4E9C-860B-83ECB4EB26D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2671780"/>
          </a:xfrm>
        </p:spPr>
        <p:txBody>
          <a:bodyPr>
            <a:normAutofit/>
          </a:bodyPr>
          <a:lstStyle/>
          <a:p>
            <a:r>
              <a:rPr lang="ru-RU" sz="5400" dirty="0" err="1" smtClean="0"/>
              <a:t>Дипломний</a:t>
            </a:r>
            <a:r>
              <a:rPr lang="ru-RU" sz="5400" dirty="0" smtClean="0"/>
              <a:t> проект</a:t>
            </a:r>
            <a:endParaRPr lang="uk-UA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357430"/>
            <a:ext cx="6400800" cy="17526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На тему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</a:rPr>
              <a:t>Контроль достовірності в цифрових системах передачі інформації</a:t>
            </a:r>
            <a:endParaRPr lang="uk-UA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64" y="4500570"/>
            <a:ext cx="23567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Виконав</a:t>
            </a:r>
            <a:r>
              <a:rPr lang="ru-RU" dirty="0" smtClean="0"/>
              <a:t> ст.гр. РЗ-14сп</a:t>
            </a:r>
          </a:p>
          <a:p>
            <a:r>
              <a:rPr lang="ru-RU" dirty="0" err="1" smtClean="0"/>
              <a:t>Жомир</a:t>
            </a:r>
            <a:r>
              <a:rPr lang="ru-RU" dirty="0" smtClean="0"/>
              <a:t> С.В.</a:t>
            </a:r>
          </a:p>
          <a:p>
            <a:r>
              <a:rPr lang="ru-RU" dirty="0" err="1" smtClean="0"/>
              <a:t>Науковий</a:t>
            </a:r>
            <a:r>
              <a:rPr lang="ru-RU" dirty="0" smtClean="0"/>
              <a:t> </a:t>
            </a:r>
            <a:r>
              <a:rPr lang="ru-RU" dirty="0" err="1" smtClean="0"/>
              <a:t>керывник</a:t>
            </a:r>
            <a:r>
              <a:rPr lang="en-US" dirty="0" smtClean="0"/>
              <a:t>:</a:t>
            </a:r>
          </a:p>
          <a:p>
            <a:r>
              <a:rPr lang="uk-UA" dirty="0" err="1" smtClean="0"/>
              <a:t>Стронський</a:t>
            </a:r>
            <a:r>
              <a:rPr lang="uk-UA" dirty="0" smtClean="0"/>
              <a:t> В.В.</a:t>
            </a:r>
            <a:endParaRPr lang="ru-RU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7772400" cy="1071571"/>
          </a:xfrm>
        </p:spPr>
        <p:txBody>
          <a:bodyPr>
            <a:normAutofit fontScale="90000"/>
          </a:bodyPr>
          <a:lstStyle/>
          <a:p>
            <a:pPr algn="l"/>
            <a:r>
              <a:rPr lang="uk-UA" sz="2700" dirty="0"/>
              <a:t/>
            </a:r>
            <a:br>
              <a:rPr lang="uk-UA" sz="2700" dirty="0"/>
            </a:br>
            <a:r>
              <a:rPr lang="uk-UA" dirty="0"/>
              <a:t/>
            </a:r>
            <a:br>
              <a:rPr lang="uk-UA" dirty="0"/>
            </a:br>
            <a:r>
              <a:rPr lang="uk-UA" sz="3100" dirty="0" smtClean="0"/>
              <a:t>Мета роботи: Розробка методів та пристроїв контролю та діагностики комбінаційних пристроїв</a:t>
            </a:r>
            <a:r>
              <a:rPr lang="uk-UA" sz="3100" dirty="0"/>
              <a:t> 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 </a:t>
            </a:r>
            <a:br>
              <a:rPr lang="uk-UA" dirty="0"/>
            </a:br>
            <a:endParaRPr lang="uk-UA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1785926"/>
            <a:ext cx="8572560" cy="1071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uk-UA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uk-UA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uk-UA" sz="11200" dirty="0" smtClean="0">
                <a:latin typeface="+mj-lt"/>
                <a:ea typeface="+mj-ea"/>
                <a:cs typeface="+mj-cs"/>
              </a:rPr>
              <a:t>Завдання  проекту</a:t>
            </a:r>
            <a:r>
              <a:rPr kumimoji="0" lang="uk-UA" sz="1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роботи:  Провести розрахунки</a:t>
            </a:r>
            <a:r>
              <a:rPr kumimoji="0" lang="uk-UA" sz="1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достовірності в цифрових системах передачі інформації.</a:t>
            </a: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b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9001156" cy="6072230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Документ" r:id="rId3" imgW="6634035" imgH="10199340" progId="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8757224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9001156" cy="6500858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001156" cy="6357982"/>
        </p:xfrm>
        <a:graphic>
          <a:graphicData uri="http://schemas.openxmlformats.org/presentationml/2006/ole">
            <p:oleObj spid="_x0000_s2050" name="Document" r:id="rId3" imgW="6634035" imgH="10209790" progId="Word.Document.8">
              <p:embed/>
            </p:oleObj>
          </a:graphicData>
        </a:graphic>
      </p:graphicFrame>
      <p:pic>
        <p:nvPicPr>
          <p:cNvPr id="2051" name="Рисунок 1" descr="zz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9001156" cy="500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285860"/>
            <a:ext cx="6972320" cy="4840303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8434" name="Document" r:id="rId3" imgW="6634035" imgH="10199340" progId="Word.Document.8">
              <p:embed/>
            </p:oleObj>
          </a:graphicData>
        </a:graphic>
      </p:graphicFrame>
      <p:pic>
        <p:nvPicPr>
          <p:cNvPr id="18435" name="Picture 3" descr="Жорі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482" name="Document" r:id="rId3" imgW="6634035" imgH="10199340" progId="Word.Document.8">
              <p:embed/>
            </p:oleObj>
          </a:graphicData>
        </a:graphic>
      </p:graphicFrame>
      <p:pic>
        <p:nvPicPr>
          <p:cNvPr id="20483" name="Рисунок 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9144001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600200"/>
            <a:ext cx="5829312" cy="4525963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-142900"/>
          <a:ext cx="9144000" cy="7000900"/>
        </p:xfrm>
        <a:graphic>
          <a:graphicData uri="http://schemas.openxmlformats.org/presentationml/2006/ole">
            <p:oleObj spid="_x0000_s19458" name="Document" r:id="rId3" imgW="6634035" imgH="997051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/>
        </p:nvSpPr>
        <p:spPr>
          <a:xfrm>
            <a:off x="457200" y="116601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607220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Розведена</a:t>
            </a:r>
            <a:r>
              <a:rPr lang="ru-RU" sz="3600" dirty="0" smtClean="0"/>
              <a:t> плата</a:t>
            </a:r>
            <a:endParaRPr lang="uk-UA" sz="36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err="1" smtClean="0"/>
              <a:t>Доповідь</a:t>
            </a:r>
            <a:r>
              <a:rPr lang="ru-RU" sz="6600" dirty="0" smtClean="0"/>
              <a:t> завершена</a:t>
            </a:r>
          </a:p>
          <a:p>
            <a:pPr algn="ctr">
              <a:buNone/>
            </a:pPr>
            <a:r>
              <a:rPr lang="ru-RU" sz="6600" dirty="0" smtClean="0"/>
              <a:t>ДЯКУЮ </a:t>
            </a:r>
            <a:r>
              <a:rPr lang="ru-RU" sz="6600" dirty="0" smtClean="0"/>
              <a:t>ЗА УВАГУ!!!</a:t>
            </a:r>
            <a:endParaRPr lang="en-US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33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Тема Office</vt:lpstr>
      <vt:lpstr>Документ</vt:lpstr>
      <vt:lpstr>Документ Microsoft Office Word 97 - 2003</vt:lpstr>
      <vt:lpstr>Document</vt:lpstr>
      <vt:lpstr>Дипломний проект</vt:lpstr>
      <vt:lpstr>  Мета роботи: Розробка методів та пристроїв контролю та діагностики комбінаційних пристроїв   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Дипломний проект</dc:title>
  <dc:creator>Admin</dc:creator>
  <cp:lastModifiedBy>Admin</cp:lastModifiedBy>
  <cp:revision>13</cp:revision>
  <dcterms:created xsi:type="dcterms:W3CDTF">2015-06-19T07:38:23Z</dcterms:created>
  <dcterms:modified xsi:type="dcterms:W3CDTF">2015-06-19T08:30:32Z</dcterms:modified>
</cp:coreProperties>
</file>