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7851648" cy="2343152"/>
          </a:xfrm>
        </p:spPr>
        <p:txBody>
          <a:bodyPr>
            <a:noAutofit/>
          </a:bodyPr>
          <a:lstStyle/>
          <a:p>
            <a:pPr algn="ctr"/>
            <a:r>
              <a:rPr lang="uk-UA" sz="3600" u="sng" dirty="0" smtClean="0">
                <a:cs typeface="Aparajita" pitchFamily="34" charset="0"/>
              </a:rPr>
              <a:t>Застосування </a:t>
            </a:r>
            <a:r>
              <a:rPr lang="uk-UA" sz="3600" u="sng" dirty="0" err="1" smtClean="0">
                <a:cs typeface="Aparajita" pitchFamily="34" charset="0"/>
              </a:rPr>
              <a:t>частотно-маніпульованих</a:t>
            </a:r>
            <a:r>
              <a:rPr lang="uk-UA" sz="3600" u="sng" dirty="0" smtClean="0">
                <a:cs typeface="Aparajita" pitchFamily="34" charset="0"/>
              </a:rPr>
              <a:t> сигналів для побудови </a:t>
            </a:r>
            <a:r>
              <a:rPr lang="uk-UA" sz="3600" u="sng" dirty="0" err="1" smtClean="0">
                <a:cs typeface="Aparajita" pitchFamily="34" charset="0"/>
              </a:rPr>
              <a:t>кодерів</a:t>
            </a:r>
            <a:r>
              <a:rPr lang="uk-UA" sz="3600" u="sng" dirty="0" smtClean="0">
                <a:cs typeface="Aparajita" pitchFamily="34" charset="0"/>
              </a:rPr>
              <a:t> та декодерів систем мобільного зв'язку</a:t>
            </a:r>
            <a:endParaRPr lang="uk-UA" sz="3600" dirty="0"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5929330"/>
            <a:ext cx="7854696" cy="623442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р. ТСМ-14сп Парубок Вадим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300" dirty="0" smtClean="0"/>
              <a:t>Блок – схема цифрової системи зв’язку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4" name="Содержимое 3" descr="Безымянный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214422"/>
            <a:ext cx="7072362" cy="429154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300" dirty="0" err="1" smtClean="0"/>
              <a:t>Систематичний</a:t>
            </a:r>
            <a:r>
              <a:rPr lang="ru-RU" sz="3300" dirty="0" smtClean="0"/>
              <a:t>  кодер для (15,11) – коду </a:t>
            </a:r>
            <a:r>
              <a:rPr lang="ru-RU" sz="3300" dirty="0" err="1" smtClean="0"/>
              <a:t>Хеммінга</a:t>
            </a:r>
            <a:r>
              <a:rPr lang="ru-RU" dirty="0" smtClean="0"/>
              <a:t/>
            </a:r>
            <a:br>
              <a:rPr lang="ru-RU" dirty="0" smtClean="0"/>
            </a:br>
            <a:endParaRPr lang="uk-U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68891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Залежність бітової помилки від відношення сигнал/шум</a:t>
            </a:r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11863"/>
            <a:ext cx="6357982" cy="49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Залежність коефіцієнта бітових помилки від потужності</a:t>
            </a:r>
            <a:endParaRPr lang="uk-U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6438" y="1935163"/>
            <a:ext cx="6161710" cy="470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dirty="0" smtClean="0"/>
              <a:t>С</a:t>
            </a:r>
            <a:r>
              <a:rPr lang="uk-UA" sz="4800" dirty="0" smtClean="0"/>
              <a:t>хема декодера </a:t>
            </a:r>
            <a:r>
              <a:rPr lang="uk-UA" sz="4800" dirty="0" err="1" smtClean="0"/>
              <a:t>Ріда</a:t>
            </a:r>
            <a:r>
              <a:rPr lang="uk-UA" sz="4800" dirty="0" smtClean="0"/>
              <a:t> Соломона </a:t>
            </a:r>
            <a:endParaRPr lang="uk-UA" sz="4800" dirty="0"/>
          </a:p>
        </p:txBody>
      </p:sp>
      <p:pic>
        <p:nvPicPr>
          <p:cNvPr id="4" name="Содержимое 3" descr="C:\Users\Алина\Desktop\kris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151" y="2003901"/>
            <a:ext cx="6105698" cy="42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229600" cy="1928826"/>
          </a:xfrm>
        </p:spPr>
        <p:txBody>
          <a:bodyPr>
            <a:noAutofit/>
          </a:bodyPr>
          <a:lstStyle/>
          <a:p>
            <a:pPr algn="ctr"/>
            <a:r>
              <a:rPr lang="uk-UA" sz="9600" dirty="0" smtClean="0"/>
              <a:t>Дякую </a:t>
            </a:r>
            <a:br>
              <a:rPr lang="uk-UA" sz="9600" dirty="0" smtClean="0"/>
            </a:br>
            <a:r>
              <a:rPr lang="uk-UA" sz="9600" dirty="0" smtClean="0"/>
              <a:t>за увагу.</a:t>
            </a:r>
            <a:endParaRPr lang="uk-UA" sz="9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48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Застосування частотно-маніпульованих сигналів для побудови кодерів та декодерів систем мобільного зв'язку</vt:lpstr>
      <vt:lpstr>Блок – схема цифрової системи зв’язку </vt:lpstr>
      <vt:lpstr>Систематичний  кодер для (15,11) – коду Хеммінга </vt:lpstr>
      <vt:lpstr>Залежність бітової помилки від відношення сигнал/шум</vt:lpstr>
      <vt:lpstr>Залежність коефіцієнта бітових помилки від потужності</vt:lpstr>
      <vt:lpstr>Схема декодера Ріда Соломона </vt:lpstr>
      <vt:lpstr>Дякую  за увагу.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Застосування частотно-маніпульованих сигналів для побудови кодерів та декодерів систем мобільного зв'язку</dc:title>
  <dc:creator>Aleksandr</dc:creator>
  <cp:lastModifiedBy>Aleksandr</cp:lastModifiedBy>
  <cp:revision>5</cp:revision>
  <dcterms:created xsi:type="dcterms:W3CDTF">2015-06-16T10:12:05Z</dcterms:created>
  <dcterms:modified xsi:type="dcterms:W3CDTF">2015-06-16T10:54:30Z</dcterms:modified>
</cp:coreProperties>
</file>