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4" r:id="rId3"/>
    <p:sldId id="263" r:id="rId4"/>
    <p:sldId id="265" r:id="rId5"/>
    <p:sldId id="274" r:id="rId6"/>
    <p:sldId id="275" r:id="rId7"/>
    <p:sldId id="276" r:id="rId8"/>
    <p:sldId id="277" r:id="rId9"/>
    <p:sldId id="266" r:id="rId10"/>
    <p:sldId id="268" r:id="rId11"/>
    <p:sldId id="269" r:id="rId12"/>
    <p:sldId id="271" r:id="rId13"/>
    <p:sldId id="273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8A7212F-2966-4812-A18F-89A06185A52F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2A277A4-0347-44EB-9D9C-2EAAEA9CFEC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85728"/>
            <a:ext cx="8458200" cy="635798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Факультет радіотехніки, зв’язку та приладобудування</a:t>
            </a:r>
          </a:p>
          <a:p>
            <a:pPr algn="ctr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Кафедра проектування </a:t>
            </a:r>
            <a:r>
              <a:rPr lang="uk-UA" sz="4500" dirty="0" err="1" smtClean="0">
                <a:latin typeface="Times New Roman" pitchFamily="18" charset="0"/>
                <a:cs typeface="Times New Roman" pitchFamily="18" charset="0"/>
              </a:rPr>
              <a:t>комп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500" dirty="0" err="1" smtClean="0">
                <a:latin typeface="Times New Roman" pitchFamily="18" charset="0"/>
                <a:cs typeface="Times New Roman" pitchFamily="18" charset="0"/>
              </a:rPr>
              <a:t>ютерної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та телекомунікаційної апаратури</a:t>
            </a:r>
          </a:p>
          <a:p>
            <a:endParaRPr lang="uk-UA" sz="5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5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/>
            <a:r>
              <a:rPr lang="uk-UA" sz="5500" b="1" dirty="0" smtClean="0">
                <a:latin typeface="Times New Roman" pitchFamily="18" charset="0"/>
                <a:cs typeface="Times New Roman" pitchFamily="18" charset="0"/>
              </a:rPr>
              <a:t>Презентація</a:t>
            </a:r>
          </a:p>
          <a:p>
            <a:pPr algn="ctr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до дипломного проекту</a:t>
            </a:r>
          </a:p>
          <a:p>
            <a:pPr algn="ctr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за освітньо-кваліфікаційним рівнем «спеціаліст»</a:t>
            </a:r>
          </a:p>
          <a:p>
            <a:pPr algn="ctr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pPr algn="ctr"/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РОЗРОБКА КОНСТРУКЦІЇ ПРИСТРОЮ ФОРМУВАННЯ ІКМ СИГНАЛУ</a:t>
            </a:r>
          </a:p>
          <a:p>
            <a:endParaRPr lang="uk-UA" sz="5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   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Виконав: студент 1 курсу, групи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ТК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-14сп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500" dirty="0" err="1" smtClean="0">
                <a:latin typeface="Times New Roman" pitchFamily="18" charset="0"/>
                <a:cs typeface="Times New Roman" pitchFamily="18" charset="0"/>
              </a:rPr>
              <a:t>Мудренко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С.І.   </a:t>
            </a:r>
          </a:p>
          <a:p>
            <a:pPr algn="l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		                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Керівник: доцент каф. ПКТА   </a:t>
            </a:r>
            <a:r>
              <a:rPr lang="uk-UA" sz="4500" dirty="0" err="1" smtClean="0">
                <a:latin typeface="Times New Roman" pitchFamily="18" charset="0"/>
                <a:cs typeface="Times New Roman" pitchFamily="18" charset="0"/>
              </a:rPr>
              <a:t>Мотигін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В.В.</a:t>
            </a:r>
          </a:p>
          <a:p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/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Вінниця ВНТУ - 2015 рік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7968" cy="1143000"/>
          </a:xfrm>
        </p:spPr>
        <p:txBody>
          <a:bodyPr>
            <a:no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Параметри вхідного сигналу для моделювання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1935480"/>
            <a:ext cx="4214842" cy="438912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амплітуда сигналу</a:t>
            </a:r>
          </a:p>
          <a:p>
            <a:pPr>
              <a:buFont typeface="Wingdings" pitchFamily="2" charset="2"/>
              <a:buChar char="§"/>
            </a:pP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імпульсний тип сигналу</a:t>
            </a:r>
          </a:p>
          <a:p>
            <a:pPr>
              <a:buFont typeface="Wingdings" pitchFamily="2" charset="2"/>
              <a:buChar char="§"/>
            </a:pP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час моделювання</a:t>
            </a:r>
          </a:p>
          <a:p>
            <a:pPr>
              <a:buFont typeface="Wingdings" pitchFamily="2" charset="2"/>
              <a:buChar char="§"/>
            </a:pP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відсоток заповнення імпульсів</a:t>
            </a:r>
          </a:p>
          <a:p>
            <a:pPr>
              <a:buFont typeface="Wingdings" pitchFamily="2" charset="2"/>
              <a:buChar char="§"/>
            </a:pP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частотний діапазон</a:t>
            </a:r>
          </a:p>
          <a:p>
            <a:pPr>
              <a:buFont typeface="Wingdings" pitchFamily="2" charset="2"/>
              <a:buChar char="§"/>
            </a:pPr>
            <a:r>
              <a:rPr lang="uk-UA" sz="3100" dirty="0" err="1" smtClean="0">
                <a:latin typeface="Times New Roman" pitchFamily="18" charset="0"/>
                <a:cs typeface="Times New Roman" pitchFamily="18" charset="0"/>
              </a:rPr>
              <a:t>відрображення</a:t>
            </a: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 параметрів </a:t>
            </a:r>
            <a:r>
              <a:rPr lang="uk-UA" sz="3100" dirty="0" err="1" smtClean="0">
                <a:latin typeface="Times New Roman" pitchFamily="18" charset="0"/>
                <a:cs typeface="Times New Roman" pitchFamily="18" charset="0"/>
              </a:rPr>
              <a:t>встроєної</a:t>
            </a: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 моделі</a:t>
            </a:r>
          </a:p>
          <a:p>
            <a:pPr>
              <a:buFont typeface="Wingdings" pitchFamily="2" charset="2"/>
              <a:buChar char="§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428628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 стрелкой 9"/>
          <p:cNvCxnSpPr/>
          <p:nvPr/>
        </p:nvCxnSpPr>
        <p:spPr>
          <a:xfrm flipV="1">
            <a:off x="4286248" y="2214554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928662" y="2643182"/>
            <a:ext cx="39290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357686" y="2857496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357686" y="3143248"/>
            <a:ext cx="57150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286248" y="3786190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286248" y="4429132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1428728" y="5000636"/>
            <a:ext cx="3429024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Осцилограми роботи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кодера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ІКМ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D:\Виктор\Курсові\СПвЕЗ\Вхідний сигнал.bmp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285860"/>
            <a:ext cx="407196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357158" y="3500438"/>
            <a:ext cx="8786842" cy="32147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Вхідний сигнал з генератора імпульсів             Сигнал після проходження через ФНЧ</a:t>
            </a:r>
          </a:p>
          <a:p>
            <a:pPr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	       Порівняльна осцилограма вхідного і вихідного сигналу</a:t>
            </a: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:\Виктор\Курсові\СПвЕЗ\сигнал з ФНЧ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285860"/>
            <a:ext cx="385765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Виктор\Курсові\СПвЕЗ\Вих сигнал.bmp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000504"/>
            <a:ext cx="407196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229600" cy="92869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Плакат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47146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4717113" cy="328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8704" y="1428736"/>
            <a:ext cx="422529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496"/>
            <a:ext cx="8399366" cy="2286016"/>
          </a:xfrm>
        </p:spPr>
        <p:txBody>
          <a:bodyPr>
            <a:normAutofit/>
          </a:bodyPr>
          <a:lstStyle/>
          <a:p>
            <a:pPr algn="ctr"/>
            <a:r>
              <a:rPr lang="uk-UA" sz="6600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214422"/>
            <a:ext cx="8572560" cy="1143000"/>
          </a:xfrm>
        </p:spPr>
        <p:txBody>
          <a:bodyPr>
            <a:no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Мета дипломного проекту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68880"/>
            <a:ext cx="8229600" cy="43891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Метою даного є розробка конструкції пристрою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форування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ІКМ сигналу, техніко-економічне обґрунтування пристрою, виконання порівняльного аналізу ІКМ модуляції з іншими цифровими видами. Аналіз серійних зразків даного пристрою, та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впровадженя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нової схеми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кодера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підібр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елементної бази, проведення моделювання схеми.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Схема електрична структурна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Параметри вхідного сигналу:</a:t>
            </a:r>
          </a:p>
          <a:p>
            <a:pPr marL="514350" indent="-514350">
              <a:buFont typeface="Wingdings" pitchFamily="2" charset="2"/>
              <a:buChar char="§"/>
            </a:pPr>
            <a:endParaRPr lang="uk-UA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§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Частота зрізу ФНЧ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Розрядність АЦП визначається числом компараторів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Час перетворення коду 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Цифровий компресор забезпечує зниження розрядності з 14 до 8.</a:t>
            </a:r>
          </a:p>
          <a:p>
            <a:pPr>
              <a:buFont typeface="Wingdings" pitchFamily="2" charset="2"/>
              <a:buChar char="§"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1428728" y="1214422"/>
          <a:ext cx="6572295" cy="2408010"/>
        </p:xfrm>
        <a:graphic>
          <a:graphicData uri="http://schemas.openxmlformats.org/presentationml/2006/ole">
            <p:oleObj spid="_x0000_s18436" name="Visio" r:id="rId3" imgW="7972920" imgH="2920320" progId="Visio.Drawing.11">
              <p:embed/>
            </p:oleObj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2071670" y="4071942"/>
          <a:ext cx="3959225" cy="428625"/>
        </p:xfrm>
        <a:graphic>
          <a:graphicData uri="http://schemas.openxmlformats.org/presentationml/2006/ole">
            <p:oleObj spid="_x0000_s18438" name="Equation" r:id="rId4" imgW="1688760" imgH="228600" progId="Equation.DSMT4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4357686" y="4429132"/>
          <a:ext cx="1071571" cy="357190"/>
        </p:xfrm>
        <a:graphic>
          <a:graphicData uri="http://schemas.openxmlformats.org/presentationml/2006/ole">
            <p:oleObj spid="_x0000_s18439" name="Equation" r:id="rId5" imgW="482400" imgH="203040" progId="Equation.DSMT4">
              <p:embed/>
            </p:oleObj>
          </a:graphicData>
        </a:graphic>
      </p:graphicFrame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4786314" y="5143512"/>
          <a:ext cx="726403" cy="317801"/>
        </p:xfrm>
        <a:graphic>
          <a:graphicData uri="http://schemas.openxmlformats.org/presentationml/2006/ole">
            <p:oleObj spid="_x0000_s18440" name="Equation" r:id="rId6" imgW="40608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29684" cy="1143000"/>
          </a:xfrm>
        </p:spPr>
        <p:txBody>
          <a:bodyPr>
            <a:no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Схема електрично-принципова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85720" y="1571612"/>
          <a:ext cx="8616765" cy="4786345"/>
        </p:xfrm>
        <a:graphic>
          <a:graphicData uri="http://schemas.openxmlformats.org/presentationml/2006/ole">
            <p:oleObj spid="_x0000_s19458" name="Документ" r:id="rId3" imgW="9647162" imgH="535844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04088"/>
            <a:ext cx="7829576" cy="938962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Друкована плата пристрою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1650954"/>
            <a:ext cx="7499350" cy="439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796086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Складальне креслення друкованої плати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1745069"/>
            <a:ext cx="7499350" cy="420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86752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Результати дослідження роботи пристрою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364333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428736"/>
            <a:ext cx="3241852" cy="237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929066"/>
            <a:ext cx="3571900" cy="235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3857628"/>
            <a:ext cx="3302274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714356"/>
            <a:ext cx="41819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876"/>
            <a:ext cx="429675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643314"/>
            <a:ext cx="405470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642918"/>
            <a:ext cx="4286280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0098" y="142852"/>
            <a:ext cx="10072758" cy="857248"/>
          </a:xfrm>
        </p:spPr>
        <p:txBody>
          <a:bodyPr>
            <a:noAutofit/>
          </a:bodyPr>
          <a:lstStyle/>
          <a:p>
            <a:pPr algn="ctr"/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Комп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`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ютерне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моделювання роботи пристрою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786058"/>
            <a:ext cx="8229600" cy="3895732"/>
          </a:xfrm>
        </p:spPr>
        <p:txBody>
          <a:bodyPr>
            <a:normAutofit lnSpcReduction="10000"/>
          </a:bodyPr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Font typeface="Wingdings" pitchFamily="2" charset="2"/>
              <a:buChar char="§"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Генератором вхідного сигналу є підключений до АЦП генератор імпульсів</a:t>
            </a:r>
          </a:p>
          <a:p>
            <a:pPr>
              <a:buFont typeface="Wingdings" pitchFamily="2" charset="2"/>
              <a:buChar char="§"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Моделі АЦП, ЦАП та ОП використовуються з бази моделей програмного продукту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Proteus 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Мой\Desktop\моделювання.jpg"/>
          <p:cNvPicPr/>
          <p:nvPr/>
        </p:nvPicPr>
        <p:blipFill>
          <a:blip r:embed="rId2" cstate="print">
            <a:clrChange>
              <a:clrFrom>
                <a:srgbClr val="DFE0D0"/>
              </a:clrFrom>
              <a:clrTo>
                <a:srgbClr val="DFE0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214422"/>
            <a:ext cx="5072098" cy="324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648</TotalTime>
  <Words>180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Солнцестояние</vt:lpstr>
      <vt:lpstr>Visio</vt:lpstr>
      <vt:lpstr>MathType 6.0 Equation</vt:lpstr>
      <vt:lpstr>Equation</vt:lpstr>
      <vt:lpstr>Документ</vt:lpstr>
      <vt:lpstr>Слайд 1</vt:lpstr>
      <vt:lpstr>Мета дипломного проекту </vt:lpstr>
      <vt:lpstr>Схема електрична структурна</vt:lpstr>
      <vt:lpstr>Схема електрично-принципова</vt:lpstr>
      <vt:lpstr>Друкована плата пристрою</vt:lpstr>
      <vt:lpstr>Складальне креслення друкованої плати</vt:lpstr>
      <vt:lpstr>Результати дослідження роботи пристрою</vt:lpstr>
      <vt:lpstr>Слайд 8</vt:lpstr>
      <vt:lpstr>Комп`ютерне моделювання роботи пристрою</vt:lpstr>
      <vt:lpstr>Параметри вхідного сигналу для моделювання</vt:lpstr>
      <vt:lpstr>Осцилограми роботи кодера ІКМ</vt:lpstr>
      <vt:lpstr>Плакат з охорони праці</vt:lpstr>
      <vt:lpstr>Дякую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SERGEY</dc:creator>
  <cp:lastModifiedBy>Сергей</cp:lastModifiedBy>
  <cp:revision>57</cp:revision>
  <dcterms:created xsi:type="dcterms:W3CDTF">2014-05-14T19:49:05Z</dcterms:created>
  <dcterms:modified xsi:type="dcterms:W3CDTF">2015-06-15T22:12:19Z</dcterms:modified>
</cp:coreProperties>
</file>