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9" r:id="rId13"/>
    <p:sldId id="270" r:id="rId14"/>
    <p:sldId id="271" r:id="rId15"/>
    <p:sldId id="267" r:id="rId16"/>
    <p:sldId id="268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E267-CA80-4A48-95C3-BA10D73A6862}" type="datetimeFigureOut">
              <a:rPr lang="uk-UA" smtClean="0"/>
              <a:t>25.11.2015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FE1A-4725-4E19-A227-8E52C160AE3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E267-CA80-4A48-95C3-BA10D73A6862}" type="datetimeFigureOut">
              <a:rPr lang="uk-UA" smtClean="0"/>
              <a:t>25.11.2015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FE1A-4725-4E19-A227-8E52C160AE3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E267-CA80-4A48-95C3-BA10D73A6862}" type="datetimeFigureOut">
              <a:rPr lang="uk-UA" smtClean="0"/>
              <a:t>25.11.2015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FE1A-4725-4E19-A227-8E52C160AE3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E267-CA80-4A48-95C3-BA10D73A6862}" type="datetimeFigureOut">
              <a:rPr lang="uk-UA" smtClean="0"/>
              <a:t>25.11.2015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FE1A-4725-4E19-A227-8E52C160AE3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E267-CA80-4A48-95C3-BA10D73A6862}" type="datetimeFigureOut">
              <a:rPr lang="uk-UA" smtClean="0"/>
              <a:t>25.11.2015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FE1A-4725-4E19-A227-8E52C160AE3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E267-CA80-4A48-95C3-BA10D73A6862}" type="datetimeFigureOut">
              <a:rPr lang="uk-UA" smtClean="0"/>
              <a:t>25.11.2015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FE1A-4725-4E19-A227-8E52C160AE3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E267-CA80-4A48-95C3-BA10D73A6862}" type="datetimeFigureOut">
              <a:rPr lang="uk-UA" smtClean="0"/>
              <a:t>25.11.2015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FE1A-4725-4E19-A227-8E52C160AE3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E267-CA80-4A48-95C3-BA10D73A6862}" type="datetimeFigureOut">
              <a:rPr lang="uk-UA" smtClean="0"/>
              <a:t>25.11.2015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FE1A-4725-4E19-A227-8E52C160AE3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E267-CA80-4A48-95C3-BA10D73A6862}" type="datetimeFigureOut">
              <a:rPr lang="uk-UA" smtClean="0"/>
              <a:t>25.11.2015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FE1A-4725-4E19-A227-8E52C160AE3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E267-CA80-4A48-95C3-BA10D73A6862}" type="datetimeFigureOut">
              <a:rPr lang="uk-UA" smtClean="0"/>
              <a:t>25.11.2015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FE1A-4725-4E19-A227-8E52C160AE3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E267-CA80-4A48-95C3-BA10D73A6862}" type="datetimeFigureOut">
              <a:rPr lang="uk-UA" smtClean="0"/>
              <a:t>25.11.2015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2FE1A-4725-4E19-A227-8E52C160AE3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FE267-CA80-4A48-95C3-BA10D73A6862}" type="datetimeFigureOut">
              <a:rPr lang="uk-UA" smtClean="0"/>
              <a:t>25.11.2015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2FE1A-4725-4E19-A227-8E52C160AE3A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556792"/>
            <a:ext cx="6400800" cy="3672408"/>
          </a:xfrm>
        </p:spPr>
        <p:txBody>
          <a:bodyPr/>
          <a:lstStyle/>
          <a:p>
            <a:r>
              <a:rPr lang="uk-UA" dirty="0" smtClean="0"/>
              <a:t>ТЕМА: Містобудівний аналіз факторів впливу на реконструкцію вокзальних комплексів</a:t>
            </a:r>
          </a:p>
          <a:p>
            <a:r>
              <a:rPr lang="uk-UA" sz="2000" dirty="0" smtClean="0"/>
              <a:t>Керівник: </a:t>
            </a:r>
            <a:r>
              <a:rPr lang="uk-UA" sz="2000" dirty="0" err="1" smtClean="0"/>
              <a:t>к.т.н</a:t>
            </a:r>
            <a:r>
              <a:rPr lang="uk-UA" sz="2000" dirty="0" smtClean="0"/>
              <a:t>. доцент каф. </a:t>
            </a:r>
            <a:r>
              <a:rPr lang="uk-UA" sz="2000" dirty="0" err="1" smtClean="0"/>
              <a:t>МБА</a:t>
            </a:r>
            <a:r>
              <a:rPr lang="uk-UA" sz="2000" dirty="0" smtClean="0"/>
              <a:t> Ковальський В.В.</a:t>
            </a:r>
          </a:p>
          <a:p>
            <a:r>
              <a:rPr lang="uk-UA" sz="2000" dirty="0" smtClean="0"/>
              <a:t>Виконав: Давидова О.В.</a:t>
            </a:r>
          </a:p>
          <a:p>
            <a:endParaRPr lang="uk-UA" dirty="0"/>
          </a:p>
          <a:p>
            <a:endParaRPr lang="uk-U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8720" y="0"/>
            <a:ext cx="12457384" cy="7007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76672" y="-171400"/>
            <a:ext cx="12161350" cy="684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68760" y="-243408"/>
            <a:ext cx="12929436" cy="727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96752" y="-54768"/>
            <a:ext cx="12289365" cy="691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40768" y="-243408"/>
            <a:ext cx="12624725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60648" y="-171400"/>
            <a:ext cx="12169352" cy="6845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126776"/>
            <a:ext cx="12417379" cy="69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996952"/>
            <a:ext cx="8229600" cy="1143000"/>
          </a:xfrm>
        </p:spPr>
        <p:txBody>
          <a:bodyPr/>
          <a:lstStyle/>
          <a:p>
            <a:r>
              <a:rPr lang="uk-UA" dirty="0" smtClean="0"/>
              <a:t>Дякую за увагу!</a:t>
            </a:r>
            <a:endParaRPr lang="uk-U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847" t="5885" r="15099" b="4845"/>
          <a:stretch>
            <a:fillRect/>
          </a:stretch>
        </p:blipFill>
        <p:spPr bwMode="auto">
          <a:xfrm>
            <a:off x="0" y="0"/>
            <a:ext cx="9131554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7243" t="10080" r="15663" b="5401"/>
          <a:stretch>
            <a:fillRect/>
          </a:stretch>
        </p:blipFill>
        <p:spPr bwMode="auto">
          <a:xfrm>
            <a:off x="201298" y="116632"/>
            <a:ext cx="8942702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Новая папка (4)\Вокзал остаточний магістрська.jpg"/>
          <p:cNvPicPr>
            <a:picLocks noChangeAspect="1" noChangeArrowheads="1"/>
          </p:cNvPicPr>
          <p:nvPr/>
        </p:nvPicPr>
        <p:blipFill>
          <a:blip r:embed="rId2" cstate="print"/>
          <a:srcRect l="25443" t="4152" r="24535" b="4380"/>
          <a:stretch>
            <a:fillRect/>
          </a:stretch>
        </p:blipFill>
        <p:spPr bwMode="auto">
          <a:xfrm>
            <a:off x="-1" y="0"/>
            <a:ext cx="9140909" cy="6597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7165" t="10080" r="15741" b="5395"/>
          <a:stretch>
            <a:fillRect/>
          </a:stretch>
        </p:blipFill>
        <p:spPr bwMode="auto">
          <a:xfrm>
            <a:off x="1" y="188640"/>
            <a:ext cx="902857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52736" y="404664"/>
            <a:ext cx="13575815" cy="7636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-171400"/>
            <a:ext cx="13151768" cy="7397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60648" y="0"/>
            <a:ext cx="1185664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04664" y="0"/>
            <a:ext cx="11393265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30</Words>
  <Application>Microsoft Office PowerPoint</Application>
  <PresentationFormat>Экран (4:3)</PresentationFormat>
  <Paragraphs>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Дякую за увагу!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 Каленюк</dc:creator>
  <cp:lastModifiedBy>Дмитрий Каленюк</cp:lastModifiedBy>
  <cp:revision>1</cp:revision>
  <dcterms:created xsi:type="dcterms:W3CDTF">2015-11-25T14:07:55Z</dcterms:created>
  <dcterms:modified xsi:type="dcterms:W3CDTF">2015-11-25T14:25:50Z</dcterms:modified>
</cp:coreProperties>
</file>