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640960" cy="4032448"/>
          </a:xfrm>
        </p:spPr>
        <p:txBody>
          <a:bodyPr>
            <a:no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Розробка альтернативних методів відображення часової інформації на екранах мобільних пристроїв.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Частина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1. Розробка додатка для системи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Android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Частина 2. Розробка додатка для системи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2514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студенти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групи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1ПЗ-14М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	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Бурла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О.І. та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Ліщук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О.О.</a:t>
            </a:r>
          </a:p>
          <a:p>
            <a:pPr algn="l"/>
            <a:endParaRPr lang="uk-UA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Пєтух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А.М.</a:t>
            </a:r>
          </a:p>
          <a:p>
            <a:pPr algn="l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Результат роботи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3024336" cy="456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Дякуємо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за увагу!</a:t>
            </a:r>
            <a:endParaRPr lang="uk-UA" sz="5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Мета роботи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Метою роботи є підвищення якісних характеристик процесів сприйняття даних у системах людино-машинної взаємодії за рахунок впровадження альтернативних форм подання цифрової інформації, реалізованих з використанням принципів аналого-цифрового формування зображень.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Існуючі аналоги відображення часової інформації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Alex\Desktop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2960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Аналіз методів розв’язання задачі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78" y="98072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Цифрові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стрілки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стрілкові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цифри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ex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3894" y="2924944"/>
            <a:ext cx="4305921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43734" y="5301208"/>
            <a:ext cx="783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Зображення</a:t>
            </a:r>
            <a:r>
              <a:rPr lang="ru-RU" dirty="0" smtClean="0"/>
              <a:t> </a:t>
            </a:r>
            <a:r>
              <a:rPr lang="ru-RU" dirty="0" err="1" smtClean="0"/>
              <a:t>стр</a:t>
            </a:r>
            <a:r>
              <a:rPr lang="uk-UA" dirty="0" smtClean="0"/>
              <a:t>i</a:t>
            </a:r>
            <a:r>
              <a:rPr lang="ru-RU" dirty="0" err="1" smtClean="0"/>
              <a:t>лкових</a:t>
            </a:r>
            <a:r>
              <a:rPr lang="ru-RU" dirty="0" smtClean="0"/>
              <a:t> цифр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симетричного</a:t>
            </a:r>
            <a:r>
              <a:rPr lang="ru-RU" dirty="0" smtClean="0"/>
              <a:t> методу </a:t>
            </a:r>
            <a:r>
              <a:rPr lang="ru-RU" dirty="0" err="1" smtClean="0"/>
              <a:t>кодування</a:t>
            </a:r>
            <a:r>
              <a:rPr lang="ru-RU" dirty="0" smtClean="0"/>
              <a:t>.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Циферблат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годинника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зображенням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лко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вих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цифр" при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симетричному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кодуванн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величин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dirty="0" smtClean="0">
                <a:latin typeface="Times New Roman" pitchFamily="18" charset="0"/>
                <a:cs typeface="Times New Roman" pitchFamily="18" charset="0"/>
              </a:rPr>
            </a:b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ex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688632" cy="508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озроблений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альтернативний метод подання часової інформації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D:\учоба\диплом магістра\my\files\img_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44577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Розбиття діапазону годин, хвилин і секунд на 12ти колових сегментах</a:t>
            </a:r>
            <a:endParaRPr lang="uk-UA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D:\учоба\диплом магістра\my\files\img_2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68320"/>
            <a:ext cx="4248472" cy="5029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Алгоритм відображення хвилин і секунд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D:\учоба\диплом магістра\my\files\img_2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8239125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Відображення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часової інформації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альтернативним способом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колових сегментів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D:\учоба\диплом магістра\my\files\diplom_c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5692" y="1556792"/>
            <a:ext cx="413654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128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Розробка альтернативних методів відображення часової інформації на екранах мобільних пристроїв.   Частина 1. Розробка додатка для системи Android Частина 2. Розробка додатка для системи iOS </vt:lpstr>
      <vt:lpstr>Мета роботи</vt:lpstr>
      <vt:lpstr>Існуючі аналоги відображення часової інформації</vt:lpstr>
      <vt:lpstr>Аналіз методів розв’язання задачі </vt:lpstr>
      <vt:lpstr>Циферблат годинника iз зображенням "стрiлко-вих цифр" при симетричному кодуваннi величин  </vt:lpstr>
      <vt:lpstr>Розроблений альтернативний метод подання часової інформації</vt:lpstr>
      <vt:lpstr>Розбиття діапазону годин, хвилин і секунд на 12ти колових сегментах</vt:lpstr>
      <vt:lpstr>Алгоритм відображення хвилин і секунд </vt:lpstr>
      <vt:lpstr>Відображення часової інформації альтернативним способом колових сегментів</vt:lpstr>
      <vt:lpstr>Результат роботи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пристроїв альтернативного відображення часової інформації</dc:title>
  <dc:creator>Alex</dc:creator>
  <cp:lastModifiedBy>Alex</cp:lastModifiedBy>
  <cp:revision>46</cp:revision>
  <dcterms:created xsi:type="dcterms:W3CDTF">2014-06-22T13:07:40Z</dcterms:created>
  <dcterms:modified xsi:type="dcterms:W3CDTF">2015-11-15T15:15:58Z</dcterms:modified>
</cp:coreProperties>
</file>