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24" autoAdjust="0"/>
  </p:normalViewPr>
  <p:slideViewPr>
    <p:cSldViewPr>
      <p:cViewPr>
        <p:scale>
          <a:sx n="75" d="100"/>
          <a:sy n="75" d="100"/>
        </p:scale>
        <p:origin x="-122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3781FB4-70B2-419D-BADD-EFE224285C22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4BC90DD-8593-407B-9E22-8CB628B2F5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file:///D:\DOCUMENTS\magister\&#1044;&#1080;&#1087;&#1083;&#1086;&#1084;\19%20&#1044;&#1086;&#1076;&#1072;&#1090;&#1086;&#1082;%20&#1050;%20-%20&#1089;&#1082;&#1083;&#1072;&#1076;&#1072;&#1083;&#1100;&#1085;&#1077;1.vsd\&#1044;&#1086;&#1082;&#1091;&#1084;&#1077;&#1085;&#1090;\~&#1057;&#1090;&#1088;&#1072;&#1085;&#1080;&#1094;&#1072;-1\Sheet.97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Електронний пристрій для бездротової зарядки акумуляторів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7858180" cy="1383186"/>
          </a:xfrm>
        </p:spPr>
        <p:txBody>
          <a:bodyPr>
            <a:normAutofit fontScale="925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uk-UA" dirty="0" smtClean="0">
                <a:cs typeface="Arial" pitchFamily="34" charset="0"/>
              </a:rPr>
              <a:t>Доповідач: 		   </a:t>
            </a:r>
            <a:r>
              <a:rPr lang="uk-UA" dirty="0" err="1" smtClean="0">
                <a:cs typeface="Arial" pitchFamily="34" charset="0"/>
              </a:rPr>
              <a:t>Криштоф</a:t>
            </a:r>
            <a:r>
              <a:rPr lang="uk-UA" dirty="0" smtClean="0">
                <a:cs typeface="Arial" pitchFamily="34" charset="0"/>
              </a:rPr>
              <a:t> </a:t>
            </a:r>
            <a:r>
              <a:rPr lang="uk-UA" dirty="0" smtClean="0">
                <a:cs typeface="Arial" pitchFamily="34" charset="0"/>
              </a:rPr>
              <a:t>Ю</a:t>
            </a:r>
            <a:r>
              <a:rPr lang="uk-UA" dirty="0" smtClean="0">
                <a:cs typeface="Arial" pitchFamily="34" charset="0"/>
              </a:rPr>
              <a:t>. В. ст</a:t>
            </a:r>
            <a:r>
              <a:rPr lang="uk-UA" dirty="0" smtClean="0">
                <a:cs typeface="Arial" pitchFamily="34" charset="0"/>
              </a:rPr>
              <a:t>. гр. </a:t>
            </a:r>
            <a:r>
              <a:rPr lang="uk-UA" dirty="0" smtClean="0">
                <a:cs typeface="Arial" pitchFamily="34" charset="0"/>
              </a:rPr>
              <a:t>ЕП-14м</a:t>
            </a:r>
            <a:endParaRPr lang="uk-UA" dirty="0" smtClean="0">
              <a:cs typeface="Arial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uk-UA" dirty="0" smtClean="0">
              <a:cs typeface="Arial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cs typeface="Arial" pitchFamily="34" charset="0"/>
              </a:rPr>
              <a:t>Керівник: 		    </a:t>
            </a:r>
            <a:r>
              <a:rPr lang="uk-UA" dirty="0" smtClean="0">
                <a:cs typeface="Arial" pitchFamily="34" charset="0"/>
              </a:rPr>
              <a:t>Кравченко </a:t>
            </a:r>
            <a:r>
              <a:rPr lang="uk-UA" dirty="0" smtClean="0">
                <a:cs typeface="Arial" pitchFamily="34" charset="0"/>
              </a:rPr>
              <a:t>Ю.С., </a:t>
            </a:r>
            <a:r>
              <a:rPr lang="uk-UA" dirty="0" err="1" smtClean="0">
                <a:cs typeface="Arial" pitchFamily="34" charset="0"/>
              </a:rPr>
              <a:t>к.ф-м.н</a:t>
            </a:r>
            <a:r>
              <a:rPr lang="uk-UA" dirty="0" smtClean="0">
                <a:cs typeface="Arial" pitchFamily="34" charset="0"/>
              </a:rPr>
              <a:t>., доцент</a:t>
            </a:r>
            <a:endParaRPr lang="ru-RU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229600" cy="500050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Плата </a:t>
            </a:r>
            <a:r>
              <a:rPr lang="uk-UA" sz="2000" dirty="0" smtClean="0"/>
              <a:t>друкована передавального контуру. Складальне креслення.</a:t>
            </a:r>
            <a:endParaRPr lang="ru-RU" sz="20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357299"/>
            <a:ext cx="5572164" cy="404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6215074" y="2428868"/>
          <a:ext cx="2544763" cy="1974850"/>
        </p:xfrm>
        <a:graphic>
          <a:graphicData uri="http://schemas.openxmlformats.org/presentationml/2006/ole">
            <p:oleObj spid="_x0000_s34820" name="Visio" r:id="rId4" imgW="2544361" imgH="1975483" progId="Visio.Drawing.11">
              <p:link updateAutomatic="1"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642918"/>
            <a:ext cx="3643338" cy="785818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Плата приймального контуру</a:t>
            </a:r>
            <a:endParaRPr lang="ru-RU" sz="20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4677293" cy="49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642918"/>
            <a:ext cx="4857784" cy="642942"/>
          </a:xfrm>
        </p:spPr>
        <p:txBody>
          <a:bodyPr>
            <a:normAutofit fontScale="90000"/>
          </a:bodyPr>
          <a:lstStyle/>
          <a:p>
            <a:r>
              <a:rPr lang="uk-UA" sz="2000" dirty="0" smtClean="0"/>
              <a:t>Плата друкована приймального контуру</a:t>
            </a:r>
            <a:endParaRPr lang="ru-RU" sz="20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00174"/>
            <a:ext cx="4000528" cy="493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/>
              <a:t>Електронний пристрій для бездротової зарядки акумуляторів. Креслення загального виду</a:t>
            </a:r>
            <a:endParaRPr lang="ru-RU" sz="2400" dirty="0"/>
          </a:p>
        </p:txBody>
      </p:sp>
      <p:pic>
        <p:nvPicPr>
          <p:cNvPr id="4" name="Содержимое 3" descr="юрин корп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928802"/>
            <a:ext cx="8663399" cy="428628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43251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uk-UA" b="1" dirty="0" smtClean="0"/>
              <a:t>Висновок: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Проведено аналіз  існуючих методів та пристроїв для бездротової зарядки акумуляторів. Розроблено структурну схему та на її основі алгоритм роботи пристрою. Для роботи керуючого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мікроконтролера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розроблено алгоритм та програмне забезпечення. Розроблено електричну принципову схему та проведено її моделювання в програмному середовищі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основі схеми електричної  принципової створено креслення друкованої плати та складальне креслення пристрою. В результаті чого було розроблено електронний пристрій для бездротової зарядки акумуляторів з наступними основними параметрами: габаритні розміри 110×135×40 мм; напруга живлення 12 В; струм зарядки 1 А; частота передавальної та приймальної котушок 100 кГц; діапазон робочих температур -20 – +60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°С.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71472" y="950270"/>
            <a:ext cx="785818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 роботи</a:t>
            </a:r>
            <a:endParaRPr kumimoji="0" lang="ru-RU" sz="18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Метою роботи є покращення параметрів існуючих бездротових зарядних пристроїв та підвищення їх надійності.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Задачі дослідження</a:t>
            </a:r>
            <a:endParaRPr kumimoji="0" lang="ru-RU" sz="18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 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проаналізувати сучасний стан бездротових зарядних пристроїв, провести оцінку їх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переваг та недоліків;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провести розробку структури та алгоритму роботи бездротового зарядного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пристрою;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розробити електричну принципову схему та програмне забезпечення</a:t>
            </a:r>
            <a:b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електронного пристрою для бездротової зарядки акумуляторів;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розрахунок надійності та схемо технічне моделювання</a:t>
            </a:r>
            <a:b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пристрою;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uk-UA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розробити друковану плату та складальне креслення пристрою;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  розрахувати економічну вигоду від впровадження розробки;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 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проаналізувати умови охорони праці в робочому приміщенні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дослідження</a:t>
            </a:r>
            <a:endParaRPr kumimoji="0" lang="ru-RU" sz="18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Предметом дослідження являються основні характеристики електронних пристроїв для бездротової зарядки акумуляторів.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Об’єкт дослідження</a:t>
            </a:r>
            <a:endParaRPr kumimoji="0" lang="ru-RU" sz="18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Об’єктом дослідження є процеси функціонування електронних пристроїв для бездротової зарядки акумуляторів</a:t>
            </a:r>
            <a:endParaRPr kumimoji="0" lang="uk-UA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01122" cy="107157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/>
              <a:t>Структурна схема електронного пристрою для бездротової зарядки акумуляторів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357157" y="1857364"/>
          <a:ext cx="8508541" cy="4357718"/>
        </p:xfrm>
        <a:graphic>
          <a:graphicData uri="http://schemas.openxmlformats.org/presentationml/2006/ole">
            <p:oleObj spid="_x0000_s15366" name="Visio" r:id="rId3" imgW="5479812" imgH="281275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000768"/>
            <a:ext cx="4214842" cy="571504"/>
          </a:xfrm>
        </p:spPr>
        <p:txBody>
          <a:bodyPr>
            <a:normAutofit/>
          </a:bodyPr>
          <a:lstStyle/>
          <a:p>
            <a:r>
              <a:rPr lang="uk-UA" sz="1400" dirty="0" smtClean="0"/>
              <a:t>а) Алгоритм роботи пристрою</a:t>
            </a:r>
            <a:br>
              <a:rPr lang="uk-UA" sz="1400" dirty="0" smtClean="0"/>
            </a:br>
            <a:r>
              <a:rPr lang="uk-UA" sz="1400" dirty="0" smtClean="0"/>
              <a:t>б) Алгоритм роботи програми </a:t>
            </a:r>
            <a:r>
              <a:rPr lang="uk-UA" sz="1400" dirty="0" err="1" smtClean="0"/>
              <a:t>мікроконтролера</a:t>
            </a:r>
            <a:endParaRPr lang="ru-RU" sz="1400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071538" y="3000372"/>
            <a:ext cx="357190" cy="42862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715008" y="3000372"/>
            <a:ext cx="357190" cy="42862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</a:t>
            </a:r>
            <a:r>
              <a:rPr lang="uk-UA" sz="1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1643042" y="559354"/>
          <a:ext cx="3071834" cy="5369976"/>
        </p:xfrm>
        <a:graphic>
          <a:graphicData uri="http://schemas.openxmlformats.org/presentationml/2006/ole">
            <p:oleObj spid="_x0000_s16391" name="Visio" r:id="rId3" imgW="4025135" imgH="7045713" progId="Visio.Drawing.11">
              <p:embed/>
            </p:oleObj>
          </a:graphicData>
        </a:graphic>
      </p:graphicFrame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6286512" y="642918"/>
          <a:ext cx="1722900" cy="5953110"/>
        </p:xfrm>
        <a:graphic>
          <a:graphicData uri="http://schemas.openxmlformats.org/presentationml/2006/ole">
            <p:oleObj spid="_x0000_s16393" name="Visio" r:id="rId4" imgW="1709226" imgH="5884756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14356"/>
            <a:ext cx="7072362" cy="50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Схема електрична принципова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1357298"/>
            <a:ext cx="808624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6472254" cy="714364"/>
          </a:xfrm>
        </p:spPr>
        <p:txBody>
          <a:bodyPr/>
          <a:lstStyle/>
          <a:p>
            <a:pPr algn="ctr"/>
            <a:r>
              <a:rPr lang="uk-UA" dirty="0" smtClean="0"/>
              <a:t>Моделювання пристрою</a:t>
            </a:r>
            <a:endParaRPr lang="ru-RU" dirty="0"/>
          </a:p>
        </p:txBody>
      </p:sp>
      <p:pic>
        <p:nvPicPr>
          <p:cNvPr id="4" name="Содержимое 3" descr="прот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319" r="7673" b="11600"/>
          <a:stretch>
            <a:fillRect/>
          </a:stretch>
        </p:blipFill>
        <p:spPr>
          <a:xfrm>
            <a:off x="142844" y="1332457"/>
            <a:ext cx="8858280" cy="50969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6372244" cy="50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Трасування плати пристрою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36496" t="19474" r="26278" b="22103"/>
          <a:stretch>
            <a:fillRect/>
          </a:stretch>
        </p:blipFill>
        <p:spPr bwMode="auto">
          <a:xfrm>
            <a:off x="785786" y="1500174"/>
            <a:ext cx="5357850" cy="472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 l="48760" t="23519" r="30578" b="29442"/>
          <a:stretch>
            <a:fillRect/>
          </a:stretch>
        </p:blipFill>
        <p:spPr bwMode="auto">
          <a:xfrm>
            <a:off x="6643702" y="1500174"/>
            <a:ext cx="2143140" cy="274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5720" y="1714488"/>
            <a:ext cx="428628" cy="50006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215074" y="1714488"/>
            <a:ext cx="428628" cy="50006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</a:t>
            </a: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215074" y="4500570"/>
            <a:ext cx="2786082" cy="135732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 Передавальний контур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приймальний контур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7715304" cy="64294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Зовнішній вигляд плат пристрою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27452" t="10742" r="26427" b="16015"/>
          <a:stretch>
            <a:fillRect/>
          </a:stretch>
        </p:blipFill>
        <p:spPr bwMode="auto">
          <a:xfrm>
            <a:off x="648625" y="1714488"/>
            <a:ext cx="528069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 l="34673" t="10278" r="33956" b="16304"/>
          <a:stretch>
            <a:fillRect/>
          </a:stretch>
        </p:blipFill>
        <p:spPr bwMode="auto">
          <a:xfrm>
            <a:off x="6377952" y="1714489"/>
            <a:ext cx="2551765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857364"/>
            <a:ext cx="428628" cy="50006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0760" y="1857364"/>
            <a:ext cx="428628" cy="50006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</a:t>
            </a: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215074" y="5214950"/>
            <a:ext cx="2786082" cy="107157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 Передавальний контур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приймальний контур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678661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dirty="0" smtClean="0"/>
              <a:t>Плата передавального контуру</a:t>
            </a:r>
            <a:endParaRPr lang="ru-RU" sz="24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825656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132</TotalTime>
  <Words>250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8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Городская</vt:lpstr>
      <vt:lpstr>D:\DOCUMENTS\magister\Диплом\19 Додаток К - складальне1.vsd\Документ\~Страница-1\Sheet.974</vt:lpstr>
      <vt:lpstr>Документ Microsoft Office Visio</vt:lpstr>
      <vt:lpstr>Електронний пристрій для бездротової зарядки акумуляторів</vt:lpstr>
      <vt:lpstr>Слайд 2</vt:lpstr>
      <vt:lpstr>Структурна схема електронного пристрою для бездротової зарядки акумуляторів </vt:lpstr>
      <vt:lpstr>а) Алгоритм роботи пристрою б) Алгоритм роботи програми мікроконтролера</vt:lpstr>
      <vt:lpstr>Схема електрична принципова</vt:lpstr>
      <vt:lpstr>Моделювання пристрою</vt:lpstr>
      <vt:lpstr>Трасування плати пристрою</vt:lpstr>
      <vt:lpstr>Зовнішній вигляд плат пристрою</vt:lpstr>
      <vt:lpstr>Плата передавального контуру</vt:lpstr>
      <vt:lpstr>Плата друкована передавального контуру. Складальне креслення.</vt:lpstr>
      <vt:lpstr>Плата приймального контуру</vt:lpstr>
      <vt:lpstr>Плата друкована приймального контуру</vt:lpstr>
      <vt:lpstr>Електронний пристрій для бездротової зарядки акумуляторів. Креслення загального виду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Електронний пристрій для бездротової зарядки акумуляторів</dc:title>
  <dc:creator>Yurii</dc:creator>
  <cp:lastModifiedBy>Yurii</cp:lastModifiedBy>
  <cp:revision>14</cp:revision>
  <dcterms:created xsi:type="dcterms:W3CDTF">2015-11-25T18:01:17Z</dcterms:created>
  <dcterms:modified xsi:type="dcterms:W3CDTF">2015-11-25T20:13:33Z</dcterms:modified>
</cp:coreProperties>
</file>