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717" autoAdjust="0"/>
  </p:normalViewPr>
  <p:slideViewPr>
    <p:cSldViewPr>
      <p:cViewPr>
        <p:scale>
          <a:sx n="68" d="100"/>
          <a:sy n="68" d="100"/>
        </p:scale>
        <p:origin x="-720" y="-84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A97F92-3C4C-444B-82D1-001736AF688E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6EE557-625F-4314-B24B-7D4ED614D25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6EE557-625F-4314-B24B-7D4ED614D253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6EE557-625F-4314-B24B-7D4ED614D253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B9DE6-3805-4EF7-B072-A342BE088F07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917AA-9C19-45E7-A5B0-E0EA564B56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B9DE6-3805-4EF7-B072-A342BE088F07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917AA-9C19-45E7-A5B0-E0EA564B56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B9DE6-3805-4EF7-B072-A342BE088F07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917AA-9C19-45E7-A5B0-E0EA564B56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B9DE6-3805-4EF7-B072-A342BE088F07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917AA-9C19-45E7-A5B0-E0EA564B56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B9DE6-3805-4EF7-B072-A342BE088F07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917AA-9C19-45E7-A5B0-E0EA564B56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B9DE6-3805-4EF7-B072-A342BE088F07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917AA-9C19-45E7-A5B0-E0EA564B56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B9DE6-3805-4EF7-B072-A342BE088F07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917AA-9C19-45E7-A5B0-E0EA564B56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B9DE6-3805-4EF7-B072-A342BE088F07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917AA-9C19-45E7-A5B0-E0EA564B56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B9DE6-3805-4EF7-B072-A342BE088F07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917AA-9C19-45E7-A5B0-E0EA564B56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B9DE6-3805-4EF7-B072-A342BE088F07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917AA-9C19-45E7-A5B0-E0EA564B56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B9DE6-3805-4EF7-B072-A342BE088F07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917AA-9C19-45E7-A5B0-E0EA564B56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BB9DE6-3805-4EF7-B072-A342BE088F07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B917AA-9C19-45E7-A5B0-E0EA564B563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8412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4" y="0"/>
            <a:ext cx="8715436" cy="6500834"/>
          </a:xfrm>
        </p:spPr>
        <p:txBody>
          <a:bodyPr>
            <a:noAutofit/>
          </a:bodyPr>
          <a:lstStyle/>
          <a:p>
            <a:r>
              <a:rPr lang="uk-UA" sz="1200" dirty="0" smtClean="0"/>
              <a:t>Міністерство освіти і науки України</a:t>
            </a:r>
            <a:endParaRPr lang="ru-RU" sz="1200" b="1" dirty="0" smtClean="0"/>
          </a:p>
          <a:p>
            <a:r>
              <a:rPr lang="uk-UA" sz="1200" dirty="0" smtClean="0"/>
              <a:t>Вінницький національний технічний університет</a:t>
            </a:r>
            <a:endParaRPr lang="ru-RU" sz="1200" dirty="0" smtClean="0"/>
          </a:p>
          <a:p>
            <a:r>
              <a:rPr lang="uk-UA" sz="1200" dirty="0" smtClean="0"/>
              <a:t>Факультет радіотехніки, зв’язку та приладобудування</a:t>
            </a:r>
            <a:endParaRPr lang="ru-RU" sz="1200" dirty="0" smtClean="0"/>
          </a:p>
          <a:p>
            <a:r>
              <a:rPr lang="uk-UA" sz="1200" dirty="0" smtClean="0"/>
              <a:t>Кафедра проектування медико-біологічної апаратури</a:t>
            </a:r>
            <a:endParaRPr lang="ru-RU" sz="1200" dirty="0" smtClean="0"/>
          </a:p>
          <a:p>
            <a:r>
              <a:rPr lang="uk-UA" sz="1200" dirty="0" smtClean="0"/>
              <a:t>	</a:t>
            </a:r>
            <a:endParaRPr lang="ru-RU" sz="1200" dirty="0" smtClean="0"/>
          </a:p>
          <a:p>
            <a:r>
              <a:rPr lang="uk-UA" sz="1200" dirty="0" smtClean="0"/>
              <a:t> </a:t>
            </a:r>
            <a:endParaRPr lang="ru-RU" sz="1200" dirty="0" smtClean="0"/>
          </a:p>
          <a:p>
            <a:r>
              <a:rPr lang="uk-UA" sz="1200" dirty="0" smtClean="0"/>
              <a:t>	            </a:t>
            </a:r>
            <a:endParaRPr lang="ru-RU" sz="1200" dirty="0" smtClean="0"/>
          </a:p>
          <a:p>
            <a:r>
              <a:rPr lang="uk-UA" sz="1200" b="1" dirty="0" smtClean="0"/>
              <a:t>Пояснювальна записка</a:t>
            </a:r>
            <a:endParaRPr lang="ru-RU" sz="1200" b="1" dirty="0" smtClean="0"/>
          </a:p>
          <a:p>
            <a:r>
              <a:rPr lang="uk-UA" sz="1200" dirty="0" smtClean="0"/>
              <a:t>до</a:t>
            </a:r>
            <a:endParaRPr lang="ru-RU" sz="1200" dirty="0" smtClean="0"/>
          </a:p>
          <a:p>
            <a:r>
              <a:rPr lang="en-US" sz="1200" dirty="0" smtClean="0"/>
              <a:t> </a:t>
            </a:r>
            <a:r>
              <a:rPr lang="uk-UA" sz="1200" u="sng" dirty="0" smtClean="0"/>
              <a:t>магістерської кваліфікаційної роботи</a:t>
            </a:r>
            <a:endParaRPr lang="ru-RU" sz="1200" dirty="0" smtClean="0"/>
          </a:p>
          <a:p>
            <a:r>
              <a:rPr lang="uk-UA" sz="1200" dirty="0" smtClean="0"/>
              <a:t> (освітньо-кваліфікаційний рівень)</a:t>
            </a:r>
            <a:endParaRPr lang="ru-RU" sz="1200" dirty="0" smtClean="0"/>
          </a:p>
          <a:p>
            <a:r>
              <a:rPr lang="uk-UA" sz="1200" dirty="0" smtClean="0"/>
              <a:t> </a:t>
            </a:r>
            <a:endParaRPr lang="ru-RU" sz="1200" dirty="0" smtClean="0"/>
          </a:p>
          <a:p>
            <a:r>
              <a:rPr lang="uk-UA" sz="1200" dirty="0" smtClean="0"/>
              <a:t>на тему : Дослідження та розробка апарату для вимірювання рівня цукру в крові</a:t>
            </a:r>
            <a:endParaRPr lang="ru-RU" sz="1200" dirty="0" smtClean="0"/>
          </a:p>
          <a:p>
            <a:r>
              <a:rPr lang="uk-UA" sz="1200" dirty="0" smtClean="0"/>
              <a:t> </a:t>
            </a:r>
            <a:endParaRPr lang="ru-RU" sz="1200" dirty="0" smtClean="0"/>
          </a:p>
          <a:p>
            <a:pPr algn="r"/>
            <a:r>
              <a:rPr lang="uk-UA" sz="1200" dirty="0" smtClean="0"/>
              <a:t> </a:t>
            </a:r>
            <a:endParaRPr lang="ru-RU" sz="1200" dirty="0" smtClean="0"/>
          </a:p>
          <a:p>
            <a:pPr algn="r"/>
            <a:r>
              <a:rPr lang="uk-UA" sz="1200" dirty="0" smtClean="0"/>
              <a:t>Виконав: студент 2 курсу, групи МА – 14 м</a:t>
            </a:r>
            <a:endParaRPr lang="ru-RU" sz="1200" dirty="0" smtClean="0"/>
          </a:p>
          <a:p>
            <a:pPr algn="r"/>
            <a:r>
              <a:rPr lang="uk-UA" sz="1200" dirty="0" smtClean="0"/>
              <a:t>напряму підготовки 8.05090204 – </a:t>
            </a:r>
            <a:endParaRPr lang="ru-RU" sz="1200" dirty="0" smtClean="0"/>
          </a:p>
          <a:p>
            <a:pPr algn="r"/>
            <a:r>
              <a:rPr lang="uk-UA" sz="1200" u="sng" dirty="0" err="1" smtClean="0"/>
              <a:t>Біотехнічні</a:t>
            </a:r>
            <a:r>
              <a:rPr lang="uk-UA" sz="1200" u="sng" dirty="0" smtClean="0"/>
              <a:t> та медичні апарати і системи          </a:t>
            </a:r>
            <a:endParaRPr lang="ru-RU" sz="1200" dirty="0" smtClean="0"/>
          </a:p>
          <a:p>
            <a:pPr algn="r"/>
            <a:r>
              <a:rPr lang="uk-UA" sz="1200" dirty="0" smtClean="0"/>
              <a:t> </a:t>
            </a:r>
            <a:endParaRPr lang="ru-RU" sz="1200" dirty="0" smtClean="0"/>
          </a:p>
          <a:p>
            <a:pPr algn="r"/>
            <a:r>
              <a:rPr lang="uk-UA" sz="1200" u="sng" dirty="0" smtClean="0"/>
              <a:t>Сорока </a:t>
            </a:r>
            <a:r>
              <a:rPr lang="uk-UA" sz="1200" u="sng" dirty="0" smtClean="0"/>
              <a:t>М. П.	</a:t>
            </a:r>
            <a:endParaRPr lang="ru-RU" sz="1200" dirty="0" smtClean="0"/>
          </a:p>
          <a:p>
            <a:pPr algn="r"/>
            <a:r>
              <a:rPr lang="uk-UA" sz="1200" dirty="0" smtClean="0"/>
              <a:t>                                     </a:t>
            </a:r>
            <a:endParaRPr lang="ru-RU" sz="1200" dirty="0" smtClean="0"/>
          </a:p>
          <a:p>
            <a:pPr algn="r"/>
            <a:r>
              <a:rPr lang="uk-UA" sz="1200" dirty="0" smtClean="0"/>
              <a:t>Керівник   	</a:t>
            </a:r>
            <a:r>
              <a:rPr lang="uk-UA" sz="1200" u="sng" dirty="0" err="1" smtClean="0"/>
              <a:t>к.т.н</a:t>
            </a:r>
            <a:r>
              <a:rPr lang="uk-UA" sz="1200" u="sng" dirty="0" smtClean="0"/>
              <a:t> </a:t>
            </a:r>
            <a:r>
              <a:rPr lang="uk-UA" sz="1200" u="sng" dirty="0" smtClean="0"/>
              <a:t> </a:t>
            </a:r>
            <a:r>
              <a:rPr lang="uk-UA" sz="1200" u="sng" dirty="0" smtClean="0"/>
              <a:t>Коваль  Л. Г</a:t>
            </a:r>
            <a:r>
              <a:rPr lang="uk-UA" sz="1200" u="sng" dirty="0" smtClean="0"/>
              <a:t>.</a:t>
            </a:r>
            <a:endParaRPr lang="ru-RU" sz="1200" dirty="0" smtClean="0"/>
          </a:p>
          <a:p>
            <a:r>
              <a:rPr lang="uk-UA" sz="1200" dirty="0" smtClean="0"/>
              <a:t>                                		 </a:t>
            </a:r>
            <a:endParaRPr lang="ru-RU" sz="1200" dirty="0" smtClean="0"/>
          </a:p>
          <a:p>
            <a:r>
              <a:rPr lang="uk-UA" sz="1200" dirty="0" smtClean="0"/>
              <a:t> </a:t>
            </a:r>
            <a:endParaRPr lang="ru-RU" sz="1200" dirty="0" smtClean="0"/>
          </a:p>
          <a:p>
            <a:r>
              <a:rPr lang="uk-UA" sz="1200" dirty="0" smtClean="0"/>
              <a:t> </a:t>
            </a:r>
            <a:endParaRPr lang="ru-RU" sz="1200" dirty="0" smtClean="0"/>
          </a:p>
          <a:p>
            <a:r>
              <a:rPr lang="uk-UA" sz="1200" dirty="0" smtClean="0"/>
              <a:t> </a:t>
            </a:r>
            <a:endParaRPr lang="ru-RU" sz="1200" dirty="0" smtClean="0"/>
          </a:p>
          <a:p>
            <a:r>
              <a:rPr lang="uk-UA" sz="1200" dirty="0" smtClean="0"/>
              <a:t> </a:t>
            </a:r>
            <a:endParaRPr lang="ru-RU" sz="1200" dirty="0" smtClean="0"/>
          </a:p>
          <a:p>
            <a:r>
              <a:rPr lang="uk-UA" sz="1200" dirty="0" smtClean="0"/>
              <a:t> </a:t>
            </a:r>
            <a:endParaRPr lang="ru-RU" sz="1200" dirty="0" smtClean="0"/>
          </a:p>
          <a:p>
            <a:r>
              <a:rPr lang="uk-UA" sz="1200" dirty="0" smtClean="0"/>
              <a:t>ВНТУ - 2015 року</a:t>
            </a:r>
            <a:r>
              <a:rPr lang="uk-UA" sz="12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24015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500042"/>
            <a:ext cx="10144196" cy="7143800"/>
          </a:xfrm>
        </p:spPr>
        <p:txBody>
          <a:bodyPr/>
          <a:lstStyle/>
          <a:p>
            <a:endParaRPr lang="ru-RU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/>
          <a:srcRect l="12305" t="17578" r="4492" b="9179"/>
          <a:stretch>
            <a:fillRect/>
          </a:stretch>
        </p:blipFill>
        <p:spPr bwMode="auto">
          <a:xfrm>
            <a:off x="0" y="0"/>
            <a:ext cx="10144196" cy="714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ru-RU" sz="72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4572008"/>
            <a:ext cx="7643866" cy="1042982"/>
          </a:xfrm>
        </p:spPr>
        <p:txBody>
          <a:bodyPr>
            <a:noAutofit/>
          </a:bodyPr>
          <a:lstStyle/>
          <a:p>
            <a:pPr>
              <a:buNone/>
            </a:pPr>
            <a:endParaRPr lang="ru-RU" sz="7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986" name="AutoShape 2" descr="http://www.volynnews.com/files/news/2013/10-03/48850-1u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 l="12304" t="18310" r="5078" b="917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 l="14062" t="19775" r="10938" b="991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/>
          <a:srcRect l="33984" t="49072" r="29687" b="15039"/>
          <a:stretch>
            <a:fillRect/>
          </a:stretch>
        </p:blipFill>
        <p:spPr bwMode="auto">
          <a:xfrm>
            <a:off x="0" y="0"/>
            <a:ext cx="442915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/>
          <a:srcRect l="33594" t="39746" r="27735" b="25097"/>
          <a:stretch>
            <a:fillRect/>
          </a:stretch>
        </p:blipFill>
        <p:spPr bwMode="auto">
          <a:xfrm>
            <a:off x="4429124" y="0"/>
            <a:ext cx="4714876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5"/>
          <a:srcRect l="32422" t="47803" r="28320" b="20703"/>
          <a:stretch>
            <a:fillRect/>
          </a:stretch>
        </p:blipFill>
        <p:spPr bwMode="auto">
          <a:xfrm>
            <a:off x="4357654" y="2928934"/>
            <a:ext cx="4786346" cy="3929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11750"/>
          </a:xfrm>
        </p:spPr>
        <p:txBody>
          <a:bodyPr>
            <a:noAutofit/>
          </a:bodyPr>
          <a:lstStyle/>
          <a:p>
            <a:r>
              <a:rPr lang="uk-UA" sz="9600" dirty="0" smtClean="0"/>
              <a:t>Дякую за увагу</a:t>
            </a:r>
            <a:endParaRPr lang="ru-RU" sz="9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</TotalTime>
  <Words>24</Words>
  <Application>Microsoft Office PowerPoint</Application>
  <PresentationFormat>Экран (4:3)</PresentationFormat>
  <Paragraphs>32</Paragraphs>
  <Slides>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Дякую за увагу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Вінницький національний технічний університет Інститут радіотехніки, зв’язку та приладобудування Кафедра проектування медико-біологічної апаратури  Пояснювальна записка до бакалаврської дипломної роботи за освітньо-кваліфікаційним рівнем «бакалавр»</dc:title>
  <dc:creator>Maxim</dc:creator>
  <cp:lastModifiedBy>Maxim</cp:lastModifiedBy>
  <cp:revision>9</cp:revision>
  <dcterms:created xsi:type="dcterms:W3CDTF">2014-06-19T13:47:08Z</dcterms:created>
  <dcterms:modified xsi:type="dcterms:W3CDTF">2015-11-23T19:49:27Z</dcterms:modified>
</cp:coreProperties>
</file>