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60">
          <a:fgClr>
            <a:srgbClr val="00B0F0"/>
          </a:fgClr>
          <a:bgClr>
            <a:schemeClr val="tx1">
              <a:lumMod val="75000"/>
              <a:lumOff val="2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3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17390"/>
            <a:ext cx="7772400" cy="197165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Дослідження енергозберігаючого датчика дистанційного контролю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8184" y="386104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Виконав ст. гр.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ЕЗ-14мі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Поліщук А.С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4521894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Керівник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д.т.н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., професор каф. ПКТА</a:t>
            </a:r>
          </a:p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Філинюк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М.А.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359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Класифікація радіочастотних датчиків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379" y="908720"/>
            <a:ext cx="6037949" cy="5567593"/>
          </a:xfrm>
        </p:spPr>
      </p:pic>
    </p:spTree>
    <p:extLst>
      <p:ext uri="{BB962C8B-B14F-4D97-AF65-F5344CB8AC3E}">
        <p14:creationId xmlns:p14="http://schemas.microsoft.com/office/powerpoint/2010/main" val="1094992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Розглянуті структурні схеми радіочастотного датчика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478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62074"/>
          </a:xfrm>
        </p:spPr>
        <p:txBody>
          <a:bodyPr>
            <a:no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Моделювання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4" t="17222" r="966" b="17842"/>
          <a:stretch/>
        </p:blipFill>
        <p:spPr>
          <a:xfrm>
            <a:off x="737485" y="836712"/>
            <a:ext cx="7866963" cy="283715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1" t="17885" r="1346" b="17524"/>
          <a:stretch/>
        </p:blipFill>
        <p:spPr>
          <a:xfrm>
            <a:off x="748499" y="3847279"/>
            <a:ext cx="7804083" cy="282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486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Зовнішній вигляд плати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24744"/>
            <a:ext cx="6622108" cy="4525963"/>
          </a:xfrm>
        </p:spPr>
      </p:pic>
    </p:spTree>
    <p:extLst>
      <p:ext uri="{BB962C8B-B14F-4D97-AF65-F5344CB8AC3E}">
        <p14:creationId xmlns:p14="http://schemas.microsoft.com/office/powerpoint/2010/main" val="4130298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Останній варіант плати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1610"/>
            <a:ext cx="8079281" cy="5113734"/>
          </a:xfrm>
        </p:spPr>
      </p:pic>
    </p:spTree>
    <p:extLst>
      <p:ext uri="{BB962C8B-B14F-4D97-AF65-F5344CB8AC3E}">
        <p14:creationId xmlns:p14="http://schemas.microsoft.com/office/powerpoint/2010/main" val="24715015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39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Дослідження енергозберігаючого датчика дистанційного контролю</vt:lpstr>
      <vt:lpstr>Класифікація радіочастотних датчиків</vt:lpstr>
      <vt:lpstr>Розглянуті структурні схеми радіочастотного датчика</vt:lpstr>
      <vt:lpstr>Моделювання</vt:lpstr>
      <vt:lpstr>Зовнішній вигляд плати</vt:lpstr>
      <vt:lpstr>Останній варіант плати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Радіочастотні датчики на основі принципів електронної ідентифікації</dc:title>
  <dc:creator>!</dc:creator>
  <cp:lastModifiedBy>An</cp:lastModifiedBy>
  <cp:revision>16</cp:revision>
  <dcterms:created xsi:type="dcterms:W3CDTF">2014-06-26T15:44:12Z</dcterms:created>
  <dcterms:modified xsi:type="dcterms:W3CDTF">2015-11-17T06:57:31Z</dcterms:modified>
</cp:coreProperties>
</file>