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9"/>
  </p:notesMasterIdLst>
  <p:sldIdLst>
    <p:sldId id="258" r:id="rId2"/>
    <p:sldId id="259" r:id="rId3"/>
    <p:sldId id="265" r:id="rId4"/>
    <p:sldId id="260" r:id="rId5"/>
    <p:sldId id="262" r:id="rId6"/>
    <p:sldId id="266" r:id="rId7"/>
    <p:sldId id="261" r:id="rId8"/>
    <p:sldId id="268" r:id="rId9"/>
    <p:sldId id="270" r:id="rId10"/>
    <p:sldId id="271" r:id="rId11"/>
    <p:sldId id="272" r:id="rId12"/>
    <p:sldId id="273" r:id="rId13"/>
    <p:sldId id="274" r:id="rId14"/>
    <p:sldId id="275" r:id="rId15"/>
    <p:sldId id="276" r:id="rId16"/>
    <p:sldId id="277" r:id="rId17"/>
    <p:sldId id="279" r:id="rId18"/>
    <p:sldId id="280" r:id="rId19"/>
    <p:sldId id="282" r:id="rId20"/>
    <p:sldId id="281" r:id="rId21"/>
    <p:sldId id="292" r:id="rId22"/>
    <p:sldId id="285" r:id="rId23"/>
    <p:sldId id="284" r:id="rId24"/>
    <p:sldId id="286" r:id="rId25"/>
    <p:sldId id="287" r:id="rId26"/>
    <p:sldId id="288" r:id="rId27"/>
    <p:sldId id="289" r:id="rId28"/>
    <p:sldId id="290" r:id="rId29"/>
    <p:sldId id="291" r:id="rId30"/>
    <p:sldId id="293" r:id="rId31"/>
    <p:sldId id="294" r:id="rId32"/>
    <p:sldId id="295" r:id="rId33"/>
    <p:sldId id="296" r:id="rId34"/>
    <p:sldId id="298" r:id="rId35"/>
    <p:sldId id="299" r:id="rId36"/>
    <p:sldId id="300" r:id="rId37"/>
    <p:sldId id="297"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C782"/>
    <a:srgbClr val="FFEECD"/>
    <a:srgbClr val="FAD77E"/>
    <a:srgbClr val="502800"/>
    <a:srgbClr val="949F79"/>
    <a:srgbClr val="9CA682"/>
    <a:srgbClr val="F7BB25"/>
    <a:srgbClr val="3D3F31"/>
    <a:srgbClr val="494B3B"/>
    <a:srgbClr val="5052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8" autoAdjust="0"/>
    <p:restoredTop sz="94612" autoAdjust="0"/>
  </p:normalViewPr>
  <p:slideViewPr>
    <p:cSldViewPr>
      <p:cViewPr varScale="1">
        <p:scale>
          <a:sx n="97" d="100"/>
          <a:sy n="97" d="100"/>
        </p:scale>
        <p:origin x="66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CD0543-4C70-4012-B7DE-76098AE46441}"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uk-UA"/>
        </a:p>
      </dgm:t>
    </dgm:pt>
    <dgm:pt modelId="{BCD42C94-A41D-42C2-9B9F-13DA80C232D6}">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uk-UA" sz="2400" b="1" dirty="0" smtClean="0">
              <a:solidFill>
                <a:srgbClr val="502800"/>
              </a:solidFill>
              <a:latin typeface="Arial" pitchFamily="34" charset="0"/>
              <a:cs typeface="Arial" pitchFamily="34" charset="0"/>
            </a:rPr>
            <a:t>Бібліографічне посилання </a:t>
          </a:r>
        </a:p>
        <a:p>
          <a:r>
            <a:rPr lang="uk-UA" sz="2000" dirty="0" smtClean="0">
              <a:solidFill>
                <a:srgbClr val="3D3F31"/>
              </a:solidFill>
              <a:latin typeface="Arial" pitchFamily="34" charset="0"/>
              <a:cs typeface="Arial" pitchFamily="34" charset="0"/>
            </a:rPr>
            <a:t>(за складом елементів бібліографічного запису)</a:t>
          </a:r>
          <a:endParaRPr lang="uk-UA" sz="2000" dirty="0">
            <a:solidFill>
              <a:srgbClr val="3D3F31"/>
            </a:solidFill>
            <a:latin typeface="Arial" pitchFamily="34" charset="0"/>
            <a:cs typeface="Arial" pitchFamily="34" charset="0"/>
          </a:endParaRPr>
        </a:p>
      </dgm:t>
    </dgm:pt>
    <dgm:pt modelId="{C7CAD329-D4B2-4A78-B904-561FC2A7123F}" type="parTrans" cxnId="{BFB2C8F0-B3F5-4538-8C29-0C9F582316C2}">
      <dgm:prSet/>
      <dgm:spPr/>
      <dgm:t>
        <a:bodyPr/>
        <a:lstStyle/>
        <a:p>
          <a:endParaRPr lang="uk-UA"/>
        </a:p>
      </dgm:t>
    </dgm:pt>
    <dgm:pt modelId="{572BDBE7-845E-4E63-AD18-636E7C7F2AE2}" type="sibTrans" cxnId="{BFB2C8F0-B3F5-4538-8C29-0C9F582316C2}">
      <dgm:prSet/>
      <dgm:spPr/>
      <dgm:t>
        <a:bodyPr/>
        <a:lstStyle/>
        <a:p>
          <a:endParaRPr lang="uk-UA"/>
        </a:p>
      </dgm:t>
    </dgm:pt>
    <dgm:pt modelId="{75862ACE-5C91-4C5A-85EC-22D4D960A7E3}">
      <dgm:prSet phldrT="[Текст]" custT="1"/>
      <dgm:spPr>
        <a:solidFill>
          <a:srgbClr val="FAD77E"/>
        </a:solidFill>
        <a:ln>
          <a:solidFill>
            <a:srgbClr val="3D3F31"/>
          </a:solidFill>
        </a:ln>
        <a:effectLst>
          <a:glow rad="101600">
            <a:srgbClr val="FFC000">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lnSpc>
              <a:spcPct val="90000"/>
            </a:lnSpc>
          </a:pPr>
          <a:endParaRPr lang="uk-UA" sz="2400" b="1" dirty="0" smtClean="0">
            <a:solidFill>
              <a:srgbClr val="FFC000"/>
            </a:solidFill>
            <a:latin typeface="Arial" pitchFamily="34" charset="0"/>
            <a:cs typeface="Arial" pitchFamily="34" charset="0"/>
          </a:endParaRPr>
        </a:p>
        <a:p>
          <a:pPr algn="ctr">
            <a:lnSpc>
              <a:spcPct val="90000"/>
            </a:lnSpc>
          </a:pPr>
          <a:r>
            <a:rPr lang="uk-UA" sz="2400" b="1" dirty="0" smtClean="0">
              <a:solidFill>
                <a:srgbClr val="502800"/>
              </a:solidFill>
              <a:latin typeface="Arial" pitchFamily="34" charset="0"/>
              <a:cs typeface="Arial" pitchFamily="34" charset="0"/>
            </a:rPr>
            <a:t>Повне</a:t>
          </a:r>
        </a:p>
        <a:p>
          <a:pPr algn="ctr">
            <a:lnSpc>
              <a:spcPct val="100000"/>
            </a:lnSpc>
          </a:pPr>
          <a:r>
            <a:rPr lang="ru-RU" sz="1600" b="1" dirty="0" err="1" smtClean="0">
              <a:solidFill>
                <a:srgbClr val="3D3F31"/>
              </a:solidFill>
              <a:latin typeface="Arial" pitchFamily="34" charset="0"/>
              <a:cs typeface="Arial" pitchFamily="34" charset="0"/>
            </a:rPr>
            <a:t>містить</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усі</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обов’язкові</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елементи</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що</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використовують</a:t>
          </a:r>
          <a:r>
            <a:rPr lang="ru-RU" sz="1600" b="1" dirty="0" smtClean="0">
              <a:solidFill>
                <a:srgbClr val="3D3F31"/>
              </a:solidFill>
              <a:latin typeface="Arial" pitchFamily="34" charset="0"/>
              <a:cs typeface="Arial" pitchFamily="34" charset="0"/>
            </a:rPr>
            <a:t> для</a:t>
          </a:r>
          <a:endParaRPr lang="uk-UA" sz="1600" b="1" dirty="0" smtClean="0">
            <a:solidFill>
              <a:srgbClr val="3D3F31"/>
            </a:solidFill>
            <a:latin typeface="Arial" pitchFamily="34" charset="0"/>
            <a:cs typeface="Arial" pitchFamily="34" charset="0"/>
          </a:endParaRPr>
        </a:p>
        <a:p>
          <a:pPr algn="ctr">
            <a:lnSpc>
              <a:spcPct val="100000"/>
            </a:lnSpc>
          </a:pPr>
          <a:r>
            <a:rPr lang="ru-RU" sz="1600" b="1" dirty="0" err="1" smtClean="0">
              <a:solidFill>
                <a:srgbClr val="3D3F31"/>
              </a:solidFill>
              <a:latin typeface="Arial" pitchFamily="34" charset="0"/>
              <a:cs typeface="Arial" pitchFamily="34" charset="0"/>
            </a:rPr>
            <a:t>загальної</a:t>
          </a:r>
          <a:r>
            <a:rPr lang="ru-RU" sz="1600" b="1" dirty="0" smtClean="0">
              <a:solidFill>
                <a:srgbClr val="3D3F31"/>
              </a:solidFill>
              <a:latin typeface="Arial" pitchFamily="34" charset="0"/>
              <a:cs typeface="Arial" pitchFamily="34" charset="0"/>
            </a:rPr>
            <a:t> характеристики, </a:t>
          </a:r>
          <a:r>
            <a:rPr lang="ru-RU" sz="1600" b="1" dirty="0" err="1" smtClean="0">
              <a:solidFill>
                <a:srgbClr val="3D3F31"/>
              </a:solidFill>
              <a:latin typeface="Arial" pitchFamily="34" charset="0"/>
              <a:cs typeface="Arial" pitchFamily="34" charset="0"/>
            </a:rPr>
            <a:t>ідентифікування</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й</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пошуку</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об’єкта</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посилання</a:t>
          </a:r>
          <a:endParaRPr lang="uk-UA" sz="1600" b="1" dirty="0" smtClean="0">
            <a:solidFill>
              <a:srgbClr val="3D3F31"/>
            </a:solidFill>
            <a:latin typeface="Arial" pitchFamily="34" charset="0"/>
            <a:cs typeface="Arial" pitchFamily="34" charset="0"/>
          </a:endParaRPr>
        </a:p>
        <a:p>
          <a:pPr algn="ctr">
            <a:lnSpc>
              <a:spcPct val="90000"/>
            </a:lnSpc>
          </a:pPr>
          <a:endParaRPr lang="uk-UA" sz="1600" b="0" dirty="0">
            <a:solidFill>
              <a:schemeClr val="bg1"/>
            </a:solidFill>
            <a:latin typeface="Arial" pitchFamily="34" charset="0"/>
            <a:cs typeface="Arial" pitchFamily="34" charset="0"/>
          </a:endParaRPr>
        </a:p>
      </dgm:t>
    </dgm:pt>
    <dgm:pt modelId="{BB06B5C2-ACB5-412F-8B0B-192A36EF0EDC}" type="parTrans" cxnId="{ABCCB02C-69E5-44FA-B309-288A6883B9C9}">
      <dgm:prSet/>
      <dgm:spPr/>
      <dgm:t>
        <a:bodyPr/>
        <a:lstStyle/>
        <a:p>
          <a:endParaRPr lang="uk-UA"/>
        </a:p>
      </dgm:t>
    </dgm:pt>
    <dgm:pt modelId="{F201EE2C-F768-4ED6-B8C7-7B3FADFF17F3}" type="sibTrans" cxnId="{ABCCB02C-69E5-44FA-B309-288A6883B9C9}">
      <dgm:prSet/>
      <dgm:spPr/>
      <dgm:t>
        <a:bodyPr/>
        <a:lstStyle/>
        <a:p>
          <a:endParaRPr lang="uk-UA"/>
        </a:p>
      </dgm:t>
    </dgm:pt>
    <dgm:pt modelId="{DF543C58-489B-4040-96AD-F757091DD3FA}">
      <dgm:prSet phldrT="[Текст]"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uk-UA" sz="2400" b="1" dirty="0" smtClean="0">
              <a:solidFill>
                <a:srgbClr val="502800"/>
              </a:solidFill>
              <a:latin typeface="Arial" pitchFamily="34" charset="0"/>
              <a:cs typeface="Arial" pitchFamily="34" charset="0"/>
            </a:rPr>
            <a:t>Коротке</a:t>
          </a:r>
        </a:p>
        <a:p>
          <a:r>
            <a:rPr lang="ru-RU" sz="1600" b="1" dirty="0" err="1" smtClean="0">
              <a:solidFill>
                <a:srgbClr val="3D3F31"/>
              </a:solidFill>
              <a:latin typeface="Arial" pitchFamily="34" charset="0"/>
              <a:cs typeface="Arial" pitchFamily="34" charset="0"/>
            </a:rPr>
            <a:t>містить</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частину</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обов’язкових</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елементів</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які</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використовують</a:t>
          </a:r>
          <a:endParaRPr lang="uk-UA" sz="1600" b="1" dirty="0" smtClean="0">
            <a:solidFill>
              <a:srgbClr val="3D3F31"/>
            </a:solidFill>
            <a:latin typeface="Arial" pitchFamily="34" charset="0"/>
            <a:cs typeface="Arial" pitchFamily="34" charset="0"/>
          </a:endParaRPr>
        </a:p>
        <a:p>
          <a:r>
            <a:rPr lang="ru-RU" sz="1600" b="1" dirty="0" err="1" smtClean="0">
              <a:solidFill>
                <a:srgbClr val="3D3F31"/>
              </a:solidFill>
              <a:latin typeface="Arial" pitchFamily="34" charset="0"/>
              <a:cs typeface="Arial" pitchFamily="34" charset="0"/>
            </a:rPr>
            <a:t>тільки</a:t>
          </a:r>
          <a:r>
            <a:rPr lang="ru-RU" sz="1600" b="1" dirty="0" smtClean="0">
              <a:solidFill>
                <a:srgbClr val="3D3F31"/>
              </a:solidFill>
              <a:latin typeface="Arial" pitchFamily="34" charset="0"/>
              <a:cs typeface="Arial" pitchFamily="34" charset="0"/>
            </a:rPr>
            <a:t> для </a:t>
          </a:r>
          <a:r>
            <a:rPr lang="ru-RU" sz="1600" b="1" dirty="0" err="1" smtClean="0">
              <a:solidFill>
                <a:srgbClr val="3D3F31"/>
              </a:solidFill>
              <a:latin typeface="Arial" pitchFamily="34" charset="0"/>
              <a:cs typeface="Arial" pitchFamily="34" charset="0"/>
            </a:rPr>
            <a:t>пошуку</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об’єкта</a:t>
          </a:r>
          <a:r>
            <a:rPr lang="ru-RU" sz="1600" b="1" dirty="0" smtClean="0">
              <a:solidFill>
                <a:srgbClr val="3D3F31"/>
              </a:solidFill>
              <a:latin typeface="Arial" pitchFamily="34" charset="0"/>
              <a:cs typeface="Arial" pitchFamily="34" charset="0"/>
            </a:rPr>
            <a:t> </a:t>
          </a:r>
          <a:r>
            <a:rPr lang="ru-RU" sz="1600" b="1" dirty="0" err="1" smtClean="0">
              <a:solidFill>
                <a:srgbClr val="3D3F31"/>
              </a:solidFill>
              <a:latin typeface="Arial" pitchFamily="34" charset="0"/>
              <a:cs typeface="Arial" pitchFamily="34" charset="0"/>
            </a:rPr>
            <a:t>посилання</a:t>
          </a:r>
          <a:endParaRPr lang="uk-UA" sz="1600" b="1" dirty="0">
            <a:solidFill>
              <a:srgbClr val="3D3F31"/>
            </a:solidFill>
            <a:latin typeface="Arial" pitchFamily="34" charset="0"/>
            <a:cs typeface="Arial" pitchFamily="34" charset="0"/>
          </a:endParaRPr>
        </a:p>
      </dgm:t>
    </dgm:pt>
    <dgm:pt modelId="{833FFC17-1E34-4902-BAAC-0E20EC3494FF}" type="parTrans" cxnId="{EB98F636-15C4-4C27-87A4-57FE93D50856}">
      <dgm:prSet/>
      <dgm:spPr/>
      <dgm:t>
        <a:bodyPr/>
        <a:lstStyle/>
        <a:p>
          <a:endParaRPr lang="uk-UA"/>
        </a:p>
      </dgm:t>
    </dgm:pt>
    <dgm:pt modelId="{666F796D-8C34-42B5-97D1-67D3B2EC5F54}" type="sibTrans" cxnId="{EB98F636-15C4-4C27-87A4-57FE93D50856}">
      <dgm:prSet/>
      <dgm:spPr/>
      <dgm:t>
        <a:bodyPr/>
        <a:lstStyle/>
        <a:p>
          <a:endParaRPr lang="uk-UA"/>
        </a:p>
      </dgm:t>
    </dgm:pt>
    <dgm:pt modelId="{86681B45-7C15-4DD6-86CC-795E7C27A629}" type="pres">
      <dgm:prSet presAssocID="{44CD0543-4C70-4012-B7DE-76098AE46441}" presName="diagram" presStyleCnt="0">
        <dgm:presLayoutVars>
          <dgm:chPref val="1"/>
          <dgm:dir/>
          <dgm:animOne val="branch"/>
          <dgm:animLvl val="lvl"/>
          <dgm:resizeHandles val="exact"/>
        </dgm:presLayoutVars>
      </dgm:prSet>
      <dgm:spPr/>
      <dgm:t>
        <a:bodyPr/>
        <a:lstStyle/>
        <a:p>
          <a:endParaRPr lang="uk-UA"/>
        </a:p>
      </dgm:t>
    </dgm:pt>
    <dgm:pt modelId="{276BD72E-031B-43B2-B174-E0B8C9E12EBF}" type="pres">
      <dgm:prSet presAssocID="{BCD42C94-A41D-42C2-9B9F-13DA80C232D6}" presName="root1" presStyleCnt="0"/>
      <dgm:spPr/>
    </dgm:pt>
    <dgm:pt modelId="{08E3F307-114C-4458-A7B0-C4D2180314F2}" type="pres">
      <dgm:prSet presAssocID="{BCD42C94-A41D-42C2-9B9F-13DA80C232D6}" presName="LevelOneTextNode" presStyleLbl="node0" presStyleIdx="0" presStyleCnt="1" custScaleX="144049" custScaleY="151859" custLinFactNeighborX="-117" custLinFactNeighborY="-1479">
        <dgm:presLayoutVars>
          <dgm:chPref val="3"/>
        </dgm:presLayoutVars>
      </dgm:prSet>
      <dgm:spPr/>
      <dgm:t>
        <a:bodyPr/>
        <a:lstStyle/>
        <a:p>
          <a:endParaRPr lang="uk-UA"/>
        </a:p>
      </dgm:t>
    </dgm:pt>
    <dgm:pt modelId="{1489E0FC-718E-4C08-BAE5-E6BF30E6C2C2}" type="pres">
      <dgm:prSet presAssocID="{BCD42C94-A41D-42C2-9B9F-13DA80C232D6}" presName="level2hierChild" presStyleCnt="0"/>
      <dgm:spPr/>
    </dgm:pt>
    <dgm:pt modelId="{67A78175-CD9A-4C37-9055-88FBD98B3A75}" type="pres">
      <dgm:prSet presAssocID="{BB06B5C2-ACB5-412F-8B0B-192A36EF0EDC}" presName="conn2-1" presStyleLbl="parChTrans1D2" presStyleIdx="0" presStyleCnt="2"/>
      <dgm:spPr/>
      <dgm:t>
        <a:bodyPr/>
        <a:lstStyle/>
        <a:p>
          <a:endParaRPr lang="uk-UA"/>
        </a:p>
      </dgm:t>
    </dgm:pt>
    <dgm:pt modelId="{4A39413B-5C02-4795-9650-245CD637C25E}" type="pres">
      <dgm:prSet presAssocID="{BB06B5C2-ACB5-412F-8B0B-192A36EF0EDC}" presName="connTx" presStyleLbl="parChTrans1D2" presStyleIdx="0" presStyleCnt="2"/>
      <dgm:spPr/>
      <dgm:t>
        <a:bodyPr/>
        <a:lstStyle/>
        <a:p>
          <a:endParaRPr lang="uk-UA"/>
        </a:p>
      </dgm:t>
    </dgm:pt>
    <dgm:pt modelId="{4AA62D6D-24CC-44D0-92F7-67DF10307087}" type="pres">
      <dgm:prSet presAssocID="{75862ACE-5C91-4C5A-85EC-22D4D960A7E3}" presName="root2" presStyleCnt="0"/>
      <dgm:spPr/>
    </dgm:pt>
    <dgm:pt modelId="{795562E9-265D-4F3D-B753-96D50C6CB938}" type="pres">
      <dgm:prSet presAssocID="{75862ACE-5C91-4C5A-85EC-22D4D960A7E3}" presName="LevelTwoTextNode" presStyleLbl="node2" presStyleIdx="0" presStyleCnt="2" custScaleX="185529" custScaleY="175712">
        <dgm:presLayoutVars>
          <dgm:chPref val="3"/>
        </dgm:presLayoutVars>
      </dgm:prSet>
      <dgm:spPr/>
      <dgm:t>
        <a:bodyPr/>
        <a:lstStyle/>
        <a:p>
          <a:endParaRPr lang="uk-UA"/>
        </a:p>
      </dgm:t>
    </dgm:pt>
    <dgm:pt modelId="{C999E6C8-769B-4F62-BC9E-46637C4BD447}" type="pres">
      <dgm:prSet presAssocID="{75862ACE-5C91-4C5A-85EC-22D4D960A7E3}" presName="level3hierChild" presStyleCnt="0"/>
      <dgm:spPr/>
    </dgm:pt>
    <dgm:pt modelId="{DBB21535-B16F-42E4-A623-790898D6B9B7}" type="pres">
      <dgm:prSet presAssocID="{833FFC17-1E34-4902-BAAC-0E20EC3494FF}" presName="conn2-1" presStyleLbl="parChTrans1D2" presStyleIdx="1" presStyleCnt="2"/>
      <dgm:spPr/>
      <dgm:t>
        <a:bodyPr/>
        <a:lstStyle/>
        <a:p>
          <a:endParaRPr lang="uk-UA"/>
        </a:p>
      </dgm:t>
    </dgm:pt>
    <dgm:pt modelId="{9D133D99-11BD-45A1-9F05-9C39FE6CF6E2}" type="pres">
      <dgm:prSet presAssocID="{833FFC17-1E34-4902-BAAC-0E20EC3494FF}" presName="connTx" presStyleLbl="parChTrans1D2" presStyleIdx="1" presStyleCnt="2"/>
      <dgm:spPr/>
      <dgm:t>
        <a:bodyPr/>
        <a:lstStyle/>
        <a:p>
          <a:endParaRPr lang="uk-UA"/>
        </a:p>
      </dgm:t>
    </dgm:pt>
    <dgm:pt modelId="{FCA1687D-6C76-4503-A501-E664A0AAEF5D}" type="pres">
      <dgm:prSet presAssocID="{DF543C58-489B-4040-96AD-F757091DD3FA}" presName="root2" presStyleCnt="0"/>
      <dgm:spPr/>
    </dgm:pt>
    <dgm:pt modelId="{B05F3618-5A01-41F7-867C-C1B60C082A2C}" type="pres">
      <dgm:prSet presAssocID="{DF543C58-489B-4040-96AD-F757091DD3FA}" presName="LevelTwoTextNode" presStyleLbl="node2" presStyleIdx="1" presStyleCnt="2" custScaleX="186382" custScaleY="153976" custLinFactNeighborX="-695" custLinFactNeighborY="1080">
        <dgm:presLayoutVars>
          <dgm:chPref val="3"/>
        </dgm:presLayoutVars>
      </dgm:prSet>
      <dgm:spPr/>
      <dgm:t>
        <a:bodyPr/>
        <a:lstStyle/>
        <a:p>
          <a:endParaRPr lang="uk-UA"/>
        </a:p>
      </dgm:t>
    </dgm:pt>
    <dgm:pt modelId="{234D08F2-E8CB-4621-B8E6-3E74CEA20700}" type="pres">
      <dgm:prSet presAssocID="{DF543C58-489B-4040-96AD-F757091DD3FA}" presName="level3hierChild" presStyleCnt="0"/>
      <dgm:spPr/>
    </dgm:pt>
  </dgm:ptLst>
  <dgm:cxnLst>
    <dgm:cxn modelId="{EB98F636-15C4-4C27-87A4-57FE93D50856}" srcId="{BCD42C94-A41D-42C2-9B9F-13DA80C232D6}" destId="{DF543C58-489B-4040-96AD-F757091DD3FA}" srcOrd="1" destOrd="0" parTransId="{833FFC17-1E34-4902-BAAC-0E20EC3494FF}" sibTransId="{666F796D-8C34-42B5-97D1-67D3B2EC5F54}"/>
    <dgm:cxn modelId="{BB586358-98F0-4095-9AAC-59CA941DDE3E}" type="presOf" srcId="{833FFC17-1E34-4902-BAAC-0E20EC3494FF}" destId="{9D133D99-11BD-45A1-9F05-9C39FE6CF6E2}" srcOrd="1" destOrd="0" presId="urn:microsoft.com/office/officeart/2005/8/layout/hierarchy2"/>
    <dgm:cxn modelId="{D936A68E-FAE8-489D-B5EE-CB35C2505E3A}" type="presOf" srcId="{75862ACE-5C91-4C5A-85EC-22D4D960A7E3}" destId="{795562E9-265D-4F3D-B753-96D50C6CB938}" srcOrd="0" destOrd="0" presId="urn:microsoft.com/office/officeart/2005/8/layout/hierarchy2"/>
    <dgm:cxn modelId="{35D60715-B0BD-4BEC-BB2B-22077A17481B}" type="presOf" srcId="{44CD0543-4C70-4012-B7DE-76098AE46441}" destId="{86681B45-7C15-4DD6-86CC-795E7C27A629}" srcOrd="0" destOrd="0" presId="urn:microsoft.com/office/officeart/2005/8/layout/hierarchy2"/>
    <dgm:cxn modelId="{343089EE-D979-4CA9-8A16-8BE71317C554}" type="presOf" srcId="{BCD42C94-A41D-42C2-9B9F-13DA80C232D6}" destId="{08E3F307-114C-4458-A7B0-C4D2180314F2}" srcOrd="0" destOrd="0" presId="urn:microsoft.com/office/officeart/2005/8/layout/hierarchy2"/>
    <dgm:cxn modelId="{BFB2C8F0-B3F5-4538-8C29-0C9F582316C2}" srcId="{44CD0543-4C70-4012-B7DE-76098AE46441}" destId="{BCD42C94-A41D-42C2-9B9F-13DA80C232D6}" srcOrd="0" destOrd="0" parTransId="{C7CAD329-D4B2-4A78-B904-561FC2A7123F}" sibTransId="{572BDBE7-845E-4E63-AD18-636E7C7F2AE2}"/>
    <dgm:cxn modelId="{E82B34FE-9F2B-4B4A-AB32-201B44F7FE6F}" type="presOf" srcId="{833FFC17-1E34-4902-BAAC-0E20EC3494FF}" destId="{DBB21535-B16F-42E4-A623-790898D6B9B7}" srcOrd="0" destOrd="0" presId="urn:microsoft.com/office/officeart/2005/8/layout/hierarchy2"/>
    <dgm:cxn modelId="{35B1314C-4E5D-4623-A340-4254EC7F6DE4}" type="presOf" srcId="{BB06B5C2-ACB5-412F-8B0B-192A36EF0EDC}" destId="{4A39413B-5C02-4795-9650-245CD637C25E}" srcOrd="1" destOrd="0" presId="urn:microsoft.com/office/officeart/2005/8/layout/hierarchy2"/>
    <dgm:cxn modelId="{ABCCB02C-69E5-44FA-B309-288A6883B9C9}" srcId="{BCD42C94-A41D-42C2-9B9F-13DA80C232D6}" destId="{75862ACE-5C91-4C5A-85EC-22D4D960A7E3}" srcOrd="0" destOrd="0" parTransId="{BB06B5C2-ACB5-412F-8B0B-192A36EF0EDC}" sibTransId="{F201EE2C-F768-4ED6-B8C7-7B3FADFF17F3}"/>
    <dgm:cxn modelId="{F7C0ADA2-4757-4EE9-8F54-E5CAC39B7B48}" type="presOf" srcId="{BB06B5C2-ACB5-412F-8B0B-192A36EF0EDC}" destId="{67A78175-CD9A-4C37-9055-88FBD98B3A75}" srcOrd="0" destOrd="0" presId="urn:microsoft.com/office/officeart/2005/8/layout/hierarchy2"/>
    <dgm:cxn modelId="{77785556-FBFA-4B5B-9BAE-59EC512B34AF}" type="presOf" srcId="{DF543C58-489B-4040-96AD-F757091DD3FA}" destId="{B05F3618-5A01-41F7-867C-C1B60C082A2C}" srcOrd="0" destOrd="0" presId="urn:microsoft.com/office/officeart/2005/8/layout/hierarchy2"/>
    <dgm:cxn modelId="{D788D50E-AA08-4420-864D-6D67C5BCA16F}" type="presParOf" srcId="{86681B45-7C15-4DD6-86CC-795E7C27A629}" destId="{276BD72E-031B-43B2-B174-E0B8C9E12EBF}" srcOrd="0" destOrd="0" presId="urn:microsoft.com/office/officeart/2005/8/layout/hierarchy2"/>
    <dgm:cxn modelId="{A4E8FD74-397D-433E-8F5D-53DBD99381BA}" type="presParOf" srcId="{276BD72E-031B-43B2-B174-E0B8C9E12EBF}" destId="{08E3F307-114C-4458-A7B0-C4D2180314F2}" srcOrd="0" destOrd="0" presId="urn:microsoft.com/office/officeart/2005/8/layout/hierarchy2"/>
    <dgm:cxn modelId="{DE887DAF-5D4D-4760-A6D3-482A568BFFB5}" type="presParOf" srcId="{276BD72E-031B-43B2-B174-E0B8C9E12EBF}" destId="{1489E0FC-718E-4C08-BAE5-E6BF30E6C2C2}" srcOrd="1" destOrd="0" presId="urn:microsoft.com/office/officeart/2005/8/layout/hierarchy2"/>
    <dgm:cxn modelId="{0456AB2C-D5DF-42E1-A6C5-E09AEAB97B14}" type="presParOf" srcId="{1489E0FC-718E-4C08-BAE5-E6BF30E6C2C2}" destId="{67A78175-CD9A-4C37-9055-88FBD98B3A75}" srcOrd="0" destOrd="0" presId="urn:microsoft.com/office/officeart/2005/8/layout/hierarchy2"/>
    <dgm:cxn modelId="{AC66A571-20B3-4BCA-AFF2-BE2D07ECED27}" type="presParOf" srcId="{67A78175-CD9A-4C37-9055-88FBD98B3A75}" destId="{4A39413B-5C02-4795-9650-245CD637C25E}" srcOrd="0" destOrd="0" presId="urn:microsoft.com/office/officeart/2005/8/layout/hierarchy2"/>
    <dgm:cxn modelId="{C622287E-1FA5-4E3F-BEB1-4E0BF758E436}" type="presParOf" srcId="{1489E0FC-718E-4C08-BAE5-E6BF30E6C2C2}" destId="{4AA62D6D-24CC-44D0-92F7-67DF10307087}" srcOrd="1" destOrd="0" presId="urn:microsoft.com/office/officeart/2005/8/layout/hierarchy2"/>
    <dgm:cxn modelId="{607E4E11-913F-4F74-AE19-874A06CDA39D}" type="presParOf" srcId="{4AA62D6D-24CC-44D0-92F7-67DF10307087}" destId="{795562E9-265D-4F3D-B753-96D50C6CB938}" srcOrd="0" destOrd="0" presId="urn:microsoft.com/office/officeart/2005/8/layout/hierarchy2"/>
    <dgm:cxn modelId="{6A469F69-666F-4C64-B9E8-13233E44E2C2}" type="presParOf" srcId="{4AA62D6D-24CC-44D0-92F7-67DF10307087}" destId="{C999E6C8-769B-4F62-BC9E-46637C4BD447}" srcOrd="1" destOrd="0" presId="urn:microsoft.com/office/officeart/2005/8/layout/hierarchy2"/>
    <dgm:cxn modelId="{3B36E59A-5A2B-456C-A48F-96B386082245}" type="presParOf" srcId="{1489E0FC-718E-4C08-BAE5-E6BF30E6C2C2}" destId="{DBB21535-B16F-42E4-A623-790898D6B9B7}" srcOrd="2" destOrd="0" presId="urn:microsoft.com/office/officeart/2005/8/layout/hierarchy2"/>
    <dgm:cxn modelId="{C7980172-6A97-4519-9EFD-3C88CF815D8F}" type="presParOf" srcId="{DBB21535-B16F-42E4-A623-790898D6B9B7}" destId="{9D133D99-11BD-45A1-9F05-9C39FE6CF6E2}" srcOrd="0" destOrd="0" presId="urn:microsoft.com/office/officeart/2005/8/layout/hierarchy2"/>
    <dgm:cxn modelId="{326E3D73-11DD-4BFB-97FC-B0110755C10A}" type="presParOf" srcId="{1489E0FC-718E-4C08-BAE5-E6BF30E6C2C2}" destId="{FCA1687D-6C76-4503-A501-E664A0AAEF5D}" srcOrd="3" destOrd="0" presId="urn:microsoft.com/office/officeart/2005/8/layout/hierarchy2"/>
    <dgm:cxn modelId="{C9406971-2F6A-4A9A-B3DD-93FDD172B742}" type="presParOf" srcId="{FCA1687D-6C76-4503-A501-E664A0AAEF5D}" destId="{B05F3618-5A01-41F7-867C-C1B60C082A2C}" srcOrd="0" destOrd="0" presId="urn:microsoft.com/office/officeart/2005/8/layout/hierarchy2"/>
    <dgm:cxn modelId="{3F2C7ADA-616B-40A5-88D2-8504C3C1A4EE}" type="presParOf" srcId="{FCA1687D-6C76-4503-A501-E664A0AAEF5D}" destId="{234D08F2-E8CB-4621-B8E6-3E74CEA20700}" srcOrd="1" destOrd="0" presId="urn:microsoft.com/office/officeart/2005/8/layout/hierarchy2"/>
  </dgm:cxnLst>
  <dgm:bg/>
  <dgm:whole>
    <a:ln w="6350" cmpd="dbl">
      <a:prstDash val="solid"/>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CD0543-4C70-4012-B7DE-76098AE46441}"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uk-UA"/>
        </a:p>
      </dgm:t>
    </dgm:pt>
    <dgm:pt modelId="{BCD42C94-A41D-42C2-9B9F-13DA80C232D6}">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uk-UA" sz="2400" b="1" dirty="0" smtClean="0">
              <a:solidFill>
                <a:srgbClr val="502800"/>
              </a:solidFill>
              <a:latin typeface="Arial" pitchFamily="34" charset="0"/>
              <a:cs typeface="Arial" pitchFamily="34" charset="0"/>
            </a:rPr>
            <a:t>Бібліографічне посилання </a:t>
          </a:r>
        </a:p>
        <a:p>
          <a:r>
            <a:rPr lang="uk-UA" sz="2000" dirty="0" smtClean="0">
              <a:solidFill>
                <a:srgbClr val="494B3B"/>
              </a:solidFill>
              <a:latin typeface="Arial" pitchFamily="34" charset="0"/>
              <a:cs typeface="Arial" pitchFamily="34" charset="0"/>
            </a:rPr>
            <a:t>(за місцем розташування в документі)</a:t>
          </a:r>
          <a:endParaRPr lang="uk-UA" sz="2000" dirty="0">
            <a:solidFill>
              <a:srgbClr val="494B3B"/>
            </a:solidFill>
            <a:latin typeface="Arial" pitchFamily="34" charset="0"/>
            <a:cs typeface="Arial" pitchFamily="34" charset="0"/>
          </a:endParaRPr>
        </a:p>
      </dgm:t>
    </dgm:pt>
    <dgm:pt modelId="{C7CAD329-D4B2-4A78-B904-561FC2A7123F}" type="parTrans" cxnId="{BFB2C8F0-B3F5-4538-8C29-0C9F582316C2}">
      <dgm:prSet/>
      <dgm:spPr/>
      <dgm:t>
        <a:bodyPr/>
        <a:lstStyle/>
        <a:p>
          <a:endParaRPr lang="uk-UA"/>
        </a:p>
      </dgm:t>
    </dgm:pt>
    <dgm:pt modelId="{572BDBE7-845E-4E63-AD18-636E7C7F2AE2}" type="sibTrans" cxnId="{BFB2C8F0-B3F5-4538-8C29-0C9F582316C2}">
      <dgm:prSet/>
      <dgm:spPr/>
      <dgm:t>
        <a:bodyPr/>
        <a:lstStyle/>
        <a:p>
          <a:endParaRPr lang="uk-UA"/>
        </a:p>
      </dgm:t>
    </dgm:pt>
    <dgm:pt modelId="{75862ACE-5C91-4C5A-85EC-22D4D960A7E3}">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lnSpc>
              <a:spcPct val="90000"/>
            </a:lnSpc>
          </a:pPr>
          <a:endParaRPr lang="uk-UA" sz="2400" b="1" dirty="0" smtClean="0">
            <a:solidFill>
              <a:srgbClr val="FFC000"/>
            </a:solidFill>
            <a:latin typeface="Arial" pitchFamily="34" charset="0"/>
            <a:cs typeface="Arial" pitchFamily="34" charset="0"/>
          </a:endParaRPr>
        </a:p>
        <a:p>
          <a:pPr algn="l">
            <a:lnSpc>
              <a:spcPct val="90000"/>
            </a:lnSpc>
          </a:pPr>
          <a:r>
            <a:rPr lang="uk-UA" sz="2400" b="1" dirty="0" smtClean="0">
              <a:solidFill>
                <a:srgbClr val="502800"/>
              </a:solidFill>
              <a:latin typeface="Arial" pitchFamily="34" charset="0"/>
              <a:cs typeface="Arial" pitchFamily="34" charset="0"/>
            </a:rPr>
            <a:t>     </a:t>
          </a:r>
          <a:r>
            <a:rPr lang="uk-UA" sz="2400" b="1" dirty="0" err="1" smtClean="0">
              <a:solidFill>
                <a:srgbClr val="502800"/>
              </a:solidFill>
              <a:latin typeface="Arial" pitchFamily="34" charset="0"/>
              <a:cs typeface="Arial" pitchFamily="34" charset="0"/>
            </a:rPr>
            <a:t>внутрішньотекстове</a:t>
          </a:r>
          <a:endParaRPr lang="uk-UA" sz="2400" b="1" dirty="0" smtClean="0">
            <a:solidFill>
              <a:srgbClr val="502800"/>
            </a:solidFill>
            <a:latin typeface="Arial" pitchFamily="34" charset="0"/>
            <a:cs typeface="Arial" pitchFamily="34" charset="0"/>
          </a:endParaRPr>
        </a:p>
        <a:p>
          <a:pPr algn="l">
            <a:lnSpc>
              <a:spcPct val="90000"/>
            </a:lnSpc>
          </a:pPr>
          <a:endParaRPr lang="uk-UA" sz="1600" b="0" dirty="0">
            <a:solidFill>
              <a:schemeClr val="bg1"/>
            </a:solidFill>
            <a:latin typeface="Arial" pitchFamily="34" charset="0"/>
            <a:cs typeface="Arial" pitchFamily="34" charset="0"/>
          </a:endParaRPr>
        </a:p>
      </dgm:t>
    </dgm:pt>
    <dgm:pt modelId="{BB06B5C2-ACB5-412F-8B0B-192A36EF0EDC}" type="parTrans" cxnId="{ABCCB02C-69E5-44FA-B309-288A6883B9C9}">
      <dgm:prSet/>
      <dgm:spPr/>
      <dgm:t>
        <a:bodyPr/>
        <a:lstStyle/>
        <a:p>
          <a:endParaRPr lang="uk-UA"/>
        </a:p>
      </dgm:t>
    </dgm:pt>
    <dgm:pt modelId="{F201EE2C-F768-4ED6-B8C7-7B3FADFF17F3}" type="sibTrans" cxnId="{ABCCB02C-69E5-44FA-B309-288A6883B9C9}">
      <dgm:prSet/>
      <dgm:spPr/>
      <dgm:t>
        <a:bodyPr/>
        <a:lstStyle/>
        <a:p>
          <a:endParaRPr lang="uk-UA"/>
        </a:p>
      </dgm:t>
    </dgm:pt>
    <dgm:pt modelId="{DF543C58-489B-4040-96AD-F757091DD3FA}">
      <dgm:prSet phldrT="[Текст]"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r>
            <a:rPr lang="uk-UA" sz="2400" b="1" dirty="0" smtClean="0">
              <a:solidFill>
                <a:srgbClr val="FFC000"/>
              </a:solidFill>
              <a:latin typeface="Arial" pitchFamily="34" charset="0"/>
              <a:cs typeface="Arial" pitchFamily="34" charset="0"/>
            </a:rPr>
            <a:t>     </a:t>
          </a:r>
          <a:r>
            <a:rPr lang="uk-UA" sz="2400" b="1" dirty="0" smtClean="0">
              <a:solidFill>
                <a:srgbClr val="502800"/>
              </a:solidFill>
              <a:latin typeface="Arial" pitchFamily="34" charset="0"/>
              <a:cs typeface="Arial" pitchFamily="34" charset="0"/>
            </a:rPr>
            <a:t>підрядкове</a:t>
          </a:r>
        </a:p>
      </dgm:t>
    </dgm:pt>
    <dgm:pt modelId="{833FFC17-1E34-4902-BAAC-0E20EC3494FF}" type="parTrans" cxnId="{EB98F636-15C4-4C27-87A4-57FE93D50856}">
      <dgm:prSet/>
      <dgm:spPr/>
      <dgm:t>
        <a:bodyPr/>
        <a:lstStyle/>
        <a:p>
          <a:endParaRPr lang="uk-UA"/>
        </a:p>
      </dgm:t>
    </dgm:pt>
    <dgm:pt modelId="{666F796D-8C34-42B5-97D1-67D3B2EC5F54}" type="sibTrans" cxnId="{EB98F636-15C4-4C27-87A4-57FE93D50856}">
      <dgm:prSet/>
      <dgm:spPr/>
      <dgm:t>
        <a:bodyPr/>
        <a:lstStyle/>
        <a:p>
          <a:endParaRPr lang="uk-UA"/>
        </a:p>
      </dgm:t>
    </dgm:pt>
    <dgm:pt modelId="{E1611BC3-0584-4B36-AF0C-52B91C883F98}">
      <dgm:prSet custT="1"/>
      <dgm:spPr>
        <a:solidFill>
          <a:srgbClr val="FAD77E"/>
        </a:solidFill>
        <a:ln>
          <a:solidFill>
            <a:srgbClr val="3D3F31"/>
          </a:solidFill>
        </a:ln>
        <a:effectLst>
          <a:glow rad="101600">
            <a:srgbClr val="50524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r>
            <a:rPr lang="uk-UA" sz="2400" b="1" dirty="0" smtClean="0">
              <a:solidFill>
                <a:srgbClr val="FFC000"/>
              </a:solidFill>
              <a:latin typeface="Arial" pitchFamily="34" charset="0"/>
              <a:cs typeface="Arial" pitchFamily="34" charset="0"/>
            </a:rPr>
            <a:t>    </a:t>
          </a:r>
          <a:r>
            <a:rPr lang="uk-UA" sz="2400" b="1" dirty="0" err="1" smtClean="0">
              <a:solidFill>
                <a:srgbClr val="502800"/>
              </a:solidFill>
              <a:latin typeface="Arial" pitchFamily="34" charset="0"/>
              <a:cs typeface="Arial" pitchFamily="34" charset="0"/>
            </a:rPr>
            <a:t>позатекстове</a:t>
          </a:r>
          <a:endParaRPr lang="uk-UA" sz="2400" b="1" dirty="0">
            <a:solidFill>
              <a:srgbClr val="502800"/>
            </a:solidFill>
            <a:latin typeface="Arial" pitchFamily="34" charset="0"/>
            <a:cs typeface="Arial" pitchFamily="34" charset="0"/>
          </a:endParaRPr>
        </a:p>
      </dgm:t>
    </dgm:pt>
    <dgm:pt modelId="{DD24AAF7-C505-47D1-A8BF-0145B1375EF2}" type="parTrans" cxnId="{CDAF6A1F-BA5D-4D46-95AA-E29BF521BD3C}">
      <dgm:prSet/>
      <dgm:spPr/>
      <dgm:t>
        <a:bodyPr/>
        <a:lstStyle/>
        <a:p>
          <a:endParaRPr lang="uk-UA"/>
        </a:p>
      </dgm:t>
    </dgm:pt>
    <dgm:pt modelId="{9B10AC88-42B9-4829-BA97-948F3054E6E3}" type="sibTrans" cxnId="{CDAF6A1F-BA5D-4D46-95AA-E29BF521BD3C}">
      <dgm:prSet/>
      <dgm:spPr/>
      <dgm:t>
        <a:bodyPr/>
        <a:lstStyle/>
        <a:p>
          <a:endParaRPr lang="uk-UA"/>
        </a:p>
      </dgm:t>
    </dgm:pt>
    <dgm:pt modelId="{86681B45-7C15-4DD6-86CC-795E7C27A629}" type="pres">
      <dgm:prSet presAssocID="{44CD0543-4C70-4012-B7DE-76098AE46441}" presName="diagram" presStyleCnt="0">
        <dgm:presLayoutVars>
          <dgm:chPref val="1"/>
          <dgm:dir/>
          <dgm:animOne val="branch"/>
          <dgm:animLvl val="lvl"/>
          <dgm:resizeHandles val="exact"/>
        </dgm:presLayoutVars>
      </dgm:prSet>
      <dgm:spPr/>
      <dgm:t>
        <a:bodyPr/>
        <a:lstStyle/>
        <a:p>
          <a:endParaRPr lang="uk-UA"/>
        </a:p>
      </dgm:t>
    </dgm:pt>
    <dgm:pt modelId="{276BD72E-031B-43B2-B174-E0B8C9E12EBF}" type="pres">
      <dgm:prSet presAssocID="{BCD42C94-A41D-42C2-9B9F-13DA80C232D6}" presName="root1" presStyleCnt="0"/>
      <dgm:spPr/>
    </dgm:pt>
    <dgm:pt modelId="{08E3F307-114C-4458-A7B0-C4D2180314F2}" type="pres">
      <dgm:prSet presAssocID="{BCD42C94-A41D-42C2-9B9F-13DA80C232D6}" presName="LevelOneTextNode" presStyleLbl="node0" presStyleIdx="0" presStyleCnt="1" custScaleX="144049" custScaleY="151859" custLinFactNeighborX="-117" custLinFactNeighborY="-1479">
        <dgm:presLayoutVars>
          <dgm:chPref val="3"/>
        </dgm:presLayoutVars>
      </dgm:prSet>
      <dgm:spPr/>
      <dgm:t>
        <a:bodyPr/>
        <a:lstStyle/>
        <a:p>
          <a:endParaRPr lang="uk-UA"/>
        </a:p>
      </dgm:t>
    </dgm:pt>
    <dgm:pt modelId="{1489E0FC-718E-4C08-BAE5-E6BF30E6C2C2}" type="pres">
      <dgm:prSet presAssocID="{BCD42C94-A41D-42C2-9B9F-13DA80C232D6}" presName="level2hierChild" presStyleCnt="0"/>
      <dgm:spPr/>
    </dgm:pt>
    <dgm:pt modelId="{67A78175-CD9A-4C37-9055-88FBD98B3A75}" type="pres">
      <dgm:prSet presAssocID="{BB06B5C2-ACB5-412F-8B0B-192A36EF0EDC}" presName="conn2-1" presStyleLbl="parChTrans1D2" presStyleIdx="0" presStyleCnt="3"/>
      <dgm:spPr/>
      <dgm:t>
        <a:bodyPr/>
        <a:lstStyle/>
        <a:p>
          <a:endParaRPr lang="uk-UA"/>
        </a:p>
      </dgm:t>
    </dgm:pt>
    <dgm:pt modelId="{4A39413B-5C02-4795-9650-245CD637C25E}" type="pres">
      <dgm:prSet presAssocID="{BB06B5C2-ACB5-412F-8B0B-192A36EF0EDC}" presName="connTx" presStyleLbl="parChTrans1D2" presStyleIdx="0" presStyleCnt="3"/>
      <dgm:spPr/>
      <dgm:t>
        <a:bodyPr/>
        <a:lstStyle/>
        <a:p>
          <a:endParaRPr lang="uk-UA"/>
        </a:p>
      </dgm:t>
    </dgm:pt>
    <dgm:pt modelId="{4AA62D6D-24CC-44D0-92F7-67DF10307087}" type="pres">
      <dgm:prSet presAssocID="{75862ACE-5C91-4C5A-85EC-22D4D960A7E3}" presName="root2" presStyleCnt="0"/>
      <dgm:spPr/>
    </dgm:pt>
    <dgm:pt modelId="{795562E9-265D-4F3D-B753-96D50C6CB938}" type="pres">
      <dgm:prSet presAssocID="{75862ACE-5C91-4C5A-85EC-22D4D960A7E3}" presName="LevelTwoTextNode" presStyleLbl="node2" presStyleIdx="0" presStyleCnt="3" custScaleX="165630" custScaleY="39450">
        <dgm:presLayoutVars>
          <dgm:chPref val="3"/>
        </dgm:presLayoutVars>
      </dgm:prSet>
      <dgm:spPr/>
      <dgm:t>
        <a:bodyPr/>
        <a:lstStyle/>
        <a:p>
          <a:endParaRPr lang="uk-UA"/>
        </a:p>
      </dgm:t>
    </dgm:pt>
    <dgm:pt modelId="{C999E6C8-769B-4F62-BC9E-46637C4BD447}" type="pres">
      <dgm:prSet presAssocID="{75862ACE-5C91-4C5A-85EC-22D4D960A7E3}" presName="level3hierChild" presStyleCnt="0"/>
      <dgm:spPr/>
    </dgm:pt>
    <dgm:pt modelId="{DBB21535-B16F-42E4-A623-790898D6B9B7}" type="pres">
      <dgm:prSet presAssocID="{833FFC17-1E34-4902-BAAC-0E20EC3494FF}" presName="conn2-1" presStyleLbl="parChTrans1D2" presStyleIdx="1" presStyleCnt="3"/>
      <dgm:spPr/>
      <dgm:t>
        <a:bodyPr/>
        <a:lstStyle/>
        <a:p>
          <a:endParaRPr lang="uk-UA"/>
        </a:p>
      </dgm:t>
    </dgm:pt>
    <dgm:pt modelId="{9D133D99-11BD-45A1-9F05-9C39FE6CF6E2}" type="pres">
      <dgm:prSet presAssocID="{833FFC17-1E34-4902-BAAC-0E20EC3494FF}" presName="connTx" presStyleLbl="parChTrans1D2" presStyleIdx="1" presStyleCnt="3"/>
      <dgm:spPr/>
      <dgm:t>
        <a:bodyPr/>
        <a:lstStyle/>
        <a:p>
          <a:endParaRPr lang="uk-UA"/>
        </a:p>
      </dgm:t>
    </dgm:pt>
    <dgm:pt modelId="{FCA1687D-6C76-4503-A501-E664A0AAEF5D}" type="pres">
      <dgm:prSet presAssocID="{DF543C58-489B-4040-96AD-F757091DD3FA}" presName="root2" presStyleCnt="0"/>
      <dgm:spPr/>
    </dgm:pt>
    <dgm:pt modelId="{B05F3618-5A01-41F7-867C-C1B60C082A2C}" type="pres">
      <dgm:prSet presAssocID="{DF543C58-489B-4040-96AD-F757091DD3FA}" presName="LevelTwoTextNode" presStyleLbl="node2" presStyleIdx="1" presStyleCnt="3" custScaleX="166179" custScaleY="38610" custLinFactNeighborX="-695" custLinFactNeighborY="1080">
        <dgm:presLayoutVars>
          <dgm:chPref val="3"/>
        </dgm:presLayoutVars>
      </dgm:prSet>
      <dgm:spPr/>
      <dgm:t>
        <a:bodyPr/>
        <a:lstStyle/>
        <a:p>
          <a:endParaRPr lang="uk-UA"/>
        </a:p>
      </dgm:t>
    </dgm:pt>
    <dgm:pt modelId="{234D08F2-E8CB-4621-B8E6-3E74CEA20700}" type="pres">
      <dgm:prSet presAssocID="{DF543C58-489B-4040-96AD-F757091DD3FA}" presName="level3hierChild" presStyleCnt="0"/>
      <dgm:spPr/>
    </dgm:pt>
    <dgm:pt modelId="{5E520E25-D173-411E-82DB-5C259FBE6A90}" type="pres">
      <dgm:prSet presAssocID="{DD24AAF7-C505-47D1-A8BF-0145B1375EF2}" presName="conn2-1" presStyleLbl="parChTrans1D2" presStyleIdx="2" presStyleCnt="3"/>
      <dgm:spPr/>
      <dgm:t>
        <a:bodyPr/>
        <a:lstStyle/>
        <a:p>
          <a:endParaRPr lang="uk-UA"/>
        </a:p>
      </dgm:t>
    </dgm:pt>
    <dgm:pt modelId="{925FE30F-78E6-4D99-91CD-3D5E9B37C3E2}" type="pres">
      <dgm:prSet presAssocID="{DD24AAF7-C505-47D1-A8BF-0145B1375EF2}" presName="connTx" presStyleLbl="parChTrans1D2" presStyleIdx="2" presStyleCnt="3"/>
      <dgm:spPr/>
      <dgm:t>
        <a:bodyPr/>
        <a:lstStyle/>
        <a:p>
          <a:endParaRPr lang="uk-UA"/>
        </a:p>
      </dgm:t>
    </dgm:pt>
    <dgm:pt modelId="{D8693D9E-46B2-4945-9B53-AC93599F5425}" type="pres">
      <dgm:prSet presAssocID="{E1611BC3-0584-4B36-AF0C-52B91C883F98}" presName="root2" presStyleCnt="0"/>
      <dgm:spPr/>
    </dgm:pt>
    <dgm:pt modelId="{11EF3D5A-77C9-4746-93F8-B19025627D26}" type="pres">
      <dgm:prSet presAssocID="{E1611BC3-0584-4B36-AF0C-52B91C883F98}" presName="LevelTwoTextNode" presStyleLbl="node2" presStyleIdx="2" presStyleCnt="3" custScaleX="165914" custScaleY="39049">
        <dgm:presLayoutVars>
          <dgm:chPref val="3"/>
        </dgm:presLayoutVars>
      </dgm:prSet>
      <dgm:spPr/>
      <dgm:t>
        <a:bodyPr/>
        <a:lstStyle/>
        <a:p>
          <a:endParaRPr lang="uk-UA"/>
        </a:p>
      </dgm:t>
    </dgm:pt>
    <dgm:pt modelId="{7A2D30FE-7B7B-4319-A95C-9F83A405FD3B}" type="pres">
      <dgm:prSet presAssocID="{E1611BC3-0584-4B36-AF0C-52B91C883F98}" presName="level3hierChild" presStyleCnt="0"/>
      <dgm:spPr/>
    </dgm:pt>
  </dgm:ptLst>
  <dgm:cxnLst>
    <dgm:cxn modelId="{23B8A5E7-C15C-4620-B276-CADD67E07E15}" type="presOf" srcId="{BCD42C94-A41D-42C2-9B9F-13DA80C232D6}" destId="{08E3F307-114C-4458-A7B0-C4D2180314F2}" srcOrd="0" destOrd="0" presId="urn:microsoft.com/office/officeart/2005/8/layout/hierarchy2"/>
    <dgm:cxn modelId="{CDAF6A1F-BA5D-4D46-95AA-E29BF521BD3C}" srcId="{BCD42C94-A41D-42C2-9B9F-13DA80C232D6}" destId="{E1611BC3-0584-4B36-AF0C-52B91C883F98}" srcOrd="2" destOrd="0" parTransId="{DD24AAF7-C505-47D1-A8BF-0145B1375EF2}" sibTransId="{9B10AC88-42B9-4829-BA97-948F3054E6E3}"/>
    <dgm:cxn modelId="{CB24A41D-9CF1-4A88-BE77-C1441CF369DA}" type="presOf" srcId="{DD24AAF7-C505-47D1-A8BF-0145B1375EF2}" destId="{5E520E25-D173-411E-82DB-5C259FBE6A90}" srcOrd="0" destOrd="0" presId="urn:microsoft.com/office/officeart/2005/8/layout/hierarchy2"/>
    <dgm:cxn modelId="{08E64EA5-A75C-4E52-8E36-A5B28D0E389D}" type="presOf" srcId="{833FFC17-1E34-4902-BAAC-0E20EC3494FF}" destId="{9D133D99-11BD-45A1-9F05-9C39FE6CF6E2}" srcOrd="1" destOrd="0" presId="urn:microsoft.com/office/officeart/2005/8/layout/hierarchy2"/>
    <dgm:cxn modelId="{A5E06280-0289-4DF3-880E-029E17233701}" type="presOf" srcId="{BB06B5C2-ACB5-412F-8B0B-192A36EF0EDC}" destId="{67A78175-CD9A-4C37-9055-88FBD98B3A75}" srcOrd="0" destOrd="0" presId="urn:microsoft.com/office/officeart/2005/8/layout/hierarchy2"/>
    <dgm:cxn modelId="{BFB2C8F0-B3F5-4538-8C29-0C9F582316C2}" srcId="{44CD0543-4C70-4012-B7DE-76098AE46441}" destId="{BCD42C94-A41D-42C2-9B9F-13DA80C232D6}" srcOrd="0" destOrd="0" parTransId="{C7CAD329-D4B2-4A78-B904-561FC2A7123F}" sibTransId="{572BDBE7-845E-4E63-AD18-636E7C7F2AE2}"/>
    <dgm:cxn modelId="{E6D3DEE5-6586-499E-B3B2-09C95B920F00}" type="presOf" srcId="{E1611BC3-0584-4B36-AF0C-52B91C883F98}" destId="{11EF3D5A-77C9-4746-93F8-B19025627D26}" srcOrd="0" destOrd="0" presId="urn:microsoft.com/office/officeart/2005/8/layout/hierarchy2"/>
    <dgm:cxn modelId="{A8ADECFD-5F3E-4C92-B0B0-E8256A51659E}" type="presOf" srcId="{DF543C58-489B-4040-96AD-F757091DD3FA}" destId="{B05F3618-5A01-41F7-867C-C1B60C082A2C}" srcOrd="0" destOrd="0" presId="urn:microsoft.com/office/officeart/2005/8/layout/hierarchy2"/>
    <dgm:cxn modelId="{B264AC4D-6625-4C86-8113-CD5EF46D5CF8}" type="presOf" srcId="{44CD0543-4C70-4012-B7DE-76098AE46441}" destId="{86681B45-7C15-4DD6-86CC-795E7C27A629}" srcOrd="0" destOrd="0" presId="urn:microsoft.com/office/officeart/2005/8/layout/hierarchy2"/>
    <dgm:cxn modelId="{8CF95790-D5AC-40A9-8541-4686476A70A6}" type="presOf" srcId="{BB06B5C2-ACB5-412F-8B0B-192A36EF0EDC}" destId="{4A39413B-5C02-4795-9650-245CD637C25E}" srcOrd="1" destOrd="0" presId="urn:microsoft.com/office/officeart/2005/8/layout/hierarchy2"/>
    <dgm:cxn modelId="{EB98F636-15C4-4C27-87A4-57FE93D50856}" srcId="{BCD42C94-A41D-42C2-9B9F-13DA80C232D6}" destId="{DF543C58-489B-4040-96AD-F757091DD3FA}" srcOrd="1" destOrd="0" parTransId="{833FFC17-1E34-4902-BAAC-0E20EC3494FF}" sibTransId="{666F796D-8C34-42B5-97D1-67D3B2EC5F54}"/>
    <dgm:cxn modelId="{ABCCB02C-69E5-44FA-B309-288A6883B9C9}" srcId="{BCD42C94-A41D-42C2-9B9F-13DA80C232D6}" destId="{75862ACE-5C91-4C5A-85EC-22D4D960A7E3}" srcOrd="0" destOrd="0" parTransId="{BB06B5C2-ACB5-412F-8B0B-192A36EF0EDC}" sibTransId="{F201EE2C-F768-4ED6-B8C7-7B3FADFF17F3}"/>
    <dgm:cxn modelId="{F76E3381-01B8-4DC7-AF3F-43AC71693AE0}" type="presOf" srcId="{75862ACE-5C91-4C5A-85EC-22D4D960A7E3}" destId="{795562E9-265D-4F3D-B753-96D50C6CB938}" srcOrd="0" destOrd="0" presId="urn:microsoft.com/office/officeart/2005/8/layout/hierarchy2"/>
    <dgm:cxn modelId="{8392E719-F08F-4B41-9B9C-BAA765BBAE32}" type="presOf" srcId="{833FFC17-1E34-4902-BAAC-0E20EC3494FF}" destId="{DBB21535-B16F-42E4-A623-790898D6B9B7}" srcOrd="0" destOrd="0" presId="urn:microsoft.com/office/officeart/2005/8/layout/hierarchy2"/>
    <dgm:cxn modelId="{FB21FCE8-6118-4682-85C1-18F4D85B14FA}" type="presOf" srcId="{DD24AAF7-C505-47D1-A8BF-0145B1375EF2}" destId="{925FE30F-78E6-4D99-91CD-3D5E9B37C3E2}" srcOrd="1" destOrd="0" presId="urn:microsoft.com/office/officeart/2005/8/layout/hierarchy2"/>
    <dgm:cxn modelId="{DFFDEDFE-8D49-416F-AB2D-5587E23E366D}" type="presParOf" srcId="{86681B45-7C15-4DD6-86CC-795E7C27A629}" destId="{276BD72E-031B-43B2-B174-E0B8C9E12EBF}" srcOrd="0" destOrd="0" presId="urn:microsoft.com/office/officeart/2005/8/layout/hierarchy2"/>
    <dgm:cxn modelId="{53966516-4425-497F-912C-2C6BCCA9C7B2}" type="presParOf" srcId="{276BD72E-031B-43B2-B174-E0B8C9E12EBF}" destId="{08E3F307-114C-4458-A7B0-C4D2180314F2}" srcOrd="0" destOrd="0" presId="urn:microsoft.com/office/officeart/2005/8/layout/hierarchy2"/>
    <dgm:cxn modelId="{B2F61FBD-E8BE-4398-A8B5-5C115ED84A81}" type="presParOf" srcId="{276BD72E-031B-43B2-B174-E0B8C9E12EBF}" destId="{1489E0FC-718E-4C08-BAE5-E6BF30E6C2C2}" srcOrd="1" destOrd="0" presId="urn:microsoft.com/office/officeart/2005/8/layout/hierarchy2"/>
    <dgm:cxn modelId="{C78E90B7-61E3-417F-96F5-503E6E3E4244}" type="presParOf" srcId="{1489E0FC-718E-4C08-BAE5-E6BF30E6C2C2}" destId="{67A78175-CD9A-4C37-9055-88FBD98B3A75}" srcOrd="0" destOrd="0" presId="urn:microsoft.com/office/officeart/2005/8/layout/hierarchy2"/>
    <dgm:cxn modelId="{FE236E5F-1E6E-4184-B4B7-AB417FDAD54B}" type="presParOf" srcId="{67A78175-CD9A-4C37-9055-88FBD98B3A75}" destId="{4A39413B-5C02-4795-9650-245CD637C25E}" srcOrd="0" destOrd="0" presId="urn:microsoft.com/office/officeart/2005/8/layout/hierarchy2"/>
    <dgm:cxn modelId="{9FCE03DE-6E2A-4DC3-82B7-81999BF83F67}" type="presParOf" srcId="{1489E0FC-718E-4C08-BAE5-E6BF30E6C2C2}" destId="{4AA62D6D-24CC-44D0-92F7-67DF10307087}" srcOrd="1" destOrd="0" presId="urn:microsoft.com/office/officeart/2005/8/layout/hierarchy2"/>
    <dgm:cxn modelId="{12D496F1-C49C-4D26-935E-44B210AA5FEB}" type="presParOf" srcId="{4AA62D6D-24CC-44D0-92F7-67DF10307087}" destId="{795562E9-265D-4F3D-B753-96D50C6CB938}" srcOrd="0" destOrd="0" presId="urn:microsoft.com/office/officeart/2005/8/layout/hierarchy2"/>
    <dgm:cxn modelId="{A9F328C5-1E4D-45C4-92F2-821E2CA9EDF4}" type="presParOf" srcId="{4AA62D6D-24CC-44D0-92F7-67DF10307087}" destId="{C999E6C8-769B-4F62-BC9E-46637C4BD447}" srcOrd="1" destOrd="0" presId="urn:microsoft.com/office/officeart/2005/8/layout/hierarchy2"/>
    <dgm:cxn modelId="{208BC6CC-0569-436E-B8C2-49C8D30A6C3D}" type="presParOf" srcId="{1489E0FC-718E-4C08-BAE5-E6BF30E6C2C2}" destId="{DBB21535-B16F-42E4-A623-790898D6B9B7}" srcOrd="2" destOrd="0" presId="urn:microsoft.com/office/officeart/2005/8/layout/hierarchy2"/>
    <dgm:cxn modelId="{DBD8E1AF-0593-4D3D-9B57-A67141E7DA20}" type="presParOf" srcId="{DBB21535-B16F-42E4-A623-790898D6B9B7}" destId="{9D133D99-11BD-45A1-9F05-9C39FE6CF6E2}" srcOrd="0" destOrd="0" presId="urn:microsoft.com/office/officeart/2005/8/layout/hierarchy2"/>
    <dgm:cxn modelId="{CD8B8DAD-98B9-40DD-8ADE-C37A061B79E7}" type="presParOf" srcId="{1489E0FC-718E-4C08-BAE5-E6BF30E6C2C2}" destId="{FCA1687D-6C76-4503-A501-E664A0AAEF5D}" srcOrd="3" destOrd="0" presId="urn:microsoft.com/office/officeart/2005/8/layout/hierarchy2"/>
    <dgm:cxn modelId="{BB60C9E8-8DAE-4435-8C71-D48342F08681}" type="presParOf" srcId="{FCA1687D-6C76-4503-A501-E664A0AAEF5D}" destId="{B05F3618-5A01-41F7-867C-C1B60C082A2C}" srcOrd="0" destOrd="0" presId="urn:microsoft.com/office/officeart/2005/8/layout/hierarchy2"/>
    <dgm:cxn modelId="{17B20908-70E5-4589-9C4C-D7BFD12A3C0A}" type="presParOf" srcId="{FCA1687D-6C76-4503-A501-E664A0AAEF5D}" destId="{234D08F2-E8CB-4621-B8E6-3E74CEA20700}" srcOrd="1" destOrd="0" presId="urn:microsoft.com/office/officeart/2005/8/layout/hierarchy2"/>
    <dgm:cxn modelId="{1DAE0295-6C24-467A-B5C7-F3B090221B8B}" type="presParOf" srcId="{1489E0FC-718E-4C08-BAE5-E6BF30E6C2C2}" destId="{5E520E25-D173-411E-82DB-5C259FBE6A90}" srcOrd="4" destOrd="0" presId="urn:microsoft.com/office/officeart/2005/8/layout/hierarchy2"/>
    <dgm:cxn modelId="{BA1D4FF0-61A1-4694-9621-B94F848EF940}" type="presParOf" srcId="{5E520E25-D173-411E-82DB-5C259FBE6A90}" destId="{925FE30F-78E6-4D99-91CD-3D5E9B37C3E2}" srcOrd="0" destOrd="0" presId="urn:microsoft.com/office/officeart/2005/8/layout/hierarchy2"/>
    <dgm:cxn modelId="{89AC99F9-02B4-4B8C-B4AD-3363F5D03C3E}" type="presParOf" srcId="{1489E0FC-718E-4C08-BAE5-E6BF30E6C2C2}" destId="{D8693D9E-46B2-4945-9B53-AC93599F5425}" srcOrd="5" destOrd="0" presId="urn:microsoft.com/office/officeart/2005/8/layout/hierarchy2"/>
    <dgm:cxn modelId="{9EF1DB55-8E0C-42A4-8065-BBD1C894EC41}" type="presParOf" srcId="{D8693D9E-46B2-4945-9B53-AC93599F5425}" destId="{11EF3D5A-77C9-4746-93F8-B19025627D26}" srcOrd="0" destOrd="0" presId="urn:microsoft.com/office/officeart/2005/8/layout/hierarchy2"/>
    <dgm:cxn modelId="{888330B5-343A-432B-96B5-877DB5E6219F}" type="presParOf" srcId="{D8693D9E-46B2-4945-9B53-AC93599F5425}" destId="{7A2D30FE-7B7B-4319-A95C-9F83A405FD3B}" srcOrd="1" destOrd="0" presId="urn:microsoft.com/office/officeart/2005/8/layout/hierarchy2"/>
  </dgm:cxnLst>
  <dgm:bg/>
  <dgm:whole>
    <a:ln w="6350" cmpd="dbl">
      <a:noFill/>
      <a:prstDash val="solid"/>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CD0543-4C70-4012-B7DE-76098AE46441}"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uk-UA"/>
        </a:p>
      </dgm:t>
    </dgm:pt>
    <dgm:pt modelId="{BCD42C94-A41D-42C2-9B9F-13DA80C232D6}">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uk-UA" sz="2400" b="1" dirty="0" smtClean="0">
              <a:solidFill>
                <a:srgbClr val="502800"/>
              </a:solidFill>
              <a:latin typeface="Arial" pitchFamily="34" charset="0"/>
              <a:cs typeface="Arial" pitchFamily="34" charset="0"/>
            </a:rPr>
            <a:t>Бібліографічне посилання </a:t>
          </a:r>
        </a:p>
        <a:p>
          <a:r>
            <a:rPr lang="uk-UA" sz="2000" dirty="0" smtClean="0">
              <a:solidFill>
                <a:srgbClr val="3D3F31"/>
              </a:solidFill>
              <a:latin typeface="Arial" pitchFamily="34" charset="0"/>
              <a:cs typeface="Arial" pitchFamily="34" charset="0"/>
            </a:rPr>
            <a:t>(за повторністю наведення посилань на один і той самий об’єкт)</a:t>
          </a:r>
          <a:endParaRPr lang="uk-UA" sz="2000" dirty="0">
            <a:solidFill>
              <a:srgbClr val="3D3F31"/>
            </a:solidFill>
            <a:latin typeface="Arial" pitchFamily="34" charset="0"/>
            <a:cs typeface="Arial" pitchFamily="34" charset="0"/>
          </a:endParaRPr>
        </a:p>
      </dgm:t>
    </dgm:pt>
    <dgm:pt modelId="{C7CAD329-D4B2-4A78-B904-561FC2A7123F}" type="parTrans" cxnId="{BFB2C8F0-B3F5-4538-8C29-0C9F582316C2}">
      <dgm:prSet/>
      <dgm:spPr/>
      <dgm:t>
        <a:bodyPr/>
        <a:lstStyle/>
        <a:p>
          <a:endParaRPr lang="uk-UA"/>
        </a:p>
      </dgm:t>
    </dgm:pt>
    <dgm:pt modelId="{572BDBE7-845E-4E63-AD18-636E7C7F2AE2}" type="sibTrans" cxnId="{BFB2C8F0-B3F5-4538-8C29-0C9F582316C2}">
      <dgm:prSet/>
      <dgm:spPr/>
      <dgm:t>
        <a:bodyPr/>
        <a:lstStyle/>
        <a:p>
          <a:endParaRPr lang="uk-UA"/>
        </a:p>
      </dgm:t>
    </dgm:pt>
    <dgm:pt modelId="{75862ACE-5C91-4C5A-85EC-22D4D960A7E3}">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lnSpc>
              <a:spcPct val="90000"/>
            </a:lnSpc>
          </a:pPr>
          <a:endParaRPr lang="uk-UA" sz="2400" b="1" dirty="0" smtClean="0">
            <a:solidFill>
              <a:srgbClr val="FFC000"/>
            </a:solidFill>
            <a:latin typeface="Arial" pitchFamily="34" charset="0"/>
            <a:cs typeface="Arial" pitchFamily="34" charset="0"/>
          </a:endParaRPr>
        </a:p>
        <a:p>
          <a:pPr algn="l">
            <a:lnSpc>
              <a:spcPct val="90000"/>
            </a:lnSpc>
          </a:pPr>
          <a:r>
            <a:rPr lang="uk-UA" sz="2400" b="1" dirty="0" smtClean="0">
              <a:solidFill>
                <a:srgbClr val="FFC000"/>
              </a:solidFill>
              <a:latin typeface="Arial" pitchFamily="34" charset="0"/>
              <a:cs typeface="Arial" pitchFamily="34" charset="0"/>
            </a:rPr>
            <a:t>     </a:t>
          </a:r>
          <a:r>
            <a:rPr lang="uk-UA" sz="2400" b="1" dirty="0" smtClean="0">
              <a:solidFill>
                <a:srgbClr val="502800"/>
              </a:solidFill>
              <a:latin typeface="Arial" pitchFamily="34" charset="0"/>
              <a:cs typeface="Arial" pitchFamily="34" charset="0"/>
            </a:rPr>
            <a:t>первинне</a:t>
          </a:r>
        </a:p>
        <a:p>
          <a:pPr algn="ctr">
            <a:lnSpc>
              <a:spcPct val="90000"/>
            </a:lnSpc>
          </a:pPr>
          <a:endParaRPr lang="uk-UA" sz="1600" b="0" dirty="0">
            <a:solidFill>
              <a:schemeClr val="bg1"/>
            </a:solidFill>
            <a:latin typeface="Arial" pitchFamily="34" charset="0"/>
            <a:cs typeface="Arial" pitchFamily="34" charset="0"/>
          </a:endParaRPr>
        </a:p>
      </dgm:t>
    </dgm:pt>
    <dgm:pt modelId="{BB06B5C2-ACB5-412F-8B0B-192A36EF0EDC}" type="parTrans" cxnId="{ABCCB02C-69E5-44FA-B309-288A6883B9C9}">
      <dgm:prSet/>
      <dgm:spPr/>
      <dgm:t>
        <a:bodyPr/>
        <a:lstStyle/>
        <a:p>
          <a:endParaRPr lang="uk-UA"/>
        </a:p>
      </dgm:t>
    </dgm:pt>
    <dgm:pt modelId="{F201EE2C-F768-4ED6-B8C7-7B3FADFF17F3}" type="sibTrans" cxnId="{ABCCB02C-69E5-44FA-B309-288A6883B9C9}">
      <dgm:prSet/>
      <dgm:spPr/>
      <dgm:t>
        <a:bodyPr/>
        <a:lstStyle/>
        <a:p>
          <a:endParaRPr lang="uk-UA"/>
        </a:p>
      </dgm:t>
    </dgm:pt>
    <dgm:pt modelId="{DF543C58-489B-4040-96AD-F757091DD3FA}">
      <dgm:prSet phldrT="[Текст]"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r>
            <a:rPr lang="uk-UA" sz="2400" b="1" dirty="0" smtClean="0">
              <a:solidFill>
                <a:srgbClr val="FFC000"/>
              </a:solidFill>
              <a:latin typeface="Arial" pitchFamily="34" charset="0"/>
              <a:cs typeface="Arial" pitchFamily="34" charset="0"/>
            </a:rPr>
            <a:t>     </a:t>
          </a:r>
          <a:r>
            <a:rPr lang="uk-UA" sz="2400" b="1" dirty="0" smtClean="0">
              <a:solidFill>
                <a:srgbClr val="502800"/>
              </a:solidFill>
              <a:latin typeface="Arial" pitchFamily="34" charset="0"/>
              <a:cs typeface="Arial" pitchFamily="34" charset="0"/>
            </a:rPr>
            <a:t>повторне</a:t>
          </a:r>
        </a:p>
      </dgm:t>
    </dgm:pt>
    <dgm:pt modelId="{833FFC17-1E34-4902-BAAC-0E20EC3494FF}" type="parTrans" cxnId="{EB98F636-15C4-4C27-87A4-57FE93D50856}">
      <dgm:prSet/>
      <dgm:spPr/>
      <dgm:t>
        <a:bodyPr/>
        <a:lstStyle/>
        <a:p>
          <a:endParaRPr lang="uk-UA"/>
        </a:p>
      </dgm:t>
    </dgm:pt>
    <dgm:pt modelId="{666F796D-8C34-42B5-97D1-67D3B2EC5F54}" type="sibTrans" cxnId="{EB98F636-15C4-4C27-87A4-57FE93D50856}">
      <dgm:prSet/>
      <dgm:spPr/>
      <dgm:t>
        <a:bodyPr/>
        <a:lstStyle/>
        <a:p>
          <a:endParaRPr lang="uk-UA"/>
        </a:p>
      </dgm:t>
    </dgm:pt>
    <dgm:pt modelId="{86681B45-7C15-4DD6-86CC-795E7C27A629}" type="pres">
      <dgm:prSet presAssocID="{44CD0543-4C70-4012-B7DE-76098AE46441}" presName="diagram" presStyleCnt="0">
        <dgm:presLayoutVars>
          <dgm:chPref val="1"/>
          <dgm:dir/>
          <dgm:animOne val="branch"/>
          <dgm:animLvl val="lvl"/>
          <dgm:resizeHandles val="exact"/>
        </dgm:presLayoutVars>
      </dgm:prSet>
      <dgm:spPr/>
      <dgm:t>
        <a:bodyPr/>
        <a:lstStyle/>
        <a:p>
          <a:endParaRPr lang="uk-UA"/>
        </a:p>
      </dgm:t>
    </dgm:pt>
    <dgm:pt modelId="{276BD72E-031B-43B2-B174-E0B8C9E12EBF}" type="pres">
      <dgm:prSet presAssocID="{BCD42C94-A41D-42C2-9B9F-13DA80C232D6}" presName="root1" presStyleCnt="0"/>
      <dgm:spPr/>
    </dgm:pt>
    <dgm:pt modelId="{08E3F307-114C-4458-A7B0-C4D2180314F2}" type="pres">
      <dgm:prSet presAssocID="{BCD42C94-A41D-42C2-9B9F-13DA80C232D6}" presName="LevelOneTextNode" presStyleLbl="node0" presStyleIdx="0" presStyleCnt="1" custScaleX="144049" custScaleY="151859" custLinFactNeighborX="-117" custLinFactNeighborY="-1479">
        <dgm:presLayoutVars>
          <dgm:chPref val="3"/>
        </dgm:presLayoutVars>
      </dgm:prSet>
      <dgm:spPr/>
      <dgm:t>
        <a:bodyPr/>
        <a:lstStyle/>
        <a:p>
          <a:endParaRPr lang="uk-UA"/>
        </a:p>
      </dgm:t>
    </dgm:pt>
    <dgm:pt modelId="{1489E0FC-718E-4C08-BAE5-E6BF30E6C2C2}" type="pres">
      <dgm:prSet presAssocID="{BCD42C94-A41D-42C2-9B9F-13DA80C232D6}" presName="level2hierChild" presStyleCnt="0"/>
      <dgm:spPr/>
    </dgm:pt>
    <dgm:pt modelId="{67A78175-CD9A-4C37-9055-88FBD98B3A75}" type="pres">
      <dgm:prSet presAssocID="{BB06B5C2-ACB5-412F-8B0B-192A36EF0EDC}" presName="conn2-1" presStyleLbl="parChTrans1D2" presStyleIdx="0" presStyleCnt="2"/>
      <dgm:spPr/>
      <dgm:t>
        <a:bodyPr/>
        <a:lstStyle/>
        <a:p>
          <a:endParaRPr lang="uk-UA"/>
        </a:p>
      </dgm:t>
    </dgm:pt>
    <dgm:pt modelId="{4A39413B-5C02-4795-9650-245CD637C25E}" type="pres">
      <dgm:prSet presAssocID="{BB06B5C2-ACB5-412F-8B0B-192A36EF0EDC}" presName="connTx" presStyleLbl="parChTrans1D2" presStyleIdx="0" presStyleCnt="2"/>
      <dgm:spPr/>
      <dgm:t>
        <a:bodyPr/>
        <a:lstStyle/>
        <a:p>
          <a:endParaRPr lang="uk-UA"/>
        </a:p>
      </dgm:t>
    </dgm:pt>
    <dgm:pt modelId="{4AA62D6D-24CC-44D0-92F7-67DF10307087}" type="pres">
      <dgm:prSet presAssocID="{75862ACE-5C91-4C5A-85EC-22D4D960A7E3}" presName="root2" presStyleCnt="0"/>
      <dgm:spPr/>
    </dgm:pt>
    <dgm:pt modelId="{795562E9-265D-4F3D-B753-96D50C6CB938}" type="pres">
      <dgm:prSet presAssocID="{75862ACE-5C91-4C5A-85EC-22D4D960A7E3}" presName="LevelTwoTextNode" presStyleLbl="node2" presStyleIdx="0" presStyleCnt="2" custScaleX="173407" custScaleY="47815">
        <dgm:presLayoutVars>
          <dgm:chPref val="3"/>
        </dgm:presLayoutVars>
      </dgm:prSet>
      <dgm:spPr/>
      <dgm:t>
        <a:bodyPr/>
        <a:lstStyle/>
        <a:p>
          <a:endParaRPr lang="uk-UA"/>
        </a:p>
      </dgm:t>
    </dgm:pt>
    <dgm:pt modelId="{C999E6C8-769B-4F62-BC9E-46637C4BD447}" type="pres">
      <dgm:prSet presAssocID="{75862ACE-5C91-4C5A-85EC-22D4D960A7E3}" presName="level3hierChild" presStyleCnt="0"/>
      <dgm:spPr/>
    </dgm:pt>
    <dgm:pt modelId="{DBB21535-B16F-42E4-A623-790898D6B9B7}" type="pres">
      <dgm:prSet presAssocID="{833FFC17-1E34-4902-BAAC-0E20EC3494FF}" presName="conn2-1" presStyleLbl="parChTrans1D2" presStyleIdx="1" presStyleCnt="2"/>
      <dgm:spPr/>
      <dgm:t>
        <a:bodyPr/>
        <a:lstStyle/>
        <a:p>
          <a:endParaRPr lang="uk-UA"/>
        </a:p>
      </dgm:t>
    </dgm:pt>
    <dgm:pt modelId="{9D133D99-11BD-45A1-9F05-9C39FE6CF6E2}" type="pres">
      <dgm:prSet presAssocID="{833FFC17-1E34-4902-BAAC-0E20EC3494FF}" presName="connTx" presStyleLbl="parChTrans1D2" presStyleIdx="1" presStyleCnt="2"/>
      <dgm:spPr/>
      <dgm:t>
        <a:bodyPr/>
        <a:lstStyle/>
        <a:p>
          <a:endParaRPr lang="uk-UA"/>
        </a:p>
      </dgm:t>
    </dgm:pt>
    <dgm:pt modelId="{FCA1687D-6C76-4503-A501-E664A0AAEF5D}" type="pres">
      <dgm:prSet presAssocID="{DF543C58-489B-4040-96AD-F757091DD3FA}" presName="root2" presStyleCnt="0"/>
      <dgm:spPr/>
    </dgm:pt>
    <dgm:pt modelId="{B05F3618-5A01-41F7-867C-C1B60C082A2C}" type="pres">
      <dgm:prSet presAssocID="{DF543C58-489B-4040-96AD-F757091DD3FA}" presName="LevelTwoTextNode" presStyleLbl="node2" presStyleIdx="1" presStyleCnt="2" custScaleX="173760" custScaleY="50289" custLinFactNeighborX="-1026" custLinFactNeighborY="8757">
        <dgm:presLayoutVars>
          <dgm:chPref val="3"/>
        </dgm:presLayoutVars>
      </dgm:prSet>
      <dgm:spPr/>
      <dgm:t>
        <a:bodyPr/>
        <a:lstStyle/>
        <a:p>
          <a:endParaRPr lang="uk-UA"/>
        </a:p>
      </dgm:t>
    </dgm:pt>
    <dgm:pt modelId="{234D08F2-E8CB-4621-B8E6-3E74CEA20700}" type="pres">
      <dgm:prSet presAssocID="{DF543C58-489B-4040-96AD-F757091DD3FA}" presName="level3hierChild" presStyleCnt="0"/>
      <dgm:spPr/>
    </dgm:pt>
  </dgm:ptLst>
  <dgm:cxnLst>
    <dgm:cxn modelId="{ABCCB02C-69E5-44FA-B309-288A6883B9C9}" srcId="{BCD42C94-A41D-42C2-9B9F-13DA80C232D6}" destId="{75862ACE-5C91-4C5A-85EC-22D4D960A7E3}" srcOrd="0" destOrd="0" parTransId="{BB06B5C2-ACB5-412F-8B0B-192A36EF0EDC}" sibTransId="{F201EE2C-F768-4ED6-B8C7-7B3FADFF17F3}"/>
    <dgm:cxn modelId="{C27EEBE7-B6BB-4657-96B0-6C87C13DFFCD}" type="presOf" srcId="{75862ACE-5C91-4C5A-85EC-22D4D960A7E3}" destId="{795562E9-265D-4F3D-B753-96D50C6CB938}" srcOrd="0" destOrd="0" presId="urn:microsoft.com/office/officeart/2005/8/layout/hierarchy2"/>
    <dgm:cxn modelId="{69EB628F-6145-4AD8-8110-207DB37E4A9D}" type="presOf" srcId="{BB06B5C2-ACB5-412F-8B0B-192A36EF0EDC}" destId="{4A39413B-5C02-4795-9650-245CD637C25E}" srcOrd="1" destOrd="0" presId="urn:microsoft.com/office/officeart/2005/8/layout/hierarchy2"/>
    <dgm:cxn modelId="{7470A908-2B38-4604-BD32-4633D433B5C6}" type="presOf" srcId="{833FFC17-1E34-4902-BAAC-0E20EC3494FF}" destId="{9D133D99-11BD-45A1-9F05-9C39FE6CF6E2}" srcOrd="1" destOrd="0" presId="urn:microsoft.com/office/officeart/2005/8/layout/hierarchy2"/>
    <dgm:cxn modelId="{F8D398A4-A18B-42DD-9692-C4E6E1253644}" type="presOf" srcId="{833FFC17-1E34-4902-BAAC-0E20EC3494FF}" destId="{DBB21535-B16F-42E4-A623-790898D6B9B7}" srcOrd="0" destOrd="0" presId="urn:microsoft.com/office/officeart/2005/8/layout/hierarchy2"/>
    <dgm:cxn modelId="{EB98F636-15C4-4C27-87A4-57FE93D50856}" srcId="{BCD42C94-A41D-42C2-9B9F-13DA80C232D6}" destId="{DF543C58-489B-4040-96AD-F757091DD3FA}" srcOrd="1" destOrd="0" parTransId="{833FFC17-1E34-4902-BAAC-0E20EC3494FF}" sibTransId="{666F796D-8C34-42B5-97D1-67D3B2EC5F54}"/>
    <dgm:cxn modelId="{BFB2C8F0-B3F5-4538-8C29-0C9F582316C2}" srcId="{44CD0543-4C70-4012-B7DE-76098AE46441}" destId="{BCD42C94-A41D-42C2-9B9F-13DA80C232D6}" srcOrd="0" destOrd="0" parTransId="{C7CAD329-D4B2-4A78-B904-561FC2A7123F}" sibTransId="{572BDBE7-845E-4E63-AD18-636E7C7F2AE2}"/>
    <dgm:cxn modelId="{9AEA4BD0-0A2B-4A74-A67B-A313CC66D97E}" type="presOf" srcId="{BB06B5C2-ACB5-412F-8B0B-192A36EF0EDC}" destId="{67A78175-CD9A-4C37-9055-88FBD98B3A75}" srcOrd="0" destOrd="0" presId="urn:microsoft.com/office/officeart/2005/8/layout/hierarchy2"/>
    <dgm:cxn modelId="{FE2F3A35-A3DE-4D6A-91CF-C6AAB6F5CE8D}" type="presOf" srcId="{BCD42C94-A41D-42C2-9B9F-13DA80C232D6}" destId="{08E3F307-114C-4458-A7B0-C4D2180314F2}" srcOrd="0" destOrd="0" presId="urn:microsoft.com/office/officeart/2005/8/layout/hierarchy2"/>
    <dgm:cxn modelId="{377E2680-D591-4E26-AAB3-971D2080004F}" type="presOf" srcId="{44CD0543-4C70-4012-B7DE-76098AE46441}" destId="{86681B45-7C15-4DD6-86CC-795E7C27A629}" srcOrd="0" destOrd="0" presId="urn:microsoft.com/office/officeart/2005/8/layout/hierarchy2"/>
    <dgm:cxn modelId="{6E6F455F-EDD9-461D-BC75-A5954FA46938}" type="presOf" srcId="{DF543C58-489B-4040-96AD-F757091DD3FA}" destId="{B05F3618-5A01-41F7-867C-C1B60C082A2C}" srcOrd="0" destOrd="0" presId="urn:microsoft.com/office/officeart/2005/8/layout/hierarchy2"/>
    <dgm:cxn modelId="{502E9E4E-9943-4D05-A7DA-E8F480F6072B}" type="presParOf" srcId="{86681B45-7C15-4DD6-86CC-795E7C27A629}" destId="{276BD72E-031B-43B2-B174-E0B8C9E12EBF}" srcOrd="0" destOrd="0" presId="urn:microsoft.com/office/officeart/2005/8/layout/hierarchy2"/>
    <dgm:cxn modelId="{1D4E46C8-7955-4BE0-942E-ABFEBEC2EDC7}" type="presParOf" srcId="{276BD72E-031B-43B2-B174-E0B8C9E12EBF}" destId="{08E3F307-114C-4458-A7B0-C4D2180314F2}" srcOrd="0" destOrd="0" presId="urn:microsoft.com/office/officeart/2005/8/layout/hierarchy2"/>
    <dgm:cxn modelId="{43585AE9-3A76-4995-AB0F-EB30D1203DC5}" type="presParOf" srcId="{276BD72E-031B-43B2-B174-E0B8C9E12EBF}" destId="{1489E0FC-718E-4C08-BAE5-E6BF30E6C2C2}" srcOrd="1" destOrd="0" presId="urn:microsoft.com/office/officeart/2005/8/layout/hierarchy2"/>
    <dgm:cxn modelId="{92FF3207-5255-45A5-9B00-D8FF22C3C4C4}" type="presParOf" srcId="{1489E0FC-718E-4C08-BAE5-E6BF30E6C2C2}" destId="{67A78175-CD9A-4C37-9055-88FBD98B3A75}" srcOrd="0" destOrd="0" presId="urn:microsoft.com/office/officeart/2005/8/layout/hierarchy2"/>
    <dgm:cxn modelId="{D857E4A2-D08C-4FFD-A8E1-8C7ECC706624}" type="presParOf" srcId="{67A78175-CD9A-4C37-9055-88FBD98B3A75}" destId="{4A39413B-5C02-4795-9650-245CD637C25E}" srcOrd="0" destOrd="0" presId="urn:microsoft.com/office/officeart/2005/8/layout/hierarchy2"/>
    <dgm:cxn modelId="{9DF02BB3-6313-4DD6-893B-342C9B46DDE5}" type="presParOf" srcId="{1489E0FC-718E-4C08-BAE5-E6BF30E6C2C2}" destId="{4AA62D6D-24CC-44D0-92F7-67DF10307087}" srcOrd="1" destOrd="0" presId="urn:microsoft.com/office/officeart/2005/8/layout/hierarchy2"/>
    <dgm:cxn modelId="{EA96D5DA-267C-46DC-9493-EBC2A6617C8D}" type="presParOf" srcId="{4AA62D6D-24CC-44D0-92F7-67DF10307087}" destId="{795562E9-265D-4F3D-B753-96D50C6CB938}" srcOrd="0" destOrd="0" presId="urn:microsoft.com/office/officeart/2005/8/layout/hierarchy2"/>
    <dgm:cxn modelId="{640F08E4-577A-4F4D-AD3D-8AD79AE8631E}" type="presParOf" srcId="{4AA62D6D-24CC-44D0-92F7-67DF10307087}" destId="{C999E6C8-769B-4F62-BC9E-46637C4BD447}" srcOrd="1" destOrd="0" presId="urn:microsoft.com/office/officeart/2005/8/layout/hierarchy2"/>
    <dgm:cxn modelId="{ED13F1E1-9790-4191-88BB-F591F12F39A6}" type="presParOf" srcId="{1489E0FC-718E-4C08-BAE5-E6BF30E6C2C2}" destId="{DBB21535-B16F-42E4-A623-790898D6B9B7}" srcOrd="2" destOrd="0" presId="urn:microsoft.com/office/officeart/2005/8/layout/hierarchy2"/>
    <dgm:cxn modelId="{2E91047C-17C9-40F1-B612-6CE1A4099CA2}" type="presParOf" srcId="{DBB21535-B16F-42E4-A623-790898D6B9B7}" destId="{9D133D99-11BD-45A1-9F05-9C39FE6CF6E2}" srcOrd="0" destOrd="0" presId="urn:microsoft.com/office/officeart/2005/8/layout/hierarchy2"/>
    <dgm:cxn modelId="{5555E380-0B28-4295-A6DE-4E6C62A7A793}" type="presParOf" srcId="{1489E0FC-718E-4C08-BAE5-E6BF30E6C2C2}" destId="{FCA1687D-6C76-4503-A501-E664A0AAEF5D}" srcOrd="3" destOrd="0" presId="urn:microsoft.com/office/officeart/2005/8/layout/hierarchy2"/>
    <dgm:cxn modelId="{1B7E9357-D92C-482E-8CD3-59E694027282}" type="presParOf" srcId="{FCA1687D-6C76-4503-A501-E664A0AAEF5D}" destId="{B05F3618-5A01-41F7-867C-C1B60C082A2C}" srcOrd="0" destOrd="0" presId="urn:microsoft.com/office/officeart/2005/8/layout/hierarchy2"/>
    <dgm:cxn modelId="{2843F273-6AD4-4C27-957F-07903A0357CA}" type="presParOf" srcId="{FCA1687D-6C76-4503-A501-E664A0AAEF5D}" destId="{234D08F2-E8CB-4621-B8E6-3E74CEA20700}" srcOrd="1" destOrd="0" presId="urn:microsoft.com/office/officeart/2005/8/layout/hierarchy2"/>
  </dgm:cxnLst>
  <dgm:bg/>
  <dgm:whole>
    <a:ln w="6350" cmpd="dbl">
      <a:noFill/>
      <a:prstDash val="solid"/>
    </a:ln>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CD0543-4C70-4012-B7DE-76098AE46441}"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uk-UA"/>
        </a:p>
      </dgm:t>
    </dgm:pt>
    <dgm:pt modelId="{BCD42C94-A41D-42C2-9B9F-13DA80C232D6}">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uk-UA" sz="2400" b="1" dirty="0" smtClean="0">
              <a:solidFill>
                <a:srgbClr val="502800"/>
              </a:solidFill>
              <a:latin typeface="Arial" pitchFamily="34" charset="0"/>
              <a:cs typeface="Arial" pitchFamily="34" charset="0"/>
            </a:rPr>
            <a:t>Повторне бібліографічне посилання </a:t>
          </a:r>
        </a:p>
      </dgm:t>
    </dgm:pt>
    <dgm:pt modelId="{C7CAD329-D4B2-4A78-B904-561FC2A7123F}" type="parTrans" cxnId="{BFB2C8F0-B3F5-4538-8C29-0C9F582316C2}">
      <dgm:prSet/>
      <dgm:spPr/>
      <dgm:t>
        <a:bodyPr/>
        <a:lstStyle/>
        <a:p>
          <a:endParaRPr lang="uk-UA"/>
        </a:p>
      </dgm:t>
    </dgm:pt>
    <dgm:pt modelId="{572BDBE7-845E-4E63-AD18-636E7C7F2AE2}" type="sibTrans" cxnId="{BFB2C8F0-B3F5-4538-8C29-0C9F582316C2}">
      <dgm:prSet/>
      <dgm:spPr/>
      <dgm:t>
        <a:bodyPr/>
        <a:lstStyle/>
        <a:p>
          <a:endParaRPr lang="uk-UA"/>
        </a:p>
      </dgm:t>
    </dgm:pt>
    <dgm:pt modelId="{75862ACE-5C91-4C5A-85EC-22D4D960A7E3}">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lnSpc>
              <a:spcPct val="90000"/>
            </a:lnSpc>
          </a:pPr>
          <a:endParaRPr lang="uk-UA" sz="2400" b="1" dirty="0" smtClean="0">
            <a:solidFill>
              <a:srgbClr val="FFC000"/>
            </a:solidFill>
            <a:latin typeface="Arial" pitchFamily="34" charset="0"/>
            <a:cs typeface="Arial" pitchFamily="34" charset="0"/>
          </a:endParaRPr>
        </a:p>
        <a:p>
          <a:pPr algn="ctr">
            <a:lnSpc>
              <a:spcPct val="90000"/>
            </a:lnSpc>
          </a:pPr>
          <a:r>
            <a:rPr lang="uk-UA" sz="2400" b="1" dirty="0" err="1" smtClean="0">
              <a:solidFill>
                <a:srgbClr val="502800"/>
              </a:solidFill>
              <a:latin typeface="Arial" pitchFamily="34" charset="0"/>
              <a:cs typeface="Arial" pitchFamily="34" charset="0"/>
            </a:rPr>
            <a:t>внутрішньотекстове</a:t>
          </a:r>
          <a:endParaRPr lang="uk-UA" sz="2400" b="1" dirty="0" smtClean="0">
            <a:solidFill>
              <a:srgbClr val="502800"/>
            </a:solidFill>
            <a:latin typeface="Arial" pitchFamily="34" charset="0"/>
            <a:cs typeface="Arial" pitchFamily="34" charset="0"/>
          </a:endParaRPr>
        </a:p>
        <a:p>
          <a:pPr algn="l">
            <a:lnSpc>
              <a:spcPct val="90000"/>
            </a:lnSpc>
          </a:pPr>
          <a:endParaRPr lang="uk-UA" sz="1600" b="0" dirty="0">
            <a:solidFill>
              <a:schemeClr val="bg1"/>
            </a:solidFill>
            <a:latin typeface="Arial" pitchFamily="34" charset="0"/>
            <a:cs typeface="Arial" pitchFamily="34" charset="0"/>
          </a:endParaRPr>
        </a:p>
      </dgm:t>
    </dgm:pt>
    <dgm:pt modelId="{BB06B5C2-ACB5-412F-8B0B-192A36EF0EDC}" type="parTrans" cxnId="{ABCCB02C-69E5-44FA-B309-288A6883B9C9}">
      <dgm:prSet/>
      <dgm:spPr/>
      <dgm:t>
        <a:bodyPr/>
        <a:lstStyle/>
        <a:p>
          <a:endParaRPr lang="uk-UA"/>
        </a:p>
      </dgm:t>
    </dgm:pt>
    <dgm:pt modelId="{F201EE2C-F768-4ED6-B8C7-7B3FADFF17F3}" type="sibTrans" cxnId="{ABCCB02C-69E5-44FA-B309-288A6883B9C9}">
      <dgm:prSet/>
      <dgm:spPr/>
      <dgm:t>
        <a:bodyPr/>
        <a:lstStyle/>
        <a:p>
          <a:endParaRPr lang="uk-UA"/>
        </a:p>
      </dgm:t>
    </dgm:pt>
    <dgm:pt modelId="{DF543C58-489B-4040-96AD-F757091DD3FA}">
      <dgm:prSet phldrT="[Текст]"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uk-UA" sz="2400" b="1" dirty="0" smtClean="0">
              <a:solidFill>
                <a:srgbClr val="FFC000"/>
              </a:solidFill>
              <a:latin typeface="Arial" pitchFamily="34" charset="0"/>
              <a:cs typeface="Arial" pitchFamily="34" charset="0"/>
            </a:rPr>
            <a:t> </a:t>
          </a:r>
          <a:r>
            <a:rPr lang="uk-UA" sz="2400" b="1" dirty="0" smtClean="0">
              <a:solidFill>
                <a:srgbClr val="502800"/>
              </a:solidFill>
              <a:latin typeface="Arial" pitchFamily="34" charset="0"/>
              <a:cs typeface="Arial" pitchFamily="34" charset="0"/>
            </a:rPr>
            <a:t>підрядкове</a:t>
          </a:r>
        </a:p>
      </dgm:t>
    </dgm:pt>
    <dgm:pt modelId="{833FFC17-1E34-4902-BAAC-0E20EC3494FF}" type="parTrans" cxnId="{EB98F636-15C4-4C27-87A4-57FE93D50856}">
      <dgm:prSet/>
      <dgm:spPr/>
      <dgm:t>
        <a:bodyPr/>
        <a:lstStyle/>
        <a:p>
          <a:endParaRPr lang="uk-UA"/>
        </a:p>
      </dgm:t>
    </dgm:pt>
    <dgm:pt modelId="{666F796D-8C34-42B5-97D1-67D3B2EC5F54}" type="sibTrans" cxnId="{EB98F636-15C4-4C27-87A4-57FE93D50856}">
      <dgm:prSet/>
      <dgm:spPr/>
      <dgm:t>
        <a:bodyPr/>
        <a:lstStyle/>
        <a:p>
          <a:endParaRPr lang="uk-UA"/>
        </a:p>
      </dgm:t>
    </dgm:pt>
    <dgm:pt modelId="{E1611BC3-0584-4B36-AF0C-52B91C883F98}">
      <dgm:prSet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uk-UA" sz="2400" b="1" dirty="0" smtClean="0">
              <a:solidFill>
                <a:srgbClr val="FFC000"/>
              </a:solidFill>
              <a:latin typeface="Arial" pitchFamily="34" charset="0"/>
              <a:cs typeface="Arial" pitchFamily="34" charset="0"/>
            </a:rPr>
            <a:t> </a:t>
          </a:r>
          <a:r>
            <a:rPr lang="uk-UA" sz="2400" b="1" dirty="0" err="1" smtClean="0">
              <a:solidFill>
                <a:srgbClr val="502800"/>
              </a:solidFill>
              <a:latin typeface="Arial" pitchFamily="34" charset="0"/>
              <a:cs typeface="Arial" pitchFamily="34" charset="0"/>
            </a:rPr>
            <a:t>позатекстове</a:t>
          </a:r>
          <a:endParaRPr lang="uk-UA" sz="2400" b="1" dirty="0">
            <a:solidFill>
              <a:srgbClr val="502800"/>
            </a:solidFill>
            <a:latin typeface="Arial" pitchFamily="34" charset="0"/>
            <a:cs typeface="Arial" pitchFamily="34" charset="0"/>
          </a:endParaRPr>
        </a:p>
      </dgm:t>
    </dgm:pt>
    <dgm:pt modelId="{DD24AAF7-C505-47D1-A8BF-0145B1375EF2}" type="parTrans" cxnId="{CDAF6A1F-BA5D-4D46-95AA-E29BF521BD3C}">
      <dgm:prSet/>
      <dgm:spPr/>
      <dgm:t>
        <a:bodyPr/>
        <a:lstStyle/>
        <a:p>
          <a:endParaRPr lang="uk-UA"/>
        </a:p>
      </dgm:t>
    </dgm:pt>
    <dgm:pt modelId="{9B10AC88-42B9-4829-BA97-948F3054E6E3}" type="sibTrans" cxnId="{CDAF6A1F-BA5D-4D46-95AA-E29BF521BD3C}">
      <dgm:prSet/>
      <dgm:spPr/>
      <dgm:t>
        <a:bodyPr/>
        <a:lstStyle/>
        <a:p>
          <a:endParaRPr lang="uk-UA"/>
        </a:p>
      </dgm:t>
    </dgm:pt>
    <dgm:pt modelId="{86681B45-7C15-4DD6-86CC-795E7C27A629}" type="pres">
      <dgm:prSet presAssocID="{44CD0543-4C70-4012-B7DE-76098AE46441}" presName="diagram" presStyleCnt="0">
        <dgm:presLayoutVars>
          <dgm:chPref val="1"/>
          <dgm:dir/>
          <dgm:animOne val="branch"/>
          <dgm:animLvl val="lvl"/>
          <dgm:resizeHandles val="exact"/>
        </dgm:presLayoutVars>
      </dgm:prSet>
      <dgm:spPr/>
      <dgm:t>
        <a:bodyPr/>
        <a:lstStyle/>
        <a:p>
          <a:endParaRPr lang="uk-UA"/>
        </a:p>
      </dgm:t>
    </dgm:pt>
    <dgm:pt modelId="{276BD72E-031B-43B2-B174-E0B8C9E12EBF}" type="pres">
      <dgm:prSet presAssocID="{BCD42C94-A41D-42C2-9B9F-13DA80C232D6}" presName="root1" presStyleCnt="0"/>
      <dgm:spPr/>
    </dgm:pt>
    <dgm:pt modelId="{08E3F307-114C-4458-A7B0-C4D2180314F2}" type="pres">
      <dgm:prSet presAssocID="{BCD42C94-A41D-42C2-9B9F-13DA80C232D6}" presName="LevelOneTextNode" presStyleLbl="node0" presStyleIdx="0" presStyleCnt="1" custScaleX="73793" custScaleY="63660" custLinFactNeighborX="-11696" custLinFactNeighborY="1479">
        <dgm:presLayoutVars>
          <dgm:chPref val="3"/>
        </dgm:presLayoutVars>
      </dgm:prSet>
      <dgm:spPr/>
      <dgm:t>
        <a:bodyPr/>
        <a:lstStyle/>
        <a:p>
          <a:endParaRPr lang="uk-UA"/>
        </a:p>
      </dgm:t>
    </dgm:pt>
    <dgm:pt modelId="{1489E0FC-718E-4C08-BAE5-E6BF30E6C2C2}" type="pres">
      <dgm:prSet presAssocID="{BCD42C94-A41D-42C2-9B9F-13DA80C232D6}" presName="level2hierChild" presStyleCnt="0"/>
      <dgm:spPr/>
    </dgm:pt>
    <dgm:pt modelId="{67A78175-CD9A-4C37-9055-88FBD98B3A75}" type="pres">
      <dgm:prSet presAssocID="{BB06B5C2-ACB5-412F-8B0B-192A36EF0EDC}" presName="conn2-1" presStyleLbl="parChTrans1D2" presStyleIdx="0" presStyleCnt="3"/>
      <dgm:spPr/>
      <dgm:t>
        <a:bodyPr/>
        <a:lstStyle/>
        <a:p>
          <a:endParaRPr lang="uk-UA"/>
        </a:p>
      </dgm:t>
    </dgm:pt>
    <dgm:pt modelId="{4A39413B-5C02-4795-9650-245CD637C25E}" type="pres">
      <dgm:prSet presAssocID="{BB06B5C2-ACB5-412F-8B0B-192A36EF0EDC}" presName="connTx" presStyleLbl="parChTrans1D2" presStyleIdx="0" presStyleCnt="3"/>
      <dgm:spPr/>
      <dgm:t>
        <a:bodyPr/>
        <a:lstStyle/>
        <a:p>
          <a:endParaRPr lang="uk-UA"/>
        </a:p>
      </dgm:t>
    </dgm:pt>
    <dgm:pt modelId="{4AA62D6D-24CC-44D0-92F7-67DF10307087}" type="pres">
      <dgm:prSet presAssocID="{75862ACE-5C91-4C5A-85EC-22D4D960A7E3}" presName="root2" presStyleCnt="0"/>
      <dgm:spPr/>
    </dgm:pt>
    <dgm:pt modelId="{795562E9-265D-4F3D-B753-96D50C6CB938}" type="pres">
      <dgm:prSet presAssocID="{75862ACE-5C91-4C5A-85EC-22D4D960A7E3}" presName="LevelTwoTextNode" presStyleLbl="node2" presStyleIdx="0" presStyleCnt="3" custScaleX="82780" custScaleY="25975" custLinFactNeighborX="-33895" custLinFactNeighborY="4317">
        <dgm:presLayoutVars>
          <dgm:chPref val="3"/>
        </dgm:presLayoutVars>
      </dgm:prSet>
      <dgm:spPr/>
      <dgm:t>
        <a:bodyPr/>
        <a:lstStyle/>
        <a:p>
          <a:endParaRPr lang="uk-UA"/>
        </a:p>
      </dgm:t>
    </dgm:pt>
    <dgm:pt modelId="{C999E6C8-769B-4F62-BC9E-46637C4BD447}" type="pres">
      <dgm:prSet presAssocID="{75862ACE-5C91-4C5A-85EC-22D4D960A7E3}" presName="level3hierChild" presStyleCnt="0"/>
      <dgm:spPr/>
    </dgm:pt>
    <dgm:pt modelId="{DBB21535-B16F-42E4-A623-790898D6B9B7}" type="pres">
      <dgm:prSet presAssocID="{833FFC17-1E34-4902-BAAC-0E20EC3494FF}" presName="conn2-1" presStyleLbl="parChTrans1D2" presStyleIdx="1" presStyleCnt="3"/>
      <dgm:spPr/>
      <dgm:t>
        <a:bodyPr/>
        <a:lstStyle/>
        <a:p>
          <a:endParaRPr lang="uk-UA"/>
        </a:p>
      </dgm:t>
    </dgm:pt>
    <dgm:pt modelId="{9D133D99-11BD-45A1-9F05-9C39FE6CF6E2}" type="pres">
      <dgm:prSet presAssocID="{833FFC17-1E34-4902-BAAC-0E20EC3494FF}" presName="connTx" presStyleLbl="parChTrans1D2" presStyleIdx="1" presStyleCnt="3"/>
      <dgm:spPr/>
      <dgm:t>
        <a:bodyPr/>
        <a:lstStyle/>
        <a:p>
          <a:endParaRPr lang="uk-UA"/>
        </a:p>
      </dgm:t>
    </dgm:pt>
    <dgm:pt modelId="{FCA1687D-6C76-4503-A501-E664A0AAEF5D}" type="pres">
      <dgm:prSet presAssocID="{DF543C58-489B-4040-96AD-F757091DD3FA}" presName="root2" presStyleCnt="0"/>
      <dgm:spPr/>
    </dgm:pt>
    <dgm:pt modelId="{B05F3618-5A01-41F7-867C-C1B60C082A2C}" type="pres">
      <dgm:prSet presAssocID="{DF543C58-489B-4040-96AD-F757091DD3FA}" presName="LevelTwoTextNode" presStyleLbl="node2" presStyleIdx="1" presStyleCnt="3" custScaleX="72650" custScaleY="26875" custLinFactNeighborX="-9377" custLinFactNeighborY="976">
        <dgm:presLayoutVars>
          <dgm:chPref val="3"/>
        </dgm:presLayoutVars>
      </dgm:prSet>
      <dgm:spPr/>
      <dgm:t>
        <a:bodyPr/>
        <a:lstStyle/>
        <a:p>
          <a:endParaRPr lang="uk-UA"/>
        </a:p>
      </dgm:t>
    </dgm:pt>
    <dgm:pt modelId="{234D08F2-E8CB-4621-B8E6-3E74CEA20700}" type="pres">
      <dgm:prSet presAssocID="{DF543C58-489B-4040-96AD-F757091DD3FA}" presName="level3hierChild" presStyleCnt="0"/>
      <dgm:spPr/>
    </dgm:pt>
    <dgm:pt modelId="{5E520E25-D173-411E-82DB-5C259FBE6A90}" type="pres">
      <dgm:prSet presAssocID="{DD24AAF7-C505-47D1-A8BF-0145B1375EF2}" presName="conn2-1" presStyleLbl="parChTrans1D2" presStyleIdx="2" presStyleCnt="3"/>
      <dgm:spPr/>
      <dgm:t>
        <a:bodyPr/>
        <a:lstStyle/>
        <a:p>
          <a:endParaRPr lang="uk-UA"/>
        </a:p>
      </dgm:t>
    </dgm:pt>
    <dgm:pt modelId="{925FE30F-78E6-4D99-91CD-3D5E9B37C3E2}" type="pres">
      <dgm:prSet presAssocID="{DD24AAF7-C505-47D1-A8BF-0145B1375EF2}" presName="connTx" presStyleLbl="parChTrans1D2" presStyleIdx="2" presStyleCnt="3"/>
      <dgm:spPr/>
      <dgm:t>
        <a:bodyPr/>
        <a:lstStyle/>
        <a:p>
          <a:endParaRPr lang="uk-UA"/>
        </a:p>
      </dgm:t>
    </dgm:pt>
    <dgm:pt modelId="{D8693D9E-46B2-4945-9B53-AC93599F5425}" type="pres">
      <dgm:prSet presAssocID="{E1611BC3-0584-4B36-AF0C-52B91C883F98}" presName="root2" presStyleCnt="0"/>
      <dgm:spPr/>
    </dgm:pt>
    <dgm:pt modelId="{11EF3D5A-77C9-4746-93F8-B19025627D26}" type="pres">
      <dgm:prSet presAssocID="{E1611BC3-0584-4B36-AF0C-52B91C883F98}" presName="LevelTwoTextNode" presStyleLbl="node2" presStyleIdx="2" presStyleCnt="3" custScaleX="71383" custScaleY="25570" custLinFactNeighborX="28957" custLinFactNeighborY="1166">
        <dgm:presLayoutVars>
          <dgm:chPref val="3"/>
        </dgm:presLayoutVars>
      </dgm:prSet>
      <dgm:spPr/>
      <dgm:t>
        <a:bodyPr/>
        <a:lstStyle/>
        <a:p>
          <a:endParaRPr lang="uk-UA"/>
        </a:p>
      </dgm:t>
    </dgm:pt>
    <dgm:pt modelId="{7A2D30FE-7B7B-4319-A95C-9F83A405FD3B}" type="pres">
      <dgm:prSet presAssocID="{E1611BC3-0584-4B36-AF0C-52B91C883F98}" presName="level3hierChild" presStyleCnt="0"/>
      <dgm:spPr/>
    </dgm:pt>
  </dgm:ptLst>
  <dgm:cxnLst>
    <dgm:cxn modelId="{C90B78E3-DCA1-4FB4-B0C6-D045AB97EAF1}" type="presOf" srcId="{75862ACE-5C91-4C5A-85EC-22D4D960A7E3}" destId="{795562E9-265D-4F3D-B753-96D50C6CB938}" srcOrd="0" destOrd="0" presId="urn:microsoft.com/office/officeart/2005/8/layout/hierarchy2"/>
    <dgm:cxn modelId="{8CA4F6FF-7A98-4E5F-89B6-DC43A0FF2149}" type="presOf" srcId="{DD24AAF7-C505-47D1-A8BF-0145B1375EF2}" destId="{5E520E25-D173-411E-82DB-5C259FBE6A90}" srcOrd="0" destOrd="0" presId="urn:microsoft.com/office/officeart/2005/8/layout/hierarchy2"/>
    <dgm:cxn modelId="{444559A2-5D3C-4B1A-A7AB-0A61E167B1BD}" type="presOf" srcId="{DD24AAF7-C505-47D1-A8BF-0145B1375EF2}" destId="{925FE30F-78E6-4D99-91CD-3D5E9B37C3E2}" srcOrd="1" destOrd="0" presId="urn:microsoft.com/office/officeart/2005/8/layout/hierarchy2"/>
    <dgm:cxn modelId="{389D4D1C-AAB8-4B36-A7E0-50C137C29F21}" type="presOf" srcId="{E1611BC3-0584-4B36-AF0C-52B91C883F98}" destId="{11EF3D5A-77C9-4746-93F8-B19025627D26}" srcOrd="0" destOrd="0" presId="urn:microsoft.com/office/officeart/2005/8/layout/hierarchy2"/>
    <dgm:cxn modelId="{EB98F636-15C4-4C27-87A4-57FE93D50856}" srcId="{BCD42C94-A41D-42C2-9B9F-13DA80C232D6}" destId="{DF543C58-489B-4040-96AD-F757091DD3FA}" srcOrd="1" destOrd="0" parTransId="{833FFC17-1E34-4902-BAAC-0E20EC3494FF}" sibTransId="{666F796D-8C34-42B5-97D1-67D3B2EC5F54}"/>
    <dgm:cxn modelId="{88CE04C7-4D9C-46CE-8401-07B5D063E4A5}" type="presOf" srcId="{833FFC17-1E34-4902-BAAC-0E20EC3494FF}" destId="{9D133D99-11BD-45A1-9F05-9C39FE6CF6E2}" srcOrd="1" destOrd="0" presId="urn:microsoft.com/office/officeart/2005/8/layout/hierarchy2"/>
    <dgm:cxn modelId="{CDAF6A1F-BA5D-4D46-95AA-E29BF521BD3C}" srcId="{BCD42C94-A41D-42C2-9B9F-13DA80C232D6}" destId="{E1611BC3-0584-4B36-AF0C-52B91C883F98}" srcOrd="2" destOrd="0" parTransId="{DD24AAF7-C505-47D1-A8BF-0145B1375EF2}" sibTransId="{9B10AC88-42B9-4829-BA97-948F3054E6E3}"/>
    <dgm:cxn modelId="{235EE1E4-A545-48DC-8223-471D8F493BCF}" type="presOf" srcId="{DF543C58-489B-4040-96AD-F757091DD3FA}" destId="{B05F3618-5A01-41F7-867C-C1B60C082A2C}" srcOrd="0" destOrd="0" presId="urn:microsoft.com/office/officeart/2005/8/layout/hierarchy2"/>
    <dgm:cxn modelId="{BFB2C8F0-B3F5-4538-8C29-0C9F582316C2}" srcId="{44CD0543-4C70-4012-B7DE-76098AE46441}" destId="{BCD42C94-A41D-42C2-9B9F-13DA80C232D6}" srcOrd="0" destOrd="0" parTransId="{C7CAD329-D4B2-4A78-B904-561FC2A7123F}" sibTransId="{572BDBE7-845E-4E63-AD18-636E7C7F2AE2}"/>
    <dgm:cxn modelId="{2880EB6C-FCAA-463F-9FEF-EDBC4460A4B2}" type="presOf" srcId="{44CD0543-4C70-4012-B7DE-76098AE46441}" destId="{86681B45-7C15-4DD6-86CC-795E7C27A629}" srcOrd="0" destOrd="0" presId="urn:microsoft.com/office/officeart/2005/8/layout/hierarchy2"/>
    <dgm:cxn modelId="{C0E98958-86EE-4547-B406-E1457F0DE98B}" type="presOf" srcId="{BB06B5C2-ACB5-412F-8B0B-192A36EF0EDC}" destId="{67A78175-CD9A-4C37-9055-88FBD98B3A75}" srcOrd="0" destOrd="0" presId="urn:microsoft.com/office/officeart/2005/8/layout/hierarchy2"/>
    <dgm:cxn modelId="{ABCCB02C-69E5-44FA-B309-288A6883B9C9}" srcId="{BCD42C94-A41D-42C2-9B9F-13DA80C232D6}" destId="{75862ACE-5C91-4C5A-85EC-22D4D960A7E3}" srcOrd="0" destOrd="0" parTransId="{BB06B5C2-ACB5-412F-8B0B-192A36EF0EDC}" sibTransId="{F201EE2C-F768-4ED6-B8C7-7B3FADFF17F3}"/>
    <dgm:cxn modelId="{46501AC5-7573-41D3-BBB7-1420733535D3}" type="presOf" srcId="{833FFC17-1E34-4902-BAAC-0E20EC3494FF}" destId="{DBB21535-B16F-42E4-A623-790898D6B9B7}" srcOrd="0" destOrd="0" presId="urn:microsoft.com/office/officeart/2005/8/layout/hierarchy2"/>
    <dgm:cxn modelId="{66A6E503-53EC-463D-825D-A271E4D996A9}" type="presOf" srcId="{BB06B5C2-ACB5-412F-8B0B-192A36EF0EDC}" destId="{4A39413B-5C02-4795-9650-245CD637C25E}" srcOrd="1" destOrd="0" presId="urn:microsoft.com/office/officeart/2005/8/layout/hierarchy2"/>
    <dgm:cxn modelId="{80D58090-ADE7-4B02-9632-4E426C2B63C3}" type="presOf" srcId="{BCD42C94-A41D-42C2-9B9F-13DA80C232D6}" destId="{08E3F307-114C-4458-A7B0-C4D2180314F2}" srcOrd="0" destOrd="0" presId="urn:microsoft.com/office/officeart/2005/8/layout/hierarchy2"/>
    <dgm:cxn modelId="{81ED07EC-89BD-46EE-B815-4D7B6B3E3E15}" type="presParOf" srcId="{86681B45-7C15-4DD6-86CC-795E7C27A629}" destId="{276BD72E-031B-43B2-B174-E0B8C9E12EBF}" srcOrd="0" destOrd="0" presId="urn:microsoft.com/office/officeart/2005/8/layout/hierarchy2"/>
    <dgm:cxn modelId="{E081B71E-E2F4-406E-904A-7C74F1B1562A}" type="presParOf" srcId="{276BD72E-031B-43B2-B174-E0B8C9E12EBF}" destId="{08E3F307-114C-4458-A7B0-C4D2180314F2}" srcOrd="0" destOrd="0" presId="urn:microsoft.com/office/officeart/2005/8/layout/hierarchy2"/>
    <dgm:cxn modelId="{E3460772-B639-43B5-9658-D18394882D3D}" type="presParOf" srcId="{276BD72E-031B-43B2-B174-E0B8C9E12EBF}" destId="{1489E0FC-718E-4C08-BAE5-E6BF30E6C2C2}" srcOrd="1" destOrd="0" presId="urn:microsoft.com/office/officeart/2005/8/layout/hierarchy2"/>
    <dgm:cxn modelId="{1607AA7F-6E1D-473B-82A4-10BCE5013018}" type="presParOf" srcId="{1489E0FC-718E-4C08-BAE5-E6BF30E6C2C2}" destId="{67A78175-CD9A-4C37-9055-88FBD98B3A75}" srcOrd="0" destOrd="0" presId="urn:microsoft.com/office/officeart/2005/8/layout/hierarchy2"/>
    <dgm:cxn modelId="{D44AB2D2-5A22-4FF5-8E78-DEC882CC1AE2}" type="presParOf" srcId="{67A78175-CD9A-4C37-9055-88FBD98B3A75}" destId="{4A39413B-5C02-4795-9650-245CD637C25E}" srcOrd="0" destOrd="0" presId="urn:microsoft.com/office/officeart/2005/8/layout/hierarchy2"/>
    <dgm:cxn modelId="{FC7148FD-12C5-44ED-BDE9-DEF39C1A5BD1}" type="presParOf" srcId="{1489E0FC-718E-4C08-BAE5-E6BF30E6C2C2}" destId="{4AA62D6D-24CC-44D0-92F7-67DF10307087}" srcOrd="1" destOrd="0" presId="urn:microsoft.com/office/officeart/2005/8/layout/hierarchy2"/>
    <dgm:cxn modelId="{7A41340C-3CC8-4EB6-86C7-BA0C570D4B84}" type="presParOf" srcId="{4AA62D6D-24CC-44D0-92F7-67DF10307087}" destId="{795562E9-265D-4F3D-B753-96D50C6CB938}" srcOrd="0" destOrd="0" presId="urn:microsoft.com/office/officeart/2005/8/layout/hierarchy2"/>
    <dgm:cxn modelId="{01591476-6DBF-4CD0-80ED-2476F8D85BD7}" type="presParOf" srcId="{4AA62D6D-24CC-44D0-92F7-67DF10307087}" destId="{C999E6C8-769B-4F62-BC9E-46637C4BD447}" srcOrd="1" destOrd="0" presId="urn:microsoft.com/office/officeart/2005/8/layout/hierarchy2"/>
    <dgm:cxn modelId="{1294DB1D-2093-4A7D-977E-C72BA8D7C999}" type="presParOf" srcId="{1489E0FC-718E-4C08-BAE5-E6BF30E6C2C2}" destId="{DBB21535-B16F-42E4-A623-790898D6B9B7}" srcOrd="2" destOrd="0" presId="urn:microsoft.com/office/officeart/2005/8/layout/hierarchy2"/>
    <dgm:cxn modelId="{6A7AFD87-1EA9-44A0-B7A8-20B3EDED6D95}" type="presParOf" srcId="{DBB21535-B16F-42E4-A623-790898D6B9B7}" destId="{9D133D99-11BD-45A1-9F05-9C39FE6CF6E2}" srcOrd="0" destOrd="0" presId="urn:microsoft.com/office/officeart/2005/8/layout/hierarchy2"/>
    <dgm:cxn modelId="{45C4CD7D-2965-4D12-8F47-5E61FFB0E96B}" type="presParOf" srcId="{1489E0FC-718E-4C08-BAE5-E6BF30E6C2C2}" destId="{FCA1687D-6C76-4503-A501-E664A0AAEF5D}" srcOrd="3" destOrd="0" presId="urn:microsoft.com/office/officeart/2005/8/layout/hierarchy2"/>
    <dgm:cxn modelId="{D92F0BDA-789B-4AE7-9F28-A9C7D8BE6AD5}" type="presParOf" srcId="{FCA1687D-6C76-4503-A501-E664A0AAEF5D}" destId="{B05F3618-5A01-41F7-867C-C1B60C082A2C}" srcOrd="0" destOrd="0" presId="urn:microsoft.com/office/officeart/2005/8/layout/hierarchy2"/>
    <dgm:cxn modelId="{54A5F49F-A7AC-4F2B-9829-91312618AF71}" type="presParOf" srcId="{FCA1687D-6C76-4503-A501-E664A0AAEF5D}" destId="{234D08F2-E8CB-4621-B8E6-3E74CEA20700}" srcOrd="1" destOrd="0" presId="urn:microsoft.com/office/officeart/2005/8/layout/hierarchy2"/>
    <dgm:cxn modelId="{D3DFBDB2-A187-4B39-B52A-7924EA621369}" type="presParOf" srcId="{1489E0FC-718E-4C08-BAE5-E6BF30E6C2C2}" destId="{5E520E25-D173-411E-82DB-5C259FBE6A90}" srcOrd="4" destOrd="0" presId="urn:microsoft.com/office/officeart/2005/8/layout/hierarchy2"/>
    <dgm:cxn modelId="{02295513-299B-438E-9A1E-EC65ED476997}" type="presParOf" srcId="{5E520E25-D173-411E-82DB-5C259FBE6A90}" destId="{925FE30F-78E6-4D99-91CD-3D5E9B37C3E2}" srcOrd="0" destOrd="0" presId="urn:microsoft.com/office/officeart/2005/8/layout/hierarchy2"/>
    <dgm:cxn modelId="{BEA0DC6A-CCAD-4002-AD58-CD61355D0E78}" type="presParOf" srcId="{1489E0FC-718E-4C08-BAE5-E6BF30E6C2C2}" destId="{D8693D9E-46B2-4945-9B53-AC93599F5425}" srcOrd="5" destOrd="0" presId="urn:microsoft.com/office/officeart/2005/8/layout/hierarchy2"/>
    <dgm:cxn modelId="{F707C6D1-229E-48EF-ADCC-31AE07AA1AEA}" type="presParOf" srcId="{D8693D9E-46B2-4945-9B53-AC93599F5425}" destId="{11EF3D5A-77C9-4746-93F8-B19025627D26}" srcOrd="0" destOrd="0" presId="urn:microsoft.com/office/officeart/2005/8/layout/hierarchy2"/>
    <dgm:cxn modelId="{9F7212F9-3B33-4329-8A8D-CA261ABD94F5}" type="presParOf" srcId="{D8693D9E-46B2-4945-9B53-AC93599F5425}" destId="{7A2D30FE-7B7B-4319-A95C-9F83A405FD3B}" srcOrd="1" destOrd="0" presId="urn:microsoft.com/office/officeart/2005/8/layout/hierarchy2"/>
  </dgm:cxnLst>
  <dgm:bg/>
  <dgm:whole>
    <a:ln w="6350" cmpd="dbl">
      <a:noFill/>
      <a:prstDash val="solid"/>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CD0543-4C70-4012-B7DE-76098AE46441}"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uk-UA"/>
        </a:p>
      </dgm:t>
    </dgm:pt>
    <dgm:pt modelId="{BCD42C94-A41D-42C2-9B9F-13DA80C232D6}">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uk-UA" sz="1800" b="1" dirty="0" smtClean="0">
              <a:solidFill>
                <a:srgbClr val="502800"/>
              </a:solidFill>
              <a:latin typeface="Arial" pitchFamily="34" charset="0"/>
              <a:cs typeface="Arial" pitchFamily="34" charset="0"/>
            </a:rPr>
            <a:t>Комплексне бібліографічне посилання </a:t>
          </a:r>
        </a:p>
      </dgm:t>
    </dgm:pt>
    <dgm:pt modelId="{C7CAD329-D4B2-4A78-B904-561FC2A7123F}" type="parTrans" cxnId="{BFB2C8F0-B3F5-4538-8C29-0C9F582316C2}">
      <dgm:prSet/>
      <dgm:spPr/>
      <dgm:t>
        <a:bodyPr/>
        <a:lstStyle/>
        <a:p>
          <a:endParaRPr lang="uk-UA"/>
        </a:p>
      </dgm:t>
    </dgm:pt>
    <dgm:pt modelId="{572BDBE7-845E-4E63-AD18-636E7C7F2AE2}" type="sibTrans" cxnId="{BFB2C8F0-B3F5-4538-8C29-0C9F582316C2}">
      <dgm:prSet/>
      <dgm:spPr/>
      <dgm:t>
        <a:bodyPr/>
        <a:lstStyle/>
        <a:p>
          <a:endParaRPr lang="uk-UA"/>
        </a:p>
      </dgm:t>
    </dgm:pt>
    <dgm:pt modelId="{75862ACE-5C91-4C5A-85EC-22D4D960A7E3}">
      <dgm:prSet phldrT="[Текст]" custT="1"/>
      <dgm:spPr>
        <a:solidFill>
          <a:srgbClr val="FAD77E"/>
        </a:solidFill>
        <a:ln>
          <a:solidFill>
            <a:srgbClr val="3D3F31"/>
          </a:solidFill>
        </a:ln>
        <a:effectLst>
          <a:glow rad="101600">
            <a:srgbClr val="494B3B">
              <a:alpha val="4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lnSpc>
              <a:spcPct val="90000"/>
            </a:lnSpc>
          </a:pPr>
          <a:endParaRPr lang="uk-UA" sz="1800" b="1" dirty="0" smtClean="0">
            <a:solidFill>
              <a:srgbClr val="FFC000"/>
            </a:solidFill>
            <a:latin typeface="Arial" pitchFamily="34" charset="0"/>
            <a:cs typeface="Arial" pitchFamily="34" charset="0"/>
          </a:endParaRPr>
        </a:p>
        <a:p>
          <a:pPr algn="l">
            <a:lnSpc>
              <a:spcPct val="90000"/>
            </a:lnSpc>
          </a:pPr>
          <a:r>
            <a:rPr lang="uk-UA" sz="1800" b="1" dirty="0" err="1" smtClean="0">
              <a:solidFill>
                <a:srgbClr val="502800"/>
              </a:solidFill>
              <a:latin typeface="Arial" pitchFamily="34" charset="0"/>
              <a:cs typeface="Arial" pitchFamily="34" charset="0"/>
            </a:rPr>
            <a:t>внутрішньотекстове</a:t>
          </a:r>
          <a:endParaRPr lang="uk-UA" sz="1800" b="1" dirty="0" smtClean="0">
            <a:solidFill>
              <a:srgbClr val="502800"/>
            </a:solidFill>
            <a:latin typeface="Arial" pitchFamily="34" charset="0"/>
            <a:cs typeface="Arial" pitchFamily="34" charset="0"/>
          </a:endParaRPr>
        </a:p>
        <a:p>
          <a:pPr algn="l">
            <a:lnSpc>
              <a:spcPct val="90000"/>
            </a:lnSpc>
          </a:pPr>
          <a:endParaRPr lang="uk-UA" sz="1600" b="0" dirty="0">
            <a:solidFill>
              <a:schemeClr val="bg1"/>
            </a:solidFill>
            <a:latin typeface="Arial" pitchFamily="34" charset="0"/>
            <a:cs typeface="Arial" pitchFamily="34" charset="0"/>
          </a:endParaRPr>
        </a:p>
      </dgm:t>
    </dgm:pt>
    <dgm:pt modelId="{BB06B5C2-ACB5-412F-8B0B-192A36EF0EDC}" type="parTrans" cxnId="{ABCCB02C-69E5-44FA-B309-288A6883B9C9}">
      <dgm:prSet/>
      <dgm:spPr/>
      <dgm:t>
        <a:bodyPr/>
        <a:lstStyle/>
        <a:p>
          <a:endParaRPr lang="uk-UA"/>
        </a:p>
      </dgm:t>
    </dgm:pt>
    <dgm:pt modelId="{F201EE2C-F768-4ED6-B8C7-7B3FADFF17F3}" type="sibTrans" cxnId="{ABCCB02C-69E5-44FA-B309-288A6883B9C9}">
      <dgm:prSet/>
      <dgm:spPr/>
      <dgm:t>
        <a:bodyPr/>
        <a:lstStyle/>
        <a:p>
          <a:endParaRPr lang="uk-UA"/>
        </a:p>
      </dgm:t>
    </dgm:pt>
    <dgm:pt modelId="{DF543C58-489B-4040-96AD-F757091DD3FA}">
      <dgm:prSet phldrT="[Текст]"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r>
            <a:rPr lang="uk-UA" sz="2400" b="1" dirty="0" smtClean="0">
              <a:solidFill>
                <a:srgbClr val="FFC000"/>
              </a:solidFill>
              <a:latin typeface="Arial" pitchFamily="34" charset="0"/>
              <a:cs typeface="Arial" pitchFamily="34" charset="0"/>
            </a:rPr>
            <a:t>     </a:t>
          </a:r>
          <a:r>
            <a:rPr lang="uk-UA" sz="1800" b="1" dirty="0" smtClean="0">
              <a:solidFill>
                <a:srgbClr val="502800"/>
              </a:solidFill>
              <a:latin typeface="Arial" pitchFamily="34" charset="0"/>
              <a:cs typeface="Arial" pitchFamily="34" charset="0"/>
            </a:rPr>
            <a:t>підрядкове</a:t>
          </a:r>
        </a:p>
      </dgm:t>
    </dgm:pt>
    <dgm:pt modelId="{833FFC17-1E34-4902-BAAC-0E20EC3494FF}" type="parTrans" cxnId="{EB98F636-15C4-4C27-87A4-57FE93D50856}">
      <dgm:prSet/>
      <dgm:spPr/>
      <dgm:t>
        <a:bodyPr/>
        <a:lstStyle/>
        <a:p>
          <a:endParaRPr lang="uk-UA"/>
        </a:p>
      </dgm:t>
    </dgm:pt>
    <dgm:pt modelId="{666F796D-8C34-42B5-97D1-67D3B2EC5F54}" type="sibTrans" cxnId="{EB98F636-15C4-4C27-87A4-57FE93D50856}">
      <dgm:prSet/>
      <dgm:spPr/>
      <dgm:t>
        <a:bodyPr/>
        <a:lstStyle/>
        <a:p>
          <a:endParaRPr lang="uk-UA"/>
        </a:p>
      </dgm:t>
    </dgm:pt>
    <dgm:pt modelId="{E1611BC3-0584-4B36-AF0C-52B91C883F98}">
      <dgm:prSet custT="1"/>
      <dgm:spPr>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l"/>
          <a:r>
            <a:rPr lang="uk-UA" sz="2400" b="1" dirty="0" smtClean="0">
              <a:solidFill>
                <a:srgbClr val="FFC000"/>
              </a:solidFill>
              <a:latin typeface="Arial" pitchFamily="34" charset="0"/>
              <a:cs typeface="Arial" pitchFamily="34" charset="0"/>
            </a:rPr>
            <a:t>    </a:t>
          </a:r>
          <a:r>
            <a:rPr lang="uk-UA" sz="1800" b="1" dirty="0" err="1" smtClean="0">
              <a:solidFill>
                <a:srgbClr val="502800"/>
              </a:solidFill>
              <a:latin typeface="Arial" pitchFamily="34" charset="0"/>
              <a:cs typeface="Arial" pitchFamily="34" charset="0"/>
            </a:rPr>
            <a:t>позатекстове</a:t>
          </a:r>
          <a:endParaRPr lang="uk-UA" sz="1800" b="1" dirty="0">
            <a:solidFill>
              <a:srgbClr val="502800"/>
            </a:solidFill>
            <a:latin typeface="Arial" pitchFamily="34" charset="0"/>
            <a:cs typeface="Arial" pitchFamily="34" charset="0"/>
          </a:endParaRPr>
        </a:p>
      </dgm:t>
    </dgm:pt>
    <dgm:pt modelId="{DD24AAF7-C505-47D1-A8BF-0145B1375EF2}" type="parTrans" cxnId="{CDAF6A1F-BA5D-4D46-95AA-E29BF521BD3C}">
      <dgm:prSet/>
      <dgm:spPr/>
      <dgm:t>
        <a:bodyPr/>
        <a:lstStyle/>
        <a:p>
          <a:endParaRPr lang="uk-UA"/>
        </a:p>
      </dgm:t>
    </dgm:pt>
    <dgm:pt modelId="{9B10AC88-42B9-4829-BA97-948F3054E6E3}" type="sibTrans" cxnId="{CDAF6A1F-BA5D-4D46-95AA-E29BF521BD3C}">
      <dgm:prSet/>
      <dgm:spPr/>
      <dgm:t>
        <a:bodyPr/>
        <a:lstStyle/>
        <a:p>
          <a:endParaRPr lang="uk-UA"/>
        </a:p>
      </dgm:t>
    </dgm:pt>
    <dgm:pt modelId="{86681B45-7C15-4DD6-86CC-795E7C27A629}" type="pres">
      <dgm:prSet presAssocID="{44CD0543-4C70-4012-B7DE-76098AE46441}" presName="diagram" presStyleCnt="0">
        <dgm:presLayoutVars>
          <dgm:chPref val="1"/>
          <dgm:dir/>
          <dgm:animOne val="branch"/>
          <dgm:animLvl val="lvl"/>
          <dgm:resizeHandles val="exact"/>
        </dgm:presLayoutVars>
      </dgm:prSet>
      <dgm:spPr/>
      <dgm:t>
        <a:bodyPr/>
        <a:lstStyle/>
        <a:p>
          <a:endParaRPr lang="uk-UA"/>
        </a:p>
      </dgm:t>
    </dgm:pt>
    <dgm:pt modelId="{276BD72E-031B-43B2-B174-E0B8C9E12EBF}" type="pres">
      <dgm:prSet presAssocID="{BCD42C94-A41D-42C2-9B9F-13DA80C232D6}" presName="root1" presStyleCnt="0"/>
      <dgm:spPr/>
    </dgm:pt>
    <dgm:pt modelId="{08E3F307-114C-4458-A7B0-C4D2180314F2}" type="pres">
      <dgm:prSet presAssocID="{BCD42C94-A41D-42C2-9B9F-13DA80C232D6}" presName="LevelOneTextNode" presStyleLbl="node0" presStyleIdx="0" presStyleCnt="1" custScaleX="84267" custScaleY="64416" custLinFactNeighborX="-30909" custLinFactNeighborY="2933">
        <dgm:presLayoutVars>
          <dgm:chPref val="3"/>
        </dgm:presLayoutVars>
      </dgm:prSet>
      <dgm:spPr/>
      <dgm:t>
        <a:bodyPr/>
        <a:lstStyle/>
        <a:p>
          <a:endParaRPr lang="uk-UA"/>
        </a:p>
      </dgm:t>
    </dgm:pt>
    <dgm:pt modelId="{1489E0FC-718E-4C08-BAE5-E6BF30E6C2C2}" type="pres">
      <dgm:prSet presAssocID="{BCD42C94-A41D-42C2-9B9F-13DA80C232D6}" presName="level2hierChild" presStyleCnt="0"/>
      <dgm:spPr/>
    </dgm:pt>
    <dgm:pt modelId="{67A78175-CD9A-4C37-9055-88FBD98B3A75}" type="pres">
      <dgm:prSet presAssocID="{BB06B5C2-ACB5-412F-8B0B-192A36EF0EDC}" presName="conn2-1" presStyleLbl="parChTrans1D2" presStyleIdx="0" presStyleCnt="3"/>
      <dgm:spPr/>
      <dgm:t>
        <a:bodyPr/>
        <a:lstStyle/>
        <a:p>
          <a:endParaRPr lang="uk-UA"/>
        </a:p>
      </dgm:t>
    </dgm:pt>
    <dgm:pt modelId="{4A39413B-5C02-4795-9650-245CD637C25E}" type="pres">
      <dgm:prSet presAssocID="{BB06B5C2-ACB5-412F-8B0B-192A36EF0EDC}" presName="connTx" presStyleLbl="parChTrans1D2" presStyleIdx="0" presStyleCnt="3"/>
      <dgm:spPr/>
      <dgm:t>
        <a:bodyPr/>
        <a:lstStyle/>
        <a:p>
          <a:endParaRPr lang="uk-UA"/>
        </a:p>
      </dgm:t>
    </dgm:pt>
    <dgm:pt modelId="{4AA62D6D-24CC-44D0-92F7-67DF10307087}" type="pres">
      <dgm:prSet presAssocID="{75862ACE-5C91-4C5A-85EC-22D4D960A7E3}" presName="root2" presStyleCnt="0"/>
      <dgm:spPr/>
    </dgm:pt>
    <dgm:pt modelId="{795562E9-265D-4F3D-B753-96D50C6CB938}" type="pres">
      <dgm:prSet presAssocID="{75862ACE-5C91-4C5A-85EC-22D4D960A7E3}" presName="LevelTwoTextNode" presStyleLbl="node2" presStyleIdx="0" presStyleCnt="3" custScaleX="90317" custScaleY="28313" custLinFactNeighborX="-51438" custLinFactNeighborY="-58">
        <dgm:presLayoutVars>
          <dgm:chPref val="3"/>
        </dgm:presLayoutVars>
      </dgm:prSet>
      <dgm:spPr/>
      <dgm:t>
        <a:bodyPr/>
        <a:lstStyle/>
        <a:p>
          <a:endParaRPr lang="uk-UA"/>
        </a:p>
      </dgm:t>
    </dgm:pt>
    <dgm:pt modelId="{C999E6C8-769B-4F62-BC9E-46637C4BD447}" type="pres">
      <dgm:prSet presAssocID="{75862ACE-5C91-4C5A-85EC-22D4D960A7E3}" presName="level3hierChild" presStyleCnt="0"/>
      <dgm:spPr/>
    </dgm:pt>
    <dgm:pt modelId="{DBB21535-B16F-42E4-A623-790898D6B9B7}" type="pres">
      <dgm:prSet presAssocID="{833FFC17-1E34-4902-BAAC-0E20EC3494FF}" presName="conn2-1" presStyleLbl="parChTrans1D2" presStyleIdx="1" presStyleCnt="3"/>
      <dgm:spPr/>
      <dgm:t>
        <a:bodyPr/>
        <a:lstStyle/>
        <a:p>
          <a:endParaRPr lang="uk-UA"/>
        </a:p>
      </dgm:t>
    </dgm:pt>
    <dgm:pt modelId="{9D133D99-11BD-45A1-9F05-9C39FE6CF6E2}" type="pres">
      <dgm:prSet presAssocID="{833FFC17-1E34-4902-BAAC-0E20EC3494FF}" presName="connTx" presStyleLbl="parChTrans1D2" presStyleIdx="1" presStyleCnt="3"/>
      <dgm:spPr/>
      <dgm:t>
        <a:bodyPr/>
        <a:lstStyle/>
        <a:p>
          <a:endParaRPr lang="uk-UA"/>
        </a:p>
      </dgm:t>
    </dgm:pt>
    <dgm:pt modelId="{FCA1687D-6C76-4503-A501-E664A0AAEF5D}" type="pres">
      <dgm:prSet presAssocID="{DF543C58-489B-4040-96AD-F757091DD3FA}" presName="root2" presStyleCnt="0"/>
      <dgm:spPr/>
    </dgm:pt>
    <dgm:pt modelId="{B05F3618-5A01-41F7-867C-C1B60C082A2C}" type="pres">
      <dgm:prSet presAssocID="{DF543C58-489B-4040-96AD-F757091DD3FA}" presName="LevelTwoTextNode" presStyleLbl="node2" presStyleIdx="1" presStyleCnt="3" custScaleX="90317" custScaleY="23476" custLinFactNeighborX="-6139" custLinFactNeighborY="-5331">
        <dgm:presLayoutVars>
          <dgm:chPref val="3"/>
        </dgm:presLayoutVars>
      </dgm:prSet>
      <dgm:spPr/>
      <dgm:t>
        <a:bodyPr/>
        <a:lstStyle/>
        <a:p>
          <a:endParaRPr lang="uk-UA"/>
        </a:p>
      </dgm:t>
    </dgm:pt>
    <dgm:pt modelId="{234D08F2-E8CB-4621-B8E6-3E74CEA20700}" type="pres">
      <dgm:prSet presAssocID="{DF543C58-489B-4040-96AD-F757091DD3FA}" presName="level3hierChild" presStyleCnt="0"/>
      <dgm:spPr/>
    </dgm:pt>
    <dgm:pt modelId="{5E520E25-D173-411E-82DB-5C259FBE6A90}" type="pres">
      <dgm:prSet presAssocID="{DD24AAF7-C505-47D1-A8BF-0145B1375EF2}" presName="conn2-1" presStyleLbl="parChTrans1D2" presStyleIdx="2" presStyleCnt="3"/>
      <dgm:spPr/>
      <dgm:t>
        <a:bodyPr/>
        <a:lstStyle/>
        <a:p>
          <a:endParaRPr lang="uk-UA"/>
        </a:p>
      </dgm:t>
    </dgm:pt>
    <dgm:pt modelId="{925FE30F-78E6-4D99-91CD-3D5E9B37C3E2}" type="pres">
      <dgm:prSet presAssocID="{DD24AAF7-C505-47D1-A8BF-0145B1375EF2}" presName="connTx" presStyleLbl="parChTrans1D2" presStyleIdx="2" presStyleCnt="3"/>
      <dgm:spPr/>
      <dgm:t>
        <a:bodyPr/>
        <a:lstStyle/>
        <a:p>
          <a:endParaRPr lang="uk-UA"/>
        </a:p>
      </dgm:t>
    </dgm:pt>
    <dgm:pt modelId="{D8693D9E-46B2-4945-9B53-AC93599F5425}" type="pres">
      <dgm:prSet presAssocID="{E1611BC3-0584-4B36-AF0C-52B91C883F98}" presName="root2" presStyleCnt="0"/>
      <dgm:spPr/>
    </dgm:pt>
    <dgm:pt modelId="{11EF3D5A-77C9-4746-93F8-B19025627D26}" type="pres">
      <dgm:prSet presAssocID="{E1611BC3-0584-4B36-AF0C-52B91C883F98}" presName="LevelTwoTextNode" presStyleLbl="node2" presStyleIdx="2" presStyleCnt="3" custScaleX="84450" custScaleY="25312" custLinFactNeighborX="35357" custLinFactNeighborY="-10369">
        <dgm:presLayoutVars>
          <dgm:chPref val="3"/>
        </dgm:presLayoutVars>
      </dgm:prSet>
      <dgm:spPr/>
      <dgm:t>
        <a:bodyPr/>
        <a:lstStyle/>
        <a:p>
          <a:endParaRPr lang="uk-UA"/>
        </a:p>
      </dgm:t>
    </dgm:pt>
    <dgm:pt modelId="{7A2D30FE-7B7B-4319-A95C-9F83A405FD3B}" type="pres">
      <dgm:prSet presAssocID="{E1611BC3-0584-4B36-AF0C-52B91C883F98}" presName="level3hierChild" presStyleCnt="0"/>
      <dgm:spPr/>
    </dgm:pt>
  </dgm:ptLst>
  <dgm:cxnLst>
    <dgm:cxn modelId="{ABCCB02C-69E5-44FA-B309-288A6883B9C9}" srcId="{BCD42C94-A41D-42C2-9B9F-13DA80C232D6}" destId="{75862ACE-5C91-4C5A-85EC-22D4D960A7E3}" srcOrd="0" destOrd="0" parTransId="{BB06B5C2-ACB5-412F-8B0B-192A36EF0EDC}" sibTransId="{F201EE2C-F768-4ED6-B8C7-7B3FADFF17F3}"/>
    <dgm:cxn modelId="{7BCF365F-CCB9-46F6-8593-4F763C09D73A}" type="presOf" srcId="{BB06B5C2-ACB5-412F-8B0B-192A36EF0EDC}" destId="{4A39413B-5C02-4795-9650-245CD637C25E}" srcOrd="1" destOrd="0" presId="urn:microsoft.com/office/officeart/2005/8/layout/hierarchy2"/>
    <dgm:cxn modelId="{C3685B2B-BCAA-403F-AFC6-A1B074FEEAAF}" type="presOf" srcId="{E1611BC3-0584-4B36-AF0C-52B91C883F98}" destId="{11EF3D5A-77C9-4746-93F8-B19025627D26}" srcOrd="0" destOrd="0" presId="urn:microsoft.com/office/officeart/2005/8/layout/hierarchy2"/>
    <dgm:cxn modelId="{EB98F636-15C4-4C27-87A4-57FE93D50856}" srcId="{BCD42C94-A41D-42C2-9B9F-13DA80C232D6}" destId="{DF543C58-489B-4040-96AD-F757091DD3FA}" srcOrd="1" destOrd="0" parTransId="{833FFC17-1E34-4902-BAAC-0E20EC3494FF}" sibTransId="{666F796D-8C34-42B5-97D1-67D3B2EC5F54}"/>
    <dgm:cxn modelId="{C48EC9A8-BAB3-41C6-9950-BD6D18796A06}" type="presOf" srcId="{DD24AAF7-C505-47D1-A8BF-0145B1375EF2}" destId="{5E520E25-D173-411E-82DB-5C259FBE6A90}" srcOrd="0" destOrd="0" presId="urn:microsoft.com/office/officeart/2005/8/layout/hierarchy2"/>
    <dgm:cxn modelId="{BFB2C8F0-B3F5-4538-8C29-0C9F582316C2}" srcId="{44CD0543-4C70-4012-B7DE-76098AE46441}" destId="{BCD42C94-A41D-42C2-9B9F-13DA80C232D6}" srcOrd="0" destOrd="0" parTransId="{C7CAD329-D4B2-4A78-B904-561FC2A7123F}" sibTransId="{572BDBE7-845E-4E63-AD18-636E7C7F2AE2}"/>
    <dgm:cxn modelId="{67F45750-0CBE-4D3E-8FA2-D79CE36BAE1A}" type="presOf" srcId="{BB06B5C2-ACB5-412F-8B0B-192A36EF0EDC}" destId="{67A78175-CD9A-4C37-9055-88FBD98B3A75}" srcOrd="0" destOrd="0" presId="urn:microsoft.com/office/officeart/2005/8/layout/hierarchy2"/>
    <dgm:cxn modelId="{DAE2F9C3-ACEF-4DFC-BF59-2C52560B2C38}" type="presOf" srcId="{833FFC17-1E34-4902-BAAC-0E20EC3494FF}" destId="{9D133D99-11BD-45A1-9F05-9C39FE6CF6E2}" srcOrd="1" destOrd="0" presId="urn:microsoft.com/office/officeart/2005/8/layout/hierarchy2"/>
    <dgm:cxn modelId="{D16EC7EE-7D9D-44CC-917A-C78EA44E2D4C}" type="presOf" srcId="{DD24AAF7-C505-47D1-A8BF-0145B1375EF2}" destId="{925FE30F-78E6-4D99-91CD-3D5E9B37C3E2}" srcOrd="1" destOrd="0" presId="urn:microsoft.com/office/officeart/2005/8/layout/hierarchy2"/>
    <dgm:cxn modelId="{82A16821-6BC2-45E3-B24A-14FC1582588A}" type="presOf" srcId="{BCD42C94-A41D-42C2-9B9F-13DA80C232D6}" destId="{08E3F307-114C-4458-A7B0-C4D2180314F2}" srcOrd="0" destOrd="0" presId="urn:microsoft.com/office/officeart/2005/8/layout/hierarchy2"/>
    <dgm:cxn modelId="{0A5E626A-3A3C-4BAF-BC9F-E9F0E600CB86}" type="presOf" srcId="{75862ACE-5C91-4C5A-85EC-22D4D960A7E3}" destId="{795562E9-265D-4F3D-B753-96D50C6CB938}" srcOrd="0" destOrd="0" presId="urn:microsoft.com/office/officeart/2005/8/layout/hierarchy2"/>
    <dgm:cxn modelId="{3C5273CC-BAB4-4D7A-AC6A-133EA22A2EFD}" type="presOf" srcId="{833FFC17-1E34-4902-BAAC-0E20EC3494FF}" destId="{DBB21535-B16F-42E4-A623-790898D6B9B7}" srcOrd="0" destOrd="0" presId="urn:microsoft.com/office/officeart/2005/8/layout/hierarchy2"/>
    <dgm:cxn modelId="{3F5788D0-FE5C-42E2-9EEE-C52653F03F52}" type="presOf" srcId="{44CD0543-4C70-4012-B7DE-76098AE46441}" destId="{86681B45-7C15-4DD6-86CC-795E7C27A629}" srcOrd="0" destOrd="0" presId="urn:microsoft.com/office/officeart/2005/8/layout/hierarchy2"/>
    <dgm:cxn modelId="{996E3A7A-F208-40AC-B55C-44933F1080B6}" type="presOf" srcId="{DF543C58-489B-4040-96AD-F757091DD3FA}" destId="{B05F3618-5A01-41F7-867C-C1B60C082A2C}" srcOrd="0" destOrd="0" presId="urn:microsoft.com/office/officeart/2005/8/layout/hierarchy2"/>
    <dgm:cxn modelId="{CDAF6A1F-BA5D-4D46-95AA-E29BF521BD3C}" srcId="{BCD42C94-A41D-42C2-9B9F-13DA80C232D6}" destId="{E1611BC3-0584-4B36-AF0C-52B91C883F98}" srcOrd="2" destOrd="0" parTransId="{DD24AAF7-C505-47D1-A8BF-0145B1375EF2}" sibTransId="{9B10AC88-42B9-4829-BA97-948F3054E6E3}"/>
    <dgm:cxn modelId="{47AE81F1-F281-4531-A0DC-8A0B963E3891}" type="presParOf" srcId="{86681B45-7C15-4DD6-86CC-795E7C27A629}" destId="{276BD72E-031B-43B2-B174-E0B8C9E12EBF}" srcOrd="0" destOrd="0" presId="urn:microsoft.com/office/officeart/2005/8/layout/hierarchy2"/>
    <dgm:cxn modelId="{0FFCA107-F741-42E6-A2DE-3EAB1056D538}" type="presParOf" srcId="{276BD72E-031B-43B2-B174-E0B8C9E12EBF}" destId="{08E3F307-114C-4458-A7B0-C4D2180314F2}" srcOrd="0" destOrd="0" presId="urn:microsoft.com/office/officeart/2005/8/layout/hierarchy2"/>
    <dgm:cxn modelId="{8BF9B0A6-0D11-4934-9630-415B66E68D06}" type="presParOf" srcId="{276BD72E-031B-43B2-B174-E0B8C9E12EBF}" destId="{1489E0FC-718E-4C08-BAE5-E6BF30E6C2C2}" srcOrd="1" destOrd="0" presId="urn:microsoft.com/office/officeart/2005/8/layout/hierarchy2"/>
    <dgm:cxn modelId="{0B14A8ED-4C68-417A-B4FC-32E9E1F2C05F}" type="presParOf" srcId="{1489E0FC-718E-4C08-BAE5-E6BF30E6C2C2}" destId="{67A78175-CD9A-4C37-9055-88FBD98B3A75}" srcOrd="0" destOrd="0" presId="urn:microsoft.com/office/officeart/2005/8/layout/hierarchy2"/>
    <dgm:cxn modelId="{793EEC83-2841-48F7-86F0-EED4E3B6BCEB}" type="presParOf" srcId="{67A78175-CD9A-4C37-9055-88FBD98B3A75}" destId="{4A39413B-5C02-4795-9650-245CD637C25E}" srcOrd="0" destOrd="0" presId="urn:microsoft.com/office/officeart/2005/8/layout/hierarchy2"/>
    <dgm:cxn modelId="{0E2E9A6E-131E-436F-86D3-7FDA75A77DC9}" type="presParOf" srcId="{1489E0FC-718E-4C08-BAE5-E6BF30E6C2C2}" destId="{4AA62D6D-24CC-44D0-92F7-67DF10307087}" srcOrd="1" destOrd="0" presId="urn:microsoft.com/office/officeart/2005/8/layout/hierarchy2"/>
    <dgm:cxn modelId="{96EC854E-33EA-440A-9E80-C36A11D5F7F2}" type="presParOf" srcId="{4AA62D6D-24CC-44D0-92F7-67DF10307087}" destId="{795562E9-265D-4F3D-B753-96D50C6CB938}" srcOrd="0" destOrd="0" presId="urn:microsoft.com/office/officeart/2005/8/layout/hierarchy2"/>
    <dgm:cxn modelId="{63BEC9A8-462C-4694-AF5F-45BFE9A68118}" type="presParOf" srcId="{4AA62D6D-24CC-44D0-92F7-67DF10307087}" destId="{C999E6C8-769B-4F62-BC9E-46637C4BD447}" srcOrd="1" destOrd="0" presId="urn:microsoft.com/office/officeart/2005/8/layout/hierarchy2"/>
    <dgm:cxn modelId="{7DD6A3F9-ADF0-49D1-93D3-949C08F17574}" type="presParOf" srcId="{1489E0FC-718E-4C08-BAE5-E6BF30E6C2C2}" destId="{DBB21535-B16F-42E4-A623-790898D6B9B7}" srcOrd="2" destOrd="0" presId="urn:microsoft.com/office/officeart/2005/8/layout/hierarchy2"/>
    <dgm:cxn modelId="{2D807067-BC6D-4C55-A47F-345EB88D6CE1}" type="presParOf" srcId="{DBB21535-B16F-42E4-A623-790898D6B9B7}" destId="{9D133D99-11BD-45A1-9F05-9C39FE6CF6E2}" srcOrd="0" destOrd="0" presId="urn:microsoft.com/office/officeart/2005/8/layout/hierarchy2"/>
    <dgm:cxn modelId="{17CA67BD-6EA4-4AFE-A4A8-3042AE9D5604}" type="presParOf" srcId="{1489E0FC-718E-4C08-BAE5-E6BF30E6C2C2}" destId="{FCA1687D-6C76-4503-A501-E664A0AAEF5D}" srcOrd="3" destOrd="0" presId="urn:microsoft.com/office/officeart/2005/8/layout/hierarchy2"/>
    <dgm:cxn modelId="{F78581D9-1909-4F44-B55E-397D7A2C5534}" type="presParOf" srcId="{FCA1687D-6C76-4503-A501-E664A0AAEF5D}" destId="{B05F3618-5A01-41F7-867C-C1B60C082A2C}" srcOrd="0" destOrd="0" presId="urn:microsoft.com/office/officeart/2005/8/layout/hierarchy2"/>
    <dgm:cxn modelId="{50F49BB0-4192-4DC7-8724-8A5E0145F9EB}" type="presParOf" srcId="{FCA1687D-6C76-4503-A501-E664A0AAEF5D}" destId="{234D08F2-E8CB-4621-B8E6-3E74CEA20700}" srcOrd="1" destOrd="0" presId="urn:microsoft.com/office/officeart/2005/8/layout/hierarchy2"/>
    <dgm:cxn modelId="{DF71853E-767A-4777-9B2E-272F37E5099C}" type="presParOf" srcId="{1489E0FC-718E-4C08-BAE5-E6BF30E6C2C2}" destId="{5E520E25-D173-411E-82DB-5C259FBE6A90}" srcOrd="4" destOrd="0" presId="urn:microsoft.com/office/officeart/2005/8/layout/hierarchy2"/>
    <dgm:cxn modelId="{CA4F57DC-6DDE-4C2B-A9CE-E76E7B6F5D8B}" type="presParOf" srcId="{5E520E25-D173-411E-82DB-5C259FBE6A90}" destId="{925FE30F-78E6-4D99-91CD-3D5E9B37C3E2}" srcOrd="0" destOrd="0" presId="urn:microsoft.com/office/officeart/2005/8/layout/hierarchy2"/>
    <dgm:cxn modelId="{951B048A-35F8-4ECE-905E-5078BA25BA00}" type="presParOf" srcId="{1489E0FC-718E-4C08-BAE5-E6BF30E6C2C2}" destId="{D8693D9E-46B2-4945-9B53-AC93599F5425}" srcOrd="5" destOrd="0" presId="urn:microsoft.com/office/officeart/2005/8/layout/hierarchy2"/>
    <dgm:cxn modelId="{F6500ED5-736C-477B-B911-004033FD4720}" type="presParOf" srcId="{D8693D9E-46B2-4945-9B53-AC93599F5425}" destId="{11EF3D5A-77C9-4746-93F8-B19025627D26}" srcOrd="0" destOrd="0" presId="urn:microsoft.com/office/officeart/2005/8/layout/hierarchy2"/>
    <dgm:cxn modelId="{C9777341-E241-4AE2-993F-4538546C9A7E}" type="presParOf" srcId="{D8693D9E-46B2-4945-9B53-AC93599F5425}" destId="{7A2D30FE-7B7B-4319-A95C-9F83A405FD3B}" srcOrd="1" destOrd="0" presId="urn:microsoft.com/office/officeart/2005/8/layout/hierarchy2"/>
  </dgm:cxnLst>
  <dgm:bg/>
  <dgm:whole>
    <a:ln w="6350" cmpd="dbl">
      <a:noFill/>
      <a:prstDash val="solid"/>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3F307-114C-4458-A7B0-C4D2180314F2}">
      <dsp:nvSpPr>
        <dsp:cNvPr id="0" name=""/>
        <dsp:cNvSpPr/>
      </dsp:nvSpPr>
      <dsp:spPr>
        <a:xfrm>
          <a:off x="4313" y="1380021"/>
          <a:ext cx="3106043" cy="1637222"/>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Бібліографічне посилання </a:t>
          </a:r>
        </a:p>
        <a:p>
          <a:pPr lvl="0" algn="ctr" defTabSz="1066800">
            <a:lnSpc>
              <a:spcPct val="90000"/>
            </a:lnSpc>
            <a:spcBef>
              <a:spcPct val="0"/>
            </a:spcBef>
            <a:spcAft>
              <a:spcPct val="35000"/>
            </a:spcAft>
          </a:pPr>
          <a:r>
            <a:rPr lang="uk-UA" sz="2000" kern="1200" dirty="0" smtClean="0">
              <a:solidFill>
                <a:srgbClr val="3D3F31"/>
              </a:solidFill>
              <a:latin typeface="Arial" pitchFamily="34" charset="0"/>
              <a:cs typeface="Arial" pitchFamily="34" charset="0"/>
            </a:rPr>
            <a:t>(за складом елементів бібліографічного запису)</a:t>
          </a:r>
          <a:endParaRPr lang="uk-UA" sz="2000" kern="1200" dirty="0">
            <a:solidFill>
              <a:srgbClr val="3D3F31"/>
            </a:solidFill>
            <a:latin typeface="Arial" pitchFamily="34" charset="0"/>
            <a:cs typeface="Arial" pitchFamily="34" charset="0"/>
          </a:endParaRPr>
        </a:p>
      </dsp:txBody>
      <dsp:txXfrm>
        <a:off x="52266" y="1427974"/>
        <a:ext cx="3010137" cy="1541316"/>
      </dsp:txXfrm>
    </dsp:sp>
    <dsp:sp modelId="{67A78175-CD9A-4C37-9055-88FBD98B3A75}">
      <dsp:nvSpPr>
        <dsp:cNvPr id="0" name=""/>
        <dsp:cNvSpPr/>
      </dsp:nvSpPr>
      <dsp:spPr>
        <a:xfrm rot="18841567">
          <a:off x="2920537" y="1729256"/>
          <a:ext cx="1244656" cy="43814"/>
        </a:xfrm>
        <a:custGeom>
          <a:avLst/>
          <a:gdLst/>
          <a:ahLst/>
          <a:cxnLst/>
          <a:rect l="0" t="0" r="0" b="0"/>
          <a:pathLst>
            <a:path>
              <a:moveTo>
                <a:pt x="0" y="21907"/>
              </a:moveTo>
              <a:lnTo>
                <a:pt x="1244656" y="219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511749" y="1720047"/>
        <a:ext cx="62232" cy="62232"/>
      </dsp:txXfrm>
    </dsp:sp>
    <dsp:sp modelId="{795562E9-265D-4F3D-B753-96D50C6CB938}">
      <dsp:nvSpPr>
        <dsp:cNvPr id="0" name=""/>
        <dsp:cNvSpPr/>
      </dsp:nvSpPr>
      <dsp:spPr>
        <a:xfrm>
          <a:off x="3975375" y="356502"/>
          <a:ext cx="4000451" cy="1894386"/>
        </a:xfrm>
        <a:prstGeom prst="roundRect">
          <a:avLst>
            <a:gd name="adj" fmla="val 10000"/>
          </a:avLst>
        </a:prstGeom>
        <a:solidFill>
          <a:srgbClr val="FAD77E"/>
        </a:solidFill>
        <a:ln>
          <a:solidFill>
            <a:srgbClr val="3D3F31"/>
          </a:solidFill>
        </a:ln>
        <a:effectLst>
          <a:glow rad="101600">
            <a:srgbClr val="FFC000">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uk-UA" sz="2400" b="1" kern="1200" dirty="0" smtClean="0">
            <a:solidFill>
              <a:srgbClr val="FFC000"/>
            </a:solidFill>
            <a:latin typeface="Arial" pitchFamily="34" charset="0"/>
            <a:cs typeface="Arial" pitchFamily="34" charset="0"/>
          </a:endParaRPr>
        </a:p>
        <a:p>
          <a:pPr lvl="0" algn="ctr"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Повне</a:t>
          </a:r>
        </a:p>
        <a:p>
          <a:pPr lvl="0" algn="ctr" defTabSz="1066800">
            <a:lnSpc>
              <a:spcPct val="100000"/>
            </a:lnSpc>
            <a:spcBef>
              <a:spcPct val="0"/>
            </a:spcBef>
            <a:spcAft>
              <a:spcPct val="35000"/>
            </a:spcAft>
          </a:pPr>
          <a:r>
            <a:rPr lang="ru-RU" sz="1600" b="1" kern="1200" dirty="0" err="1" smtClean="0">
              <a:solidFill>
                <a:srgbClr val="3D3F31"/>
              </a:solidFill>
              <a:latin typeface="Arial" pitchFamily="34" charset="0"/>
              <a:cs typeface="Arial" pitchFamily="34" charset="0"/>
            </a:rPr>
            <a:t>містить</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усі</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обов’язкові</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елементи</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що</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використовують</a:t>
          </a:r>
          <a:r>
            <a:rPr lang="ru-RU" sz="1600" b="1" kern="1200" dirty="0" smtClean="0">
              <a:solidFill>
                <a:srgbClr val="3D3F31"/>
              </a:solidFill>
              <a:latin typeface="Arial" pitchFamily="34" charset="0"/>
              <a:cs typeface="Arial" pitchFamily="34" charset="0"/>
            </a:rPr>
            <a:t> для</a:t>
          </a:r>
          <a:endParaRPr lang="uk-UA" sz="1600" b="1" kern="1200" dirty="0" smtClean="0">
            <a:solidFill>
              <a:srgbClr val="3D3F31"/>
            </a:solidFill>
            <a:latin typeface="Arial" pitchFamily="34" charset="0"/>
            <a:cs typeface="Arial" pitchFamily="34" charset="0"/>
          </a:endParaRPr>
        </a:p>
        <a:p>
          <a:pPr lvl="0" algn="ctr" defTabSz="1066800">
            <a:lnSpc>
              <a:spcPct val="100000"/>
            </a:lnSpc>
            <a:spcBef>
              <a:spcPct val="0"/>
            </a:spcBef>
            <a:spcAft>
              <a:spcPct val="35000"/>
            </a:spcAft>
          </a:pPr>
          <a:r>
            <a:rPr lang="ru-RU" sz="1600" b="1" kern="1200" dirty="0" err="1" smtClean="0">
              <a:solidFill>
                <a:srgbClr val="3D3F31"/>
              </a:solidFill>
              <a:latin typeface="Arial" pitchFamily="34" charset="0"/>
              <a:cs typeface="Arial" pitchFamily="34" charset="0"/>
            </a:rPr>
            <a:t>загальної</a:t>
          </a:r>
          <a:r>
            <a:rPr lang="ru-RU" sz="1600" b="1" kern="1200" dirty="0" smtClean="0">
              <a:solidFill>
                <a:srgbClr val="3D3F31"/>
              </a:solidFill>
              <a:latin typeface="Arial" pitchFamily="34" charset="0"/>
              <a:cs typeface="Arial" pitchFamily="34" charset="0"/>
            </a:rPr>
            <a:t> характеристики, </a:t>
          </a:r>
          <a:r>
            <a:rPr lang="ru-RU" sz="1600" b="1" kern="1200" dirty="0" err="1" smtClean="0">
              <a:solidFill>
                <a:srgbClr val="3D3F31"/>
              </a:solidFill>
              <a:latin typeface="Arial" pitchFamily="34" charset="0"/>
              <a:cs typeface="Arial" pitchFamily="34" charset="0"/>
            </a:rPr>
            <a:t>ідентифікування</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й</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пошуку</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об’єкта</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посилання</a:t>
          </a:r>
          <a:endParaRPr lang="uk-UA" sz="1600" b="1" kern="1200" dirty="0" smtClean="0">
            <a:solidFill>
              <a:srgbClr val="3D3F31"/>
            </a:solidFill>
            <a:latin typeface="Arial" pitchFamily="34" charset="0"/>
            <a:cs typeface="Arial" pitchFamily="34" charset="0"/>
          </a:endParaRPr>
        </a:p>
        <a:p>
          <a:pPr lvl="0" algn="ctr" defTabSz="1066800">
            <a:lnSpc>
              <a:spcPct val="90000"/>
            </a:lnSpc>
            <a:spcBef>
              <a:spcPct val="0"/>
            </a:spcBef>
            <a:spcAft>
              <a:spcPct val="35000"/>
            </a:spcAft>
          </a:pPr>
          <a:endParaRPr lang="uk-UA" sz="1600" b="0" kern="1200" dirty="0">
            <a:solidFill>
              <a:schemeClr val="bg1"/>
            </a:solidFill>
            <a:latin typeface="Arial" pitchFamily="34" charset="0"/>
            <a:cs typeface="Arial" pitchFamily="34" charset="0"/>
          </a:endParaRPr>
        </a:p>
      </dsp:txBody>
      <dsp:txXfrm>
        <a:off x="4030860" y="411987"/>
        <a:ext cx="3889481" cy="1783416"/>
      </dsp:txXfrm>
    </dsp:sp>
    <dsp:sp modelId="{DBB21535-B16F-42E4-A623-790898D6B9B7}">
      <dsp:nvSpPr>
        <dsp:cNvPr id="0" name=""/>
        <dsp:cNvSpPr/>
      </dsp:nvSpPr>
      <dsp:spPr>
        <a:xfrm rot="3069478">
          <a:off x="2857704" y="2704546"/>
          <a:ext cx="1355335" cy="43814"/>
        </a:xfrm>
        <a:custGeom>
          <a:avLst/>
          <a:gdLst/>
          <a:ahLst/>
          <a:cxnLst/>
          <a:rect l="0" t="0" r="0" b="0"/>
          <a:pathLst>
            <a:path>
              <a:moveTo>
                <a:pt x="0" y="21907"/>
              </a:moveTo>
              <a:lnTo>
                <a:pt x="1355335" y="219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501489" y="2692569"/>
        <a:ext cx="67766" cy="67766"/>
      </dsp:txXfrm>
    </dsp:sp>
    <dsp:sp modelId="{B05F3618-5A01-41F7-867C-C1B60C082A2C}">
      <dsp:nvSpPr>
        <dsp:cNvPr id="0" name=""/>
        <dsp:cNvSpPr/>
      </dsp:nvSpPr>
      <dsp:spPr>
        <a:xfrm>
          <a:off x="3960389" y="2424250"/>
          <a:ext cx="4018844" cy="1660046"/>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Коротке</a:t>
          </a:r>
        </a:p>
        <a:p>
          <a:pPr lvl="0" algn="ctr" defTabSz="1066800">
            <a:lnSpc>
              <a:spcPct val="90000"/>
            </a:lnSpc>
            <a:spcBef>
              <a:spcPct val="0"/>
            </a:spcBef>
            <a:spcAft>
              <a:spcPct val="35000"/>
            </a:spcAft>
          </a:pPr>
          <a:r>
            <a:rPr lang="ru-RU" sz="1600" b="1" kern="1200" dirty="0" err="1" smtClean="0">
              <a:solidFill>
                <a:srgbClr val="3D3F31"/>
              </a:solidFill>
              <a:latin typeface="Arial" pitchFamily="34" charset="0"/>
              <a:cs typeface="Arial" pitchFamily="34" charset="0"/>
            </a:rPr>
            <a:t>містить</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частину</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обов’язкових</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елементів</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які</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використовують</a:t>
          </a:r>
          <a:endParaRPr lang="uk-UA" sz="1600" b="1" kern="1200" dirty="0" smtClean="0">
            <a:solidFill>
              <a:srgbClr val="3D3F31"/>
            </a:solidFill>
            <a:latin typeface="Arial" pitchFamily="34" charset="0"/>
            <a:cs typeface="Arial" pitchFamily="34" charset="0"/>
          </a:endParaRPr>
        </a:p>
        <a:p>
          <a:pPr lvl="0" algn="ctr" defTabSz="1066800">
            <a:lnSpc>
              <a:spcPct val="90000"/>
            </a:lnSpc>
            <a:spcBef>
              <a:spcPct val="0"/>
            </a:spcBef>
            <a:spcAft>
              <a:spcPct val="35000"/>
            </a:spcAft>
          </a:pPr>
          <a:r>
            <a:rPr lang="ru-RU" sz="1600" b="1" kern="1200" dirty="0" err="1" smtClean="0">
              <a:solidFill>
                <a:srgbClr val="3D3F31"/>
              </a:solidFill>
              <a:latin typeface="Arial" pitchFamily="34" charset="0"/>
              <a:cs typeface="Arial" pitchFamily="34" charset="0"/>
            </a:rPr>
            <a:t>тільки</a:t>
          </a:r>
          <a:r>
            <a:rPr lang="ru-RU" sz="1600" b="1" kern="1200" dirty="0" smtClean="0">
              <a:solidFill>
                <a:srgbClr val="3D3F31"/>
              </a:solidFill>
              <a:latin typeface="Arial" pitchFamily="34" charset="0"/>
              <a:cs typeface="Arial" pitchFamily="34" charset="0"/>
            </a:rPr>
            <a:t> для </a:t>
          </a:r>
          <a:r>
            <a:rPr lang="ru-RU" sz="1600" b="1" kern="1200" dirty="0" err="1" smtClean="0">
              <a:solidFill>
                <a:srgbClr val="3D3F31"/>
              </a:solidFill>
              <a:latin typeface="Arial" pitchFamily="34" charset="0"/>
              <a:cs typeface="Arial" pitchFamily="34" charset="0"/>
            </a:rPr>
            <a:t>пошуку</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об’єкта</a:t>
          </a:r>
          <a:r>
            <a:rPr lang="ru-RU" sz="1600" b="1" kern="1200" dirty="0" smtClean="0">
              <a:solidFill>
                <a:srgbClr val="3D3F31"/>
              </a:solidFill>
              <a:latin typeface="Arial" pitchFamily="34" charset="0"/>
              <a:cs typeface="Arial" pitchFamily="34" charset="0"/>
            </a:rPr>
            <a:t> </a:t>
          </a:r>
          <a:r>
            <a:rPr lang="ru-RU" sz="1600" b="1" kern="1200" dirty="0" err="1" smtClean="0">
              <a:solidFill>
                <a:srgbClr val="3D3F31"/>
              </a:solidFill>
              <a:latin typeface="Arial" pitchFamily="34" charset="0"/>
              <a:cs typeface="Arial" pitchFamily="34" charset="0"/>
            </a:rPr>
            <a:t>посилання</a:t>
          </a:r>
          <a:endParaRPr lang="uk-UA" sz="1600" b="1" kern="1200" dirty="0">
            <a:solidFill>
              <a:srgbClr val="3D3F31"/>
            </a:solidFill>
            <a:latin typeface="Arial" pitchFamily="34" charset="0"/>
            <a:cs typeface="Arial" pitchFamily="34" charset="0"/>
          </a:endParaRPr>
        </a:p>
      </dsp:txBody>
      <dsp:txXfrm>
        <a:off x="4009010" y="2472871"/>
        <a:ext cx="3921602" cy="15628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3F307-114C-4458-A7B0-C4D2180314F2}">
      <dsp:nvSpPr>
        <dsp:cNvPr id="0" name=""/>
        <dsp:cNvSpPr/>
      </dsp:nvSpPr>
      <dsp:spPr>
        <a:xfrm>
          <a:off x="6979" y="114326"/>
          <a:ext cx="3429719" cy="1807835"/>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Бібліографічне посилання </a:t>
          </a:r>
        </a:p>
        <a:p>
          <a:pPr lvl="0" algn="ctr" defTabSz="1066800">
            <a:lnSpc>
              <a:spcPct val="90000"/>
            </a:lnSpc>
            <a:spcBef>
              <a:spcPct val="0"/>
            </a:spcBef>
            <a:spcAft>
              <a:spcPct val="35000"/>
            </a:spcAft>
          </a:pPr>
          <a:r>
            <a:rPr lang="uk-UA" sz="2000" kern="1200" dirty="0" smtClean="0">
              <a:solidFill>
                <a:srgbClr val="494B3B"/>
              </a:solidFill>
              <a:latin typeface="Arial" pitchFamily="34" charset="0"/>
              <a:cs typeface="Arial" pitchFamily="34" charset="0"/>
            </a:rPr>
            <a:t>(за місцем розташування в документі)</a:t>
          </a:r>
          <a:endParaRPr lang="uk-UA" sz="2000" kern="1200" dirty="0">
            <a:solidFill>
              <a:srgbClr val="494B3B"/>
            </a:solidFill>
            <a:latin typeface="Arial" pitchFamily="34" charset="0"/>
            <a:cs typeface="Arial" pitchFamily="34" charset="0"/>
          </a:endParaRPr>
        </a:p>
      </dsp:txBody>
      <dsp:txXfrm>
        <a:off x="59929" y="167276"/>
        <a:ext cx="3323819" cy="1701935"/>
      </dsp:txXfrm>
    </dsp:sp>
    <dsp:sp modelId="{67A78175-CD9A-4C37-9055-88FBD98B3A75}">
      <dsp:nvSpPr>
        <dsp:cNvPr id="0" name=""/>
        <dsp:cNvSpPr/>
      </dsp:nvSpPr>
      <dsp:spPr>
        <a:xfrm rot="19612599">
          <a:off x="3344030" y="654918"/>
          <a:ext cx="1140496" cy="103434"/>
        </a:xfrm>
        <a:custGeom>
          <a:avLst/>
          <a:gdLst/>
          <a:ahLst/>
          <a:cxnLst/>
          <a:rect l="0" t="0" r="0" b="0"/>
          <a:pathLst>
            <a:path>
              <a:moveTo>
                <a:pt x="0" y="51717"/>
              </a:moveTo>
              <a:lnTo>
                <a:pt x="1140496" y="5171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885766" y="678123"/>
        <a:ext cx="57024" cy="57024"/>
      </dsp:txXfrm>
    </dsp:sp>
    <dsp:sp modelId="{795562E9-265D-4F3D-B753-96D50C6CB938}">
      <dsp:nvSpPr>
        <dsp:cNvPr id="0" name=""/>
        <dsp:cNvSpPr/>
      </dsp:nvSpPr>
      <dsp:spPr>
        <a:xfrm>
          <a:off x="4391859" y="160207"/>
          <a:ext cx="3943549" cy="469640"/>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endParaRPr lang="uk-UA" sz="2400" b="1" kern="1200" dirty="0" smtClean="0">
            <a:solidFill>
              <a:srgbClr val="FFC000"/>
            </a:solidFill>
            <a:latin typeface="Arial" pitchFamily="34" charset="0"/>
            <a:cs typeface="Arial" pitchFamily="34" charset="0"/>
          </a:endParaRPr>
        </a:p>
        <a:p>
          <a:pPr lvl="0" algn="l"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     </a:t>
          </a:r>
          <a:r>
            <a:rPr lang="uk-UA" sz="2400" b="1" kern="1200" dirty="0" err="1" smtClean="0">
              <a:solidFill>
                <a:srgbClr val="502800"/>
              </a:solidFill>
              <a:latin typeface="Arial" pitchFamily="34" charset="0"/>
              <a:cs typeface="Arial" pitchFamily="34" charset="0"/>
            </a:rPr>
            <a:t>внутрішньотекстове</a:t>
          </a:r>
          <a:endParaRPr lang="uk-UA" sz="2400" b="1" kern="1200" dirty="0" smtClean="0">
            <a:solidFill>
              <a:srgbClr val="502800"/>
            </a:solidFill>
            <a:latin typeface="Arial" pitchFamily="34" charset="0"/>
            <a:cs typeface="Arial" pitchFamily="34" charset="0"/>
          </a:endParaRPr>
        </a:p>
        <a:p>
          <a:pPr lvl="0" algn="l" defTabSz="1066800">
            <a:lnSpc>
              <a:spcPct val="90000"/>
            </a:lnSpc>
            <a:spcBef>
              <a:spcPct val="0"/>
            </a:spcBef>
            <a:spcAft>
              <a:spcPct val="35000"/>
            </a:spcAft>
          </a:pPr>
          <a:endParaRPr lang="uk-UA" sz="1600" b="0" kern="1200" dirty="0">
            <a:solidFill>
              <a:schemeClr val="bg1"/>
            </a:solidFill>
            <a:latin typeface="Arial" pitchFamily="34" charset="0"/>
            <a:cs typeface="Arial" pitchFamily="34" charset="0"/>
          </a:endParaRPr>
        </a:p>
      </dsp:txBody>
      <dsp:txXfrm>
        <a:off x="4405614" y="173962"/>
        <a:ext cx="3916039" cy="442130"/>
      </dsp:txXfrm>
    </dsp:sp>
    <dsp:sp modelId="{DBB21535-B16F-42E4-A623-790898D6B9B7}">
      <dsp:nvSpPr>
        <dsp:cNvPr id="0" name=""/>
        <dsp:cNvSpPr/>
      </dsp:nvSpPr>
      <dsp:spPr>
        <a:xfrm rot="120270">
          <a:off x="3436411" y="982952"/>
          <a:ext cx="939188" cy="103434"/>
        </a:xfrm>
        <a:custGeom>
          <a:avLst/>
          <a:gdLst/>
          <a:ahLst/>
          <a:cxnLst/>
          <a:rect l="0" t="0" r="0" b="0"/>
          <a:pathLst>
            <a:path>
              <a:moveTo>
                <a:pt x="0" y="51717"/>
              </a:moveTo>
              <a:lnTo>
                <a:pt x="939188" y="5171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882525" y="1011189"/>
        <a:ext cx="46959" cy="46959"/>
      </dsp:txXfrm>
    </dsp:sp>
    <dsp:sp modelId="{B05F3618-5A01-41F7-867C-C1B60C082A2C}">
      <dsp:nvSpPr>
        <dsp:cNvPr id="0" name=""/>
        <dsp:cNvSpPr/>
      </dsp:nvSpPr>
      <dsp:spPr>
        <a:xfrm>
          <a:off x="4375312" y="821274"/>
          <a:ext cx="3956620" cy="459640"/>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2400" b="1" kern="1200" dirty="0" smtClean="0">
              <a:solidFill>
                <a:srgbClr val="502800"/>
              </a:solidFill>
              <a:latin typeface="Arial" pitchFamily="34" charset="0"/>
              <a:cs typeface="Arial" pitchFamily="34" charset="0"/>
            </a:rPr>
            <a:t>підрядкове</a:t>
          </a:r>
        </a:p>
      </dsp:txBody>
      <dsp:txXfrm>
        <a:off x="4388774" y="834736"/>
        <a:ext cx="3929696" cy="432716"/>
      </dsp:txXfrm>
    </dsp:sp>
    <dsp:sp modelId="{5E520E25-D173-411E-82DB-5C259FBE6A90}">
      <dsp:nvSpPr>
        <dsp:cNvPr id="0" name=""/>
        <dsp:cNvSpPr/>
      </dsp:nvSpPr>
      <dsp:spPr>
        <a:xfrm rot="2080619">
          <a:off x="3333544" y="1296935"/>
          <a:ext cx="1161470" cy="103434"/>
        </a:xfrm>
        <a:custGeom>
          <a:avLst/>
          <a:gdLst/>
          <a:ahLst/>
          <a:cxnLst/>
          <a:rect l="0" t="0" r="0" b="0"/>
          <a:pathLst>
            <a:path>
              <a:moveTo>
                <a:pt x="0" y="51717"/>
              </a:moveTo>
              <a:lnTo>
                <a:pt x="1161470" y="5171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885242" y="1319616"/>
        <a:ext cx="58073" cy="58073"/>
      </dsp:txXfrm>
    </dsp:sp>
    <dsp:sp modelId="{11EF3D5A-77C9-4746-93F8-B19025627D26}">
      <dsp:nvSpPr>
        <dsp:cNvPr id="0" name=""/>
        <dsp:cNvSpPr/>
      </dsp:nvSpPr>
      <dsp:spPr>
        <a:xfrm>
          <a:off x="4391859" y="1446628"/>
          <a:ext cx="3950311" cy="464866"/>
        </a:xfrm>
        <a:prstGeom prst="roundRect">
          <a:avLst>
            <a:gd name="adj" fmla="val 10000"/>
          </a:avLst>
        </a:prstGeom>
        <a:solidFill>
          <a:srgbClr val="FAD77E"/>
        </a:solidFill>
        <a:ln>
          <a:solidFill>
            <a:srgbClr val="3D3F31"/>
          </a:solidFill>
        </a:ln>
        <a:effectLst>
          <a:glow rad="101600">
            <a:srgbClr val="505240">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2400" b="1" kern="1200" dirty="0" err="1" smtClean="0">
              <a:solidFill>
                <a:srgbClr val="502800"/>
              </a:solidFill>
              <a:latin typeface="Arial" pitchFamily="34" charset="0"/>
              <a:cs typeface="Arial" pitchFamily="34" charset="0"/>
            </a:rPr>
            <a:t>позатекстове</a:t>
          </a:r>
          <a:endParaRPr lang="uk-UA" sz="2400" b="1" kern="1200" dirty="0">
            <a:solidFill>
              <a:srgbClr val="502800"/>
            </a:solidFill>
            <a:latin typeface="Arial" pitchFamily="34" charset="0"/>
            <a:cs typeface="Arial" pitchFamily="34" charset="0"/>
          </a:endParaRPr>
        </a:p>
      </dsp:txBody>
      <dsp:txXfrm>
        <a:off x="4405474" y="1460243"/>
        <a:ext cx="3923081" cy="4376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3F307-114C-4458-A7B0-C4D2180314F2}">
      <dsp:nvSpPr>
        <dsp:cNvPr id="0" name=""/>
        <dsp:cNvSpPr/>
      </dsp:nvSpPr>
      <dsp:spPr>
        <a:xfrm>
          <a:off x="4069" y="276084"/>
          <a:ext cx="3359442" cy="1770791"/>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Бібліографічне посилання </a:t>
          </a:r>
        </a:p>
        <a:p>
          <a:pPr lvl="0" algn="ctr" defTabSz="1066800">
            <a:lnSpc>
              <a:spcPct val="90000"/>
            </a:lnSpc>
            <a:spcBef>
              <a:spcPct val="0"/>
            </a:spcBef>
            <a:spcAft>
              <a:spcPct val="35000"/>
            </a:spcAft>
          </a:pPr>
          <a:r>
            <a:rPr lang="uk-UA" sz="2000" kern="1200" dirty="0" smtClean="0">
              <a:solidFill>
                <a:srgbClr val="3D3F31"/>
              </a:solidFill>
              <a:latin typeface="Arial" pitchFamily="34" charset="0"/>
              <a:cs typeface="Arial" pitchFamily="34" charset="0"/>
            </a:rPr>
            <a:t>(за повторністю наведення посилань на один і той самий об’єкт)</a:t>
          </a:r>
          <a:endParaRPr lang="uk-UA" sz="2000" kern="1200" dirty="0">
            <a:solidFill>
              <a:srgbClr val="3D3F31"/>
            </a:solidFill>
            <a:latin typeface="Arial" pitchFamily="34" charset="0"/>
            <a:cs typeface="Arial" pitchFamily="34" charset="0"/>
          </a:endParaRPr>
        </a:p>
      </dsp:txBody>
      <dsp:txXfrm>
        <a:off x="55934" y="327949"/>
        <a:ext cx="3255712" cy="1667061"/>
      </dsp:txXfrm>
    </dsp:sp>
    <dsp:sp modelId="{67A78175-CD9A-4C37-9055-88FBD98B3A75}">
      <dsp:nvSpPr>
        <dsp:cNvPr id="0" name=""/>
        <dsp:cNvSpPr/>
      </dsp:nvSpPr>
      <dsp:spPr>
        <a:xfrm rot="20326332">
          <a:off x="3329459" y="935256"/>
          <a:ext cx="1003691" cy="89034"/>
        </a:xfrm>
        <a:custGeom>
          <a:avLst/>
          <a:gdLst/>
          <a:ahLst/>
          <a:cxnLst/>
          <a:rect l="0" t="0" r="0" b="0"/>
          <a:pathLst>
            <a:path>
              <a:moveTo>
                <a:pt x="0" y="44517"/>
              </a:moveTo>
              <a:lnTo>
                <a:pt x="1003691" y="4451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806213" y="954681"/>
        <a:ext cx="50184" cy="50184"/>
      </dsp:txXfrm>
    </dsp:sp>
    <dsp:sp modelId="{795562E9-265D-4F3D-B753-96D50C6CB938}">
      <dsp:nvSpPr>
        <dsp:cNvPr id="0" name=""/>
        <dsp:cNvSpPr/>
      </dsp:nvSpPr>
      <dsp:spPr>
        <a:xfrm>
          <a:off x="4299100" y="519287"/>
          <a:ext cx="4044115" cy="557559"/>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uk-UA" sz="2400" b="1" kern="1200" dirty="0" smtClean="0">
            <a:solidFill>
              <a:srgbClr val="FFC000"/>
            </a:solidFill>
            <a:latin typeface="Arial" pitchFamily="34" charset="0"/>
            <a:cs typeface="Arial" pitchFamily="34" charset="0"/>
          </a:endParaRPr>
        </a:p>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2400" b="1" kern="1200" dirty="0" smtClean="0">
              <a:solidFill>
                <a:srgbClr val="502800"/>
              </a:solidFill>
              <a:latin typeface="Arial" pitchFamily="34" charset="0"/>
              <a:cs typeface="Arial" pitchFamily="34" charset="0"/>
            </a:rPr>
            <a:t>первинне</a:t>
          </a:r>
        </a:p>
        <a:p>
          <a:pPr lvl="0" algn="ctr" defTabSz="1066800">
            <a:lnSpc>
              <a:spcPct val="90000"/>
            </a:lnSpc>
            <a:spcBef>
              <a:spcPct val="0"/>
            </a:spcBef>
            <a:spcAft>
              <a:spcPct val="35000"/>
            </a:spcAft>
          </a:pPr>
          <a:endParaRPr lang="uk-UA" sz="1600" b="0" kern="1200" dirty="0">
            <a:solidFill>
              <a:schemeClr val="bg1"/>
            </a:solidFill>
            <a:latin typeface="Arial" pitchFamily="34" charset="0"/>
            <a:cs typeface="Arial" pitchFamily="34" charset="0"/>
          </a:endParaRPr>
        </a:p>
      </dsp:txBody>
      <dsp:txXfrm>
        <a:off x="4315430" y="535617"/>
        <a:ext cx="4011455" cy="524899"/>
      </dsp:txXfrm>
    </dsp:sp>
    <dsp:sp modelId="{DBB21535-B16F-42E4-A623-790898D6B9B7}">
      <dsp:nvSpPr>
        <dsp:cNvPr id="0" name=""/>
        <dsp:cNvSpPr/>
      </dsp:nvSpPr>
      <dsp:spPr>
        <a:xfrm rot="1682515">
          <a:off x="3302880" y="1359761"/>
          <a:ext cx="1032922" cy="89034"/>
        </a:xfrm>
        <a:custGeom>
          <a:avLst/>
          <a:gdLst/>
          <a:ahLst/>
          <a:cxnLst/>
          <a:rect l="0" t="0" r="0" b="0"/>
          <a:pathLst>
            <a:path>
              <a:moveTo>
                <a:pt x="0" y="44517"/>
              </a:moveTo>
              <a:lnTo>
                <a:pt x="1032922" y="4451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793518" y="1378455"/>
        <a:ext cx="51646" cy="51646"/>
      </dsp:txXfrm>
    </dsp:sp>
    <dsp:sp modelId="{B05F3618-5A01-41F7-867C-C1B60C082A2C}">
      <dsp:nvSpPr>
        <dsp:cNvPr id="0" name=""/>
        <dsp:cNvSpPr/>
      </dsp:nvSpPr>
      <dsp:spPr>
        <a:xfrm>
          <a:off x="4275172" y="1353871"/>
          <a:ext cx="4052347" cy="586408"/>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2400" b="1" kern="1200" dirty="0" smtClean="0">
              <a:solidFill>
                <a:srgbClr val="502800"/>
              </a:solidFill>
              <a:latin typeface="Arial" pitchFamily="34" charset="0"/>
              <a:cs typeface="Arial" pitchFamily="34" charset="0"/>
            </a:rPr>
            <a:t>повторне</a:t>
          </a:r>
        </a:p>
      </dsp:txBody>
      <dsp:txXfrm>
        <a:off x="4292347" y="1371046"/>
        <a:ext cx="4017997" cy="5520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3F307-114C-4458-A7B0-C4D2180314F2}">
      <dsp:nvSpPr>
        <dsp:cNvPr id="0" name=""/>
        <dsp:cNvSpPr/>
      </dsp:nvSpPr>
      <dsp:spPr>
        <a:xfrm>
          <a:off x="0" y="488258"/>
          <a:ext cx="3010120" cy="1298390"/>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502800"/>
              </a:solidFill>
              <a:latin typeface="Arial" pitchFamily="34" charset="0"/>
              <a:cs typeface="Arial" pitchFamily="34" charset="0"/>
            </a:rPr>
            <a:t>Повторне бібліографічне посилання </a:t>
          </a:r>
        </a:p>
      </dsp:txBody>
      <dsp:txXfrm>
        <a:off x="38029" y="526287"/>
        <a:ext cx="2934062" cy="1222332"/>
      </dsp:txXfrm>
    </dsp:sp>
    <dsp:sp modelId="{67A78175-CD9A-4C37-9055-88FBD98B3A75}">
      <dsp:nvSpPr>
        <dsp:cNvPr id="0" name=""/>
        <dsp:cNvSpPr/>
      </dsp:nvSpPr>
      <dsp:spPr>
        <a:xfrm rot="17889045">
          <a:off x="2775620" y="663127"/>
          <a:ext cx="887910" cy="165775"/>
        </a:xfrm>
        <a:custGeom>
          <a:avLst/>
          <a:gdLst/>
          <a:ahLst/>
          <a:cxnLst/>
          <a:rect l="0" t="0" r="0" b="0"/>
          <a:pathLst>
            <a:path>
              <a:moveTo>
                <a:pt x="0" y="82887"/>
              </a:moveTo>
              <a:lnTo>
                <a:pt x="887910" y="8288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197377" y="723817"/>
        <a:ext cx="44395" cy="44395"/>
      </dsp:txXfrm>
    </dsp:sp>
    <dsp:sp modelId="{795562E9-265D-4F3D-B753-96D50C6CB938}">
      <dsp:nvSpPr>
        <dsp:cNvPr id="0" name=""/>
        <dsp:cNvSpPr/>
      </dsp:nvSpPr>
      <dsp:spPr>
        <a:xfrm>
          <a:off x="3429030" y="89686"/>
          <a:ext cx="3376712" cy="529778"/>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endParaRPr lang="uk-UA" sz="2400" b="1" kern="1200" dirty="0" smtClean="0">
            <a:solidFill>
              <a:srgbClr val="FFC000"/>
            </a:solidFill>
            <a:latin typeface="Arial" pitchFamily="34" charset="0"/>
            <a:cs typeface="Arial" pitchFamily="34" charset="0"/>
          </a:endParaRPr>
        </a:p>
        <a:p>
          <a:pPr lvl="0" algn="ctr" defTabSz="1066800">
            <a:lnSpc>
              <a:spcPct val="90000"/>
            </a:lnSpc>
            <a:spcBef>
              <a:spcPct val="0"/>
            </a:spcBef>
            <a:spcAft>
              <a:spcPct val="35000"/>
            </a:spcAft>
          </a:pPr>
          <a:r>
            <a:rPr lang="uk-UA" sz="2400" b="1" kern="1200" dirty="0" err="1" smtClean="0">
              <a:solidFill>
                <a:srgbClr val="502800"/>
              </a:solidFill>
              <a:latin typeface="Arial" pitchFamily="34" charset="0"/>
              <a:cs typeface="Arial" pitchFamily="34" charset="0"/>
            </a:rPr>
            <a:t>внутрішньотекстове</a:t>
          </a:r>
          <a:endParaRPr lang="uk-UA" sz="2400" b="1" kern="1200" dirty="0" smtClean="0">
            <a:solidFill>
              <a:srgbClr val="502800"/>
            </a:solidFill>
            <a:latin typeface="Arial" pitchFamily="34" charset="0"/>
            <a:cs typeface="Arial" pitchFamily="34" charset="0"/>
          </a:endParaRPr>
        </a:p>
        <a:p>
          <a:pPr lvl="0" algn="l" defTabSz="1066800">
            <a:lnSpc>
              <a:spcPct val="90000"/>
            </a:lnSpc>
            <a:spcBef>
              <a:spcPct val="0"/>
            </a:spcBef>
            <a:spcAft>
              <a:spcPct val="35000"/>
            </a:spcAft>
          </a:pPr>
          <a:endParaRPr lang="uk-UA" sz="1600" b="0" kern="1200" dirty="0">
            <a:solidFill>
              <a:schemeClr val="bg1"/>
            </a:solidFill>
            <a:latin typeface="Arial" pitchFamily="34" charset="0"/>
            <a:cs typeface="Arial" pitchFamily="34" charset="0"/>
          </a:endParaRPr>
        </a:p>
      </dsp:txBody>
      <dsp:txXfrm>
        <a:off x="3444547" y="105203"/>
        <a:ext cx="3345678" cy="498744"/>
      </dsp:txXfrm>
    </dsp:sp>
    <dsp:sp modelId="{DBB21535-B16F-42E4-A623-790898D6B9B7}">
      <dsp:nvSpPr>
        <dsp:cNvPr id="0" name=""/>
        <dsp:cNvSpPr/>
      </dsp:nvSpPr>
      <dsp:spPr>
        <a:xfrm rot="21585152">
          <a:off x="3010113" y="1051502"/>
          <a:ext cx="1419046" cy="165775"/>
        </a:xfrm>
        <a:custGeom>
          <a:avLst/>
          <a:gdLst/>
          <a:ahLst/>
          <a:cxnLst/>
          <a:rect l="0" t="0" r="0" b="0"/>
          <a:pathLst>
            <a:path>
              <a:moveTo>
                <a:pt x="0" y="82887"/>
              </a:moveTo>
              <a:lnTo>
                <a:pt x="1419046" y="8288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3684160" y="1098913"/>
        <a:ext cx="70952" cy="70952"/>
      </dsp:txXfrm>
    </dsp:sp>
    <dsp:sp modelId="{B05F3618-5A01-41F7-867C-C1B60C082A2C}">
      <dsp:nvSpPr>
        <dsp:cNvPr id="0" name=""/>
        <dsp:cNvSpPr/>
      </dsp:nvSpPr>
      <dsp:spPr>
        <a:xfrm>
          <a:off x="4429153" y="857258"/>
          <a:ext cx="2963495" cy="548134"/>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2400" b="1" kern="1200" dirty="0" smtClean="0">
              <a:solidFill>
                <a:srgbClr val="502800"/>
              </a:solidFill>
              <a:latin typeface="Arial" pitchFamily="34" charset="0"/>
              <a:cs typeface="Arial" pitchFamily="34" charset="0"/>
            </a:rPr>
            <a:t>підрядкове</a:t>
          </a:r>
        </a:p>
      </dsp:txBody>
      <dsp:txXfrm>
        <a:off x="4445207" y="873312"/>
        <a:ext cx="2931387" cy="516026"/>
      </dsp:txXfrm>
    </dsp:sp>
    <dsp:sp modelId="{5E520E25-D173-411E-82DB-5C259FBE6A90}">
      <dsp:nvSpPr>
        <dsp:cNvPr id="0" name=""/>
        <dsp:cNvSpPr/>
      </dsp:nvSpPr>
      <dsp:spPr>
        <a:xfrm rot="1111505">
          <a:off x="2943551" y="1462748"/>
          <a:ext cx="2569449" cy="165775"/>
        </a:xfrm>
        <a:custGeom>
          <a:avLst/>
          <a:gdLst/>
          <a:ahLst/>
          <a:cxnLst/>
          <a:rect l="0" t="0" r="0" b="0"/>
          <a:pathLst>
            <a:path>
              <a:moveTo>
                <a:pt x="0" y="82887"/>
              </a:moveTo>
              <a:lnTo>
                <a:pt x="2569449" y="8288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uk-UA" sz="900" kern="1200"/>
        </a:p>
      </dsp:txBody>
      <dsp:txXfrm>
        <a:off x="4164040" y="1481400"/>
        <a:ext cx="128472" cy="128472"/>
      </dsp:txXfrm>
    </dsp:sp>
    <dsp:sp modelId="{11EF3D5A-77C9-4746-93F8-B19025627D26}">
      <dsp:nvSpPr>
        <dsp:cNvPr id="0" name=""/>
        <dsp:cNvSpPr/>
      </dsp:nvSpPr>
      <dsp:spPr>
        <a:xfrm>
          <a:off x="5446432" y="1693059"/>
          <a:ext cx="2911813" cy="521518"/>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2400" b="1" kern="1200" dirty="0" err="1" smtClean="0">
              <a:solidFill>
                <a:srgbClr val="502800"/>
              </a:solidFill>
              <a:latin typeface="Arial" pitchFamily="34" charset="0"/>
              <a:cs typeface="Arial" pitchFamily="34" charset="0"/>
            </a:rPr>
            <a:t>позатекстове</a:t>
          </a:r>
          <a:endParaRPr lang="uk-UA" sz="2400" b="1" kern="1200" dirty="0">
            <a:solidFill>
              <a:srgbClr val="502800"/>
            </a:solidFill>
            <a:latin typeface="Arial" pitchFamily="34" charset="0"/>
            <a:cs typeface="Arial" pitchFamily="34" charset="0"/>
          </a:endParaRPr>
        </a:p>
      </dsp:txBody>
      <dsp:txXfrm>
        <a:off x="5461707" y="1708334"/>
        <a:ext cx="2881263" cy="4909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3F307-114C-4458-A7B0-C4D2180314F2}">
      <dsp:nvSpPr>
        <dsp:cNvPr id="0" name=""/>
        <dsp:cNvSpPr/>
      </dsp:nvSpPr>
      <dsp:spPr>
        <a:xfrm>
          <a:off x="127521" y="356694"/>
          <a:ext cx="2470433" cy="944233"/>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uk-UA" sz="1800" b="1" kern="1200" dirty="0" smtClean="0">
              <a:solidFill>
                <a:srgbClr val="502800"/>
              </a:solidFill>
              <a:latin typeface="Arial" pitchFamily="34" charset="0"/>
              <a:cs typeface="Arial" pitchFamily="34" charset="0"/>
            </a:rPr>
            <a:t>Комплексне бібліографічне посилання </a:t>
          </a:r>
        </a:p>
      </dsp:txBody>
      <dsp:txXfrm>
        <a:off x="155177" y="384350"/>
        <a:ext cx="2415121" cy="888921"/>
      </dsp:txXfrm>
    </dsp:sp>
    <dsp:sp modelId="{67A78175-CD9A-4C37-9055-88FBD98B3A75}">
      <dsp:nvSpPr>
        <dsp:cNvPr id="0" name=""/>
        <dsp:cNvSpPr/>
      </dsp:nvSpPr>
      <dsp:spPr>
        <a:xfrm rot="18754549">
          <a:off x="2461511" y="434222"/>
          <a:ext cx="843711" cy="167882"/>
        </a:xfrm>
        <a:custGeom>
          <a:avLst/>
          <a:gdLst/>
          <a:ahLst/>
          <a:cxnLst/>
          <a:rect l="0" t="0" r="0" b="0"/>
          <a:pathLst>
            <a:path>
              <a:moveTo>
                <a:pt x="0" y="83941"/>
              </a:moveTo>
              <a:lnTo>
                <a:pt x="843711" y="8394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uk-UA" sz="500" kern="1200"/>
        </a:p>
      </dsp:txBody>
      <dsp:txXfrm>
        <a:off x="2862274" y="497070"/>
        <a:ext cx="42185" cy="42185"/>
      </dsp:txXfrm>
    </dsp:sp>
    <dsp:sp modelId="{795562E9-265D-4F3D-B753-96D50C6CB938}">
      <dsp:nvSpPr>
        <dsp:cNvPr id="0" name=""/>
        <dsp:cNvSpPr/>
      </dsp:nvSpPr>
      <dsp:spPr>
        <a:xfrm>
          <a:off x="3168780" y="4"/>
          <a:ext cx="2647799" cy="415022"/>
        </a:xfrm>
        <a:prstGeom prst="roundRect">
          <a:avLst>
            <a:gd name="adj" fmla="val 10000"/>
          </a:avLst>
        </a:prstGeom>
        <a:solidFill>
          <a:srgbClr val="FAD77E"/>
        </a:solidFill>
        <a:ln>
          <a:solidFill>
            <a:srgbClr val="3D3F31"/>
          </a:solidFill>
        </a:ln>
        <a:effectLst>
          <a:glow rad="101600">
            <a:srgbClr val="494B3B">
              <a:alpha val="4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l" defTabSz="800100">
            <a:lnSpc>
              <a:spcPct val="90000"/>
            </a:lnSpc>
            <a:spcBef>
              <a:spcPct val="0"/>
            </a:spcBef>
            <a:spcAft>
              <a:spcPct val="35000"/>
            </a:spcAft>
          </a:pPr>
          <a:endParaRPr lang="uk-UA" sz="1800" b="1" kern="1200" dirty="0" smtClean="0">
            <a:solidFill>
              <a:srgbClr val="FFC000"/>
            </a:solidFill>
            <a:latin typeface="Arial" pitchFamily="34" charset="0"/>
            <a:cs typeface="Arial" pitchFamily="34" charset="0"/>
          </a:endParaRPr>
        </a:p>
        <a:p>
          <a:pPr lvl="0" algn="l" defTabSz="800100">
            <a:lnSpc>
              <a:spcPct val="90000"/>
            </a:lnSpc>
            <a:spcBef>
              <a:spcPct val="0"/>
            </a:spcBef>
            <a:spcAft>
              <a:spcPct val="35000"/>
            </a:spcAft>
          </a:pPr>
          <a:r>
            <a:rPr lang="uk-UA" sz="1800" b="1" kern="1200" dirty="0" err="1" smtClean="0">
              <a:solidFill>
                <a:srgbClr val="502800"/>
              </a:solidFill>
              <a:latin typeface="Arial" pitchFamily="34" charset="0"/>
              <a:cs typeface="Arial" pitchFamily="34" charset="0"/>
            </a:rPr>
            <a:t>внутрішньотекстове</a:t>
          </a:r>
          <a:endParaRPr lang="uk-UA" sz="1800" b="1" kern="1200" dirty="0" smtClean="0">
            <a:solidFill>
              <a:srgbClr val="502800"/>
            </a:solidFill>
            <a:latin typeface="Arial" pitchFamily="34" charset="0"/>
            <a:cs typeface="Arial" pitchFamily="34" charset="0"/>
          </a:endParaRPr>
        </a:p>
        <a:p>
          <a:pPr lvl="0" algn="l" defTabSz="800100">
            <a:lnSpc>
              <a:spcPct val="90000"/>
            </a:lnSpc>
            <a:spcBef>
              <a:spcPct val="0"/>
            </a:spcBef>
            <a:spcAft>
              <a:spcPct val="35000"/>
            </a:spcAft>
          </a:pPr>
          <a:endParaRPr lang="uk-UA" sz="1600" b="0" kern="1200" dirty="0">
            <a:solidFill>
              <a:schemeClr val="bg1"/>
            </a:solidFill>
            <a:latin typeface="Arial" pitchFamily="34" charset="0"/>
            <a:cs typeface="Arial" pitchFamily="34" charset="0"/>
          </a:endParaRPr>
        </a:p>
      </dsp:txBody>
      <dsp:txXfrm>
        <a:off x="3180936" y="12160"/>
        <a:ext cx="2623487" cy="390710"/>
      </dsp:txXfrm>
    </dsp:sp>
    <dsp:sp modelId="{DBB21535-B16F-42E4-A623-790898D6B9B7}">
      <dsp:nvSpPr>
        <dsp:cNvPr id="0" name=""/>
        <dsp:cNvSpPr/>
      </dsp:nvSpPr>
      <dsp:spPr>
        <a:xfrm rot="21420672">
          <a:off x="2596661" y="695298"/>
          <a:ext cx="1901431" cy="167882"/>
        </a:xfrm>
        <a:custGeom>
          <a:avLst/>
          <a:gdLst/>
          <a:ahLst/>
          <a:cxnLst/>
          <a:rect l="0" t="0" r="0" b="0"/>
          <a:pathLst>
            <a:path>
              <a:moveTo>
                <a:pt x="0" y="83941"/>
              </a:moveTo>
              <a:lnTo>
                <a:pt x="1901431" y="8394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uk-UA" sz="600" kern="1200"/>
        </a:p>
      </dsp:txBody>
      <dsp:txXfrm>
        <a:off x="3499840" y="731704"/>
        <a:ext cx="95071" cy="95071"/>
      </dsp:txXfrm>
    </dsp:sp>
    <dsp:sp modelId="{B05F3618-5A01-41F7-867C-C1B60C082A2C}">
      <dsp:nvSpPr>
        <dsp:cNvPr id="0" name=""/>
        <dsp:cNvSpPr/>
      </dsp:nvSpPr>
      <dsp:spPr>
        <a:xfrm>
          <a:off x="4496799" y="557609"/>
          <a:ext cx="2647799" cy="344119"/>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1800" b="1" kern="1200" dirty="0" smtClean="0">
              <a:solidFill>
                <a:srgbClr val="502800"/>
              </a:solidFill>
              <a:latin typeface="Arial" pitchFamily="34" charset="0"/>
              <a:cs typeface="Arial" pitchFamily="34" charset="0"/>
            </a:rPr>
            <a:t>підрядкове</a:t>
          </a:r>
        </a:p>
      </dsp:txBody>
      <dsp:txXfrm>
        <a:off x="4506878" y="567688"/>
        <a:ext cx="2627641" cy="323961"/>
      </dsp:txXfrm>
    </dsp:sp>
    <dsp:sp modelId="{5E520E25-D173-411E-82DB-5C259FBE6A90}">
      <dsp:nvSpPr>
        <dsp:cNvPr id="0" name=""/>
        <dsp:cNvSpPr/>
      </dsp:nvSpPr>
      <dsp:spPr>
        <a:xfrm rot="443832">
          <a:off x="2584881" y="947100"/>
          <a:ext cx="3141517" cy="167882"/>
        </a:xfrm>
        <a:custGeom>
          <a:avLst/>
          <a:gdLst/>
          <a:ahLst/>
          <a:cxnLst/>
          <a:rect l="0" t="0" r="0" b="0"/>
          <a:pathLst>
            <a:path>
              <a:moveTo>
                <a:pt x="0" y="83941"/>
              </a:moveTo>
              <a:lnTo>
                <a:pt x="3141517" y="8394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uk-UA" sz="1100" kern="1200"/>
        </a:p>
      </dsp:txBody>
      <dsp:txXfrm>
        <a:off x="4077102" y="952503"/>
        <a:ext cx="157075" cy="157075"/>
      </dsp:txXfrm>
    </dsp:sp>
    <dsp:sp modelId="{11EF3D5A-77C9-4746-93F8-B19025627D26}">
      <dsp:nvSpPr>
        <dsp:cNvPr id="0" name=""/>
        <dsp:cNvSpPr/>
      </dsp:nvSpPr>
      <dsp:spPr>
        <a:xfrm>
          <a:off x="5713326" y="1047755"/>
          <a:ext cx="2475798" cy="371032"/>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r>
            <a:rPr lang="uk-UA" sz="1800" b="1" kern="1200" dirty="0" err="1" smtClean="0">
              <a:solidFill>
                <a:srgbClr val="502800"/>
              </a:solidFill>
              <a:latin typeface="Arial" pitchFamily="34" charset="0"/>
              <a:cs typeface="Arial" pitchFamily="34" charset="0"/>
            </a:rPr>
            <a:t>позатекстове</a:t>
          </a:r>
          <a:endParaRPr lang="uk-UA" sz="1800" b="1" kern="1200" dirty="0">
            <a:solidFill>
              <a:srgbClr val="502800"/>
            </a:solidFill>
            <a:latin typeface="Arial" pitchFamily="34" charset="0"/>
            <a:cs typeface="Arial" pitchFamily="34" charset="0"/>
          </a:endParaRPr>
        </a:p>
      </dsp:txBody>
      <dsp:txXfrm>
        <a:off x="5724193" y="1058622"/>
        <a:ext cx="2454064" cy="3492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3073CD-54AB-4FED-B129-283269F9D20E}" type="datetimeFigureOut">
              <a:rPr lang="uk-UA" smtClean="0"/>
              <a:pPr/>
              <a:t>07.01.2025</a:t>
            </a:fld>
            <a:endParaRPr lang="uk-UA"/>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197683-8582-4519-9F50-A162A5EF4D60}" type="slidenum">
              <a:rPr lang="uk-UA" smtClean="0"/>
              <a:pPr/>
              <a:t>‹№›</a:t>
            </a:fld>
            <a:endParaRPr lang="uk-UA"/>
          </a:p>
        </p:txBody>
      </p:sp>
    </p:spTree>
    <p:extLst>
      <p:ext uri="{BB962C8B-B14F-4D97-AF65-F5344CB8AC3E}">
        <p14:creationId xmlns:p14="http://schemas.microsoft.com/office/powerpoint/2010/main" val="3684834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AABE71C-EB33-4988-8641-45376D574963}" type="datetime1">
              <a:rPr lang="ru-RU" smtClean="0"/>
              <a:pPr/>
              <a:t>07.01.2025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DFBF5D-3857-40C9-B44B-3E89F7C58C0C}" type="datetime1">
              <a:rPr lang="ru-RU" smtClean="0"/>
              <a:pPr/>
              <a:t>07.01.2025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B33B20-F60D-4960-A750-2563BBB453FC}" type="datetime1">
              <a:rPr lang="ru-RU" smtClean="0"/>
              <a:pPr/>
              <a:t>07.01.2025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D3C14FB-8AF5-461A-ABFC-424AC70F31D6}" type="datetime1">
              <a:rPr lang="ru-RU" smtClean="0"/>
              <a:pPr/>
              <a:t>07.01.2025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B59D4BD-535E-4939-A84A-CECB71459FDB}" type="datetime1">
              <a:rPr lang="ru-RU" smtClean="0"/>
              <a:pPr/>
              <a:t>07.01.2025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373F151-323A-420E-8AC8-98C7EA6F742B}" type="datetime1">
              <a:rPr lang="ru-RU" smtClean="0"/>
              <a:pPr/>
              <a:t>07.01.2025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F3A289E-87CC-4067-8A95-2D60DFC501A3}" type="datetime1">
              <a:rPr lang="ru-RU" smtClean="0"/>
              <a:pPr/>
              <a:t>07.01.2025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C2D386F-1C99-4B25-89D4-0A23AE17DF10}" type="datetime1">
              <a:rPr lang="ru-RU" smtClean="0"/>
              <a:pPr/>
              <a:t>07.01.2025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43B94C8-F807-4706-BBA5-6007CFAF439E}" type="datetime1">
              <a:rPr lang="ru-RU" smtClean="0"/>
              <a:pPr/>
              <a:t>07.01.2025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37DA75-7C97-42C2-905E-333974BB7AF0}" type="datetime1">
              <a:rPr lang="ru-RU" smtClean="0"/>
              <a:pPr/>
              <a:t>07.01.2025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005D14-726F-410F-A4D9-6016B0B749A3}" type="datetime1">
              <a:rPr lang="ru-RU" smtClean="0"/>
              <a:pPr/>
              <a:t>07.01.2025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8554D2-4422-4634-A094-CBB05A6B25C9}" type="datetime1">
              <a:rPr lang="ru-RU" smtClean="0"/>
              <a:pPr/>
              <a:t>07.01.2025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643063" y="142875"/>
            <a:ext cx="7500937" cy="3714750"/>
          </a:xfrm>
          <a:effectLst>
            <a:outerShdw blurRad="50800" dist="38100" dir="8100000" algn="tr" rotWithShape="0">
              <a:prstClr val="black">
                <a:alpha val="40000"/>
              </a:prstClr>
            </a:outerShdw>
          </a:effectLst>
        </p:spPr>
        <p:txBody>
          <a:bodyPr>
            <a:normAutofit fontScale="90000"/>
          </a:bodyPr>
          <a:lstStyle/>
          <a:p>
            <a:pPr algn="l"/>
            <a:r>
              <a:rPr lang="ru-RU" b="1" dirty="0" err="1" smtClean="0">
                <a:solidFill>
                  <a:srgbClr val="7C2B06"/>
                </a:solidFill>
                <a:latin typeface="Arial" pitchFamily="34" charset="0"/>
                <a:cs typeface="Arial" pitchFamily="34" charset="0"/>
              </a:rPr>
              <a:t>Бібліографічне</a:t>
            </a:r>
            <a:r>
              <a:rPr lang="ru-RU" b="1" dirty="0" smtClean="0">
                <a:solidFill>
                  <a:srgbClr val="7C2B06"/>
                </a:solidFill>
                <a:latin typeface="Arial" pitchFamily="34" charset="0"/>
                <a:cs typeface="Arial" pitchFamily="34" charset="0"/>
              </a:rPr>
              <a:t> </a:t>
            </a:r>
            <a:r>
              <a:rPr lang="ru-RU" b="1" dirty="0" err="1" smtClean="0">
                <a:solidFill>
                  <a:srgbClr val="7C2B06"/>
                </a:solidFill>
                <a:latin typeface="Arial" pitchFamily="34" charset="0"/>
                <a:cs typeface="Arial" pitchFamily="34" charset="0"/>
              </a:rPr>
              <a:t>посилання</a:t>
            </a:r>
            <a:r>
              <a:rPr lang="ru-RU" b="1" dirty="0" smtClean="0">
                <a:solidFill>
                  <a:srgbClr val="7C2B06"/>
                </a:solidFill>
                <a:latin typeface="Arial" pitchFamily="34" charset="0"/>
                <a:cs typeface="Arial" pitchFamily="34" charset="0"/>
              </a:rPr>
              <a:t>: </a:t>
            </a:r>
            <a:r>
              <a:rPr lang="ru-RU" b="1" dirty="0" err="1" smtClean="0">
                <a:solidFill>
                  <a:srgbClr val="7C2B06"/>
                </a:solidFill>
                <a:latin typeface="Arial" pitchFamily="34" charset="0"/>
                <a:cs typeface="Arial" pitchFamily="34" charset="0"/>
              </a:rPr>
              <a:t>загальн</a:t>
            </a:r>
            <a:r>
              <a:rPr lang="uk-UA" b="1" dirty="0" smtClean="0">
                <a:solidFill>
                  <a:srgbClr val="7C2B06"/>
                </a:solidFill>
                <a:latin typeface="Arial" pitchFamily="34" charset="0"/>
                <a:cs typeface="Arial" pitchFamily="34" charset="0"/>
              </a:rPr>
              <a:t>і положення та правила складання</a:t>
            </a:r>
            <a:r>
              <a:rPr lang="uk-UA" dirty="0" smtClean="0">
                <a:solidFill>
                  <a:srgbClr val="7C2B06"/>
                </a:solidFill>
                <a:latin typeface="Arial" pitchFamily="34" charset="0"/>
                <a:cs typeface="Arial" pitchFamily="34" charset="0"/>
              </a:rPr>
              <a:t/>
            </a:r>
            <a:br>
              <a:rPr lang="uk-UA" dirty="0" smtClean="0">
                <a:solidFill>
                  <a:srgbClr val="7C2B06"/>
                </a:solidFill>
                <a:latin typeface="Arial" pitchFamily="34" charset="0"/>
                <a:cs typeface="Arial" pitchFamily="34" charset="0"/>
              </a:rPr>
            </a:br>
            <a:r>
              <a:rPr lang="uk-UA" dirty="0" smtClean="0">
                <a:solidFill>
                  <a:srgbClr val="7C2B06"/>
                </a:solidFill>
                <a:latin typeface="Arial" pitchFamily="34" charset="0"/>
                <a:cs typeface="Arial" pitchFamily="34" charset="0"/>
              </a:rPr>
              <a:t/>
            </a:r>
            <a:br>
              <a:rPr lang="uk-UA" dirty="0" smtClean="0">
                <a:solidFill>
                  <a:srgbClr val="7C2B06"/>
                </a:solidFill>
                <a:latin typeface="Arial" pitchFamily="34" charset="0"/>
                <a:cs typeface="Arial" pitchFamily="34" charset="0"/>
              </a:rPr>
            </a:br>
            <a:r>
              <a:rPr lang="uk-UA" dirty="0" smtClean="0">
                <a:solidFill>
                  <a:srgbClr val="7C2B06"/>
                </a:solidFill>
                <a:latin typeface="Arial" pitchFamily="34" charset="0"/>
                <a:cs typeface="Arial" pitchFamily="34" charset="0"/>
              </a:rPr>
              <a:t>(</a:t>
            </a:r>
            <a:r>
              <a:rPr lang="uk-UA" sz="4000" dirty="0" smtClean="0">
                <a:solidFill>
                  <a:srgbClr val="7C2B06"/>
                </a:solidFill>
                <a:latin typeface="Arial" pitchFamily="34" charset="0"/>
                <a:cs typeface="Arial" pitchFamily="34" charset="0"/>
              </a:rPr>
              <a:t>ДСТУ 8302:2015)</a:t>
            </a:r>
            <a:r>
              <a:rPr lang="uk-UA" dirty="0" smtClean="0">
                <a:latin typeface="Arial" pitchFamily="34" charset="0"/>
                <a:cs typeface="Arial" pitchFamily="34" charset="0"/>
              </a:rPr>
              <a:t/>
            </a:r>
            <a:br>
              <a:rPr lang="uk-UA" dirty="0" smtClean="0">
                <a:latin typeface="Arial" pitchFamily="34" charset="0"/>
                <a:cs typeface="Arial" pitchFamily="34" charset="0"/>
              </a:rPr>
            </a:br>
            <a:endParaRPr lang="uk-UA" dirty="0">
              <a:latin typeface="Arial" pitchFamily="34" charset="0"/>
              <a:cs typeface="Arial" pitchFamily="34" charset="0"/>
            </a:endParaRPr>
          </a:p>
        </p:txBody>
      </p:sp>
      <p:pic>
        <p:nvPicPr>
          <p:cNvPr id="4" name="Picture 2" descr="C:\Users\Пользователь\Desktop\bibliot_zaproshenn1_ostatochno.png"/>
          <p:cNvPicPr>
            <a:picLocks noChangeAspect="1" noChangeArrowheads="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7358082" y="3643314"/>
            <a:ext cx="1571604" cy="1500174"/>
          </a:xfrm>
          <a:prstGeom prst="rect">
            <a:avLst/>
          </a:prstGeom>
          <a:noFill/>
          <a:ln>
            <a:noFill/>
          </a:ln>
          <a:effectLst>
            <a:glow rad="101600">
              <a:srgbClr val="DAC782">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786446" y="6000768"/>
            <a:ext cx="3071834" cy="646331"/>
          </a:xfrm>
          <a:prstGeom prst="rect">
            <a:avLst/>
          </a:prstGeom>
          <a:noFill/>
          <a:effectLst>
            <a:outerShdw blurRad="50800" dist="38100" dir="8100000" algn="tr" rotWithShape="0">
              <a:prstClr val="black">
                <a:alpha val="40000"/>
              </a:prstClr>
            </a:outerShdw>
          </a:effectLst>
        </p:spPr>
        <p:txBody>
          <a:bodyPr wrap="square" rtlCol="0">
            <a:spAutoFit/>
          </a:bodyPr>
          <a:lstStyle/>
          <a:p>
            <a:pPr algn="r"/>
            <a:r>
              <a:rPr lang="uk-UA" dirty="0" smtClean="0">
                <a:solidFill>
                  <a:schemeClr val="bg1">
                    <a:lumMod val="75000"/>
                  </a:schemeClr>
                </a:solidFill>
                <a:latin typeface="Arial" pitchFamily="34" charset="0"/>
                <a:cs typeface="Arial" pitchFamily="34" charset="0"/>
              </a:rPr>
              <a:t>Л. А. </a:t>
            </a:r>
            <a:r>
              <a:rPr lang="uk-UA" dirty="0" err="1" smtClean="0">
                <a:solidFill>
                  <a:schemeClr val="bg1">
                    <a:lumMod val="75000"/>
                  </a:schemeClr>
                </a:solidFill>
                <a:latin typeface="Arial" pitchFamily="34" charset="0"/>
                <a:cs typeface="Arial" pitchFamily="34" charset="0"/>
              </a:rPr>
              <a:t>Криштафович</a:t>
            </a:r>
            <a:r>
              <a:rPr lang="uk-UA" dirty="0" smtClean="0">
                <a:solidFill>
                  <a:schemeClr val="bg1">
                    <a:lumMod val="75000"/>
                  </a:schemeClr>
                </a:solidFill>
                <a:latin typeface="Arial" pitchFamily="34" charset="0"/>
                <a:cs typeface="Arial" pitchFamily="34" charset="0"/>
              </a:rPr>
              <a:t>, </a:t>
            </a:r>
          </a:p>
          <a:p>
            <a:pPr algn="r"/>
            <a:r>
              <a:rPr lang="uk-UA" dirty="0" smtClean="0">
                <a:solidFill>
                  <a:schemeClr val="bg1">
                    <a:lumMod val="75000"/>
                  </a:schemeClr>
                </a:solidFill>
                <a:latin typeface="Arial" pitchFamily="34" charset="0"/>
                <a:cs typeface="Arial" pitchFamily="34" charset="0"/>
              </a:rPr>
              <a:t>гол. бібліограф НТБ ВНТУ</a:t>
            </a:r>
            <a:endParaRPr lang="uk-UA" dirty="0">
              <a:solidFill>
                <a:schemeClr val="bg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Autofit/>
          </a:bodyPr>
          <a:lstStyle/>
          <a:p>
            <a:r>
              <a:rPr lang="uk-UA" sz="2600" b="1" u="sng" dirty="0" smtClean="0">
                <a:solidFill>
                  <a:srgbClr val="0A353C"/>
                </a:solidFill>
                <a:latin typeface="Arial" pitchFamily="34" charset="0"/>
                <a:cs typeface="Arial" pitchFamily="34" charset="0"/>
              </a:rPr>
              <a:t>Підрядкове бібліографічне посилання</a:t>
            </a:r>
            <a:endParaRPr lang="uk-UA" sz="26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10</a:t>
            </a:fld>
            <a:endParaRPr lang="ru-RU"/>
          </a:p>
        </p:txBody>
      </p:sp>
      <p:sp>
        <p:nvSpPr>
          <p:cNvPr id="5" name="TextBox 4"/>
          <p:cNvSpPr txBox="1"/>
          <p:nvPr/>
        </p:nvSpPr>
        <p:spPr>
          <a:xfrm>
            <a:off x="285720" y="1285860"/>
            <a:ext cx="8429684" cy="646331"/>
          </a:xfrm>
          <a:prstGeom prst="rect">
            <a:avLst/>
          </a:prstGeom>
          <a:noFill/>
        </p:spPr>
        <p:txBody>
          <a:bodyPr wrap="square" rtlCol="0">
            <a:spAutoFit/>
          </a:bodyPr>
          <a:lstStyle/>
          <a:p>
            <a:pPr algn="ctr"/>
            <a:r>
              <a:rPr lang="ru-RU" dirty="0" err="1" smtClean="0">
                <a:latin typeface="Arial" pitchFamily="34" charset="0"/>
                <a:cs typeface="Arial" pitchFamily="34" charset="0"/>
              </a:rPr>
              <a:t>Підрядкове</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бібліографічне</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розміщують</a:t>
            </a:r>
            <a:r>
              <a:rPr lang="ru-RU" dirty="0" smtClean="0">
                <a:latin typeface="Arial" pitchFamily="34" charset="0"/>
                <a:cs typeface="Arial" pitchFamily="34" charset="0"/>
              </a:rPr>
              <a:t> як </a:t>
            </a:r>
            <a:r>
              <a:rPr lang="ru-RU" dirty="0" err="1" smtClean="0">
                <a:latin typeface="Arial" pitchFamily="34" charset="0"/>
                <a:cs typeface="Arial" pitchFamily="34" charset="0"/>
              </a:rPr>
              <a:t>примітку</a:t>
            </a:r>
            <a:r>
              <a:rPr lang="ru-RU" dirty="0" smtClean="0">
                <a:latin typeface="Arial" pitchFamily="34" charset="0"/>
                <a:cs typeface="Arial" pitchFamily="34" charset="0"/>
              </a:rPr>
              <a:t> в </a:t>
            </a:r>
            <a:r>
              <a:rPr lang="ru-RU" dirty="0" err="1" smtClean="0">
                <a:latin typeface="Arial" pitchFamily="34" charset="0"/>
                <a:cs typeface="Arial" pitchFamily="34" charset="0"/>
              </a:rPr>
              <a:t>нижній</a:t>
            </a:r>
            <a:r>
              <a:rPr lang="ru-RU" dirty="0" smtClean="0">
                <a:latin typeface="Arial" pitchFamily="34" charset="0"/>
                <a:cs typeface="Arial" pitchFamily="34" charset="0"/>
              </a:rPr>
              <a:t> </a:t>
            </a:r>
            <a:r>
              <a:rPr lang="ru-RU" dirty="0" err="1" smtClean="0">
                <a:latin typeface="Arial" pitchFamily="34" charset="0"/>
                <a:cs typeface="Arial" pitchFamily="34" charset="0"/>
              </a:rPr>
              <a:t>частині</a:t>
            </a:r>
            <a:r>
              <a:rPr lang="ru-RU" dirty="0" smtClean="0">
                <a:latin typeface="Arial" pitchFamily="34" charset="0"/>
                <a:cs typeface="Arial" pitchFamily="34" charset="0"/>
              </a:rPr>
              <a:t> </a:t>
            </a:r>
            <a:r>
              <a:rPr lang="ru-RU" dirty="0" err="1" smtClean="0">
                <a:latin typeface="Arial" pitchFamily="34" charset="0"/>
                <a:cs typeface="Arial" pitchFamily="34" charset="0"/>
              </a:rPr>
              <a:t>сторінки</a:t>
            </a:r>
            <a:r>
              <a:rPr lang="ru-RU" dirty="0" smtClean="0">
                <a:latin typeface="Arial" pitchFamily="34" charset="0"/>
                <a:cs typeface="Arial" pitchFamily="34" charset="0"/>
              </a:rPr>
              <a:t>, </a:t>
            </a:r>
            <a:r>
              <a:rPr lang="ru-RU" dirty="0" err="1" smtClean="0">
                <a:latin typeface="Arial" pitchFamily="34" charset="0"/>
                <a:cs typeface="Arial" pitchFamily="34" charset="0"/>
              </a:rPr>
              <a:t>відмежовуючи</a:t>
            </a:r>
            <a:r>
              <a:rPr lang="ru-RU" dirty="0" smtClean="0">
                <a:latin typeface="Arial" pitchFamily="34" charset="0"/>
                <a:cs typeface="Arial" pitchFamily="34" charset="0"/>
              </a:rPr>
              <a:t> </a:t>
            </a:r>
            <a:r>
              <a:rPr lang="ru-RU" dirty="0" err="1" smtClean="0">
                <a:latin typeface="Arial" pitchFamily="34" charset="0"/>
                <a:cs typeface="Arial" pitchFamily="34" charset="0"/>
              </a:rPr>
              <a:t>від</a:t>
            </a:r>
            <a:r>
              <a:rPr lang="ru-RU" dirty="0" smtClean="0">
                <a:latin typeface="Arial" pitchFamily="34" charset="0"/>
                <a:cs typeface="Arial" pitchFamily="34" charset="0"/>
              </a:rPr>
              <a:t> основного тексту горизонтальною рискою</a:t>
            </a:r>
            <a:endParaRPr lang="uk-UA" dirty="0">
              <a:latin typeface="Arial" pitchFamily="34" charset="0"/>
              <a:cs typeface="Arial" pitchFamily="34" charset="0"/>
            </a:endParaRPr>
          </a:p>
        </p:txBody>
      </p:sp>
      <p:sp>
        <p:nvSpPr>
          <p:cNvPr id="6" name="Скругленный прямоугольник 5"/>
          <p:cNvSpPr/>
          <p:nvPr/>
        </p:nvSpPr>
        <p:spPr>
          <a:xfrm>
            <a:off x="357158" y="1928802"/>
            <a:ext cx="2714644" cy="164307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b="1" dirty="0" smtClean="0">
                <a:latin typeface="Arial" pitchFamily="34" charset="0"/>
                <a:cs typeface="Arial" pitchFamily="34" charset="0"/>
              </a:rPr>
              <a:t>Знак </a:t>
            </a:r>
            <a:r>
              <a:rPr lang="ru-RU" sz="1600" b="1" dirty="0" err="1" smtClean="0">
                <a:latin typeface="Arial" pitchFamily="34" charset="0"/>
                <a:cs typeface="Arial" pitchFamily="34" charset="0"/>
              </a:rPr>
              <a:t>виноски</a:t>
            </a:r>
            <a:r>
              <a:rPr lang="ru-RU" sz="1600" b="1" dirty="0" smtClean="0">
                <a:latin typeface="Arial" pitchFamily="34" charset="0"/>
                <a:cs typeface="Arial" pitchFamily="34" charset="0"/>
              </a:rPr>
              <a:t>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на </a:t>
            </a:r>
            <a:r>
              <a:rPr lang="ru-RU" sz="1600" dirty="0" err="1" smtClean="0">
                <a:latin typeface="Arial" pitchFamily="34" charset="0"/>
                <a:cs typeface="Arial" pitchFamily="34" charset="0"/>
              </a:rPr>
              <a:t>верхній</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лінії</a:t>
            </a:r>
            <a:r>
              <a:rPr lang="ru-RU" sz="1600" dirty="0" smtClean="0">
                <a:latin typeface="Arial" pitchFamily="34" charset="0"/>
                <a:cs typeface="Arial" pitchFamily="34" charset="0"/>
              </a:rPr>
              <a:t> шрифту </a:t>
            </a:r>
            <a:r>
              <a:rPr lang="ru-RU" sz="1600" dirty="0" err="1" smtClean="0">
                <a:latin typeface="Arial" pitchFamily="34" charset="0"/>
                <a:cs typeface="Arial" pitchFamily="34" charset="0"/>
              </a:rPr>
              <a:t>після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відповідного</a:t>
            </a:r>
            <a:r>
              <a:rPr lang="ru-RU" sz="1600" dirty="0" smtClean="0">
                <a:latin typeface="Arial" pitchFamily="34" charset="0"/>
                <a:cs typeface="Arial" pitchFamily="34" charset="0"/>
              </a:rPr>
              <a:t> фрагмента в </a:t>
            </a:r>
            <a:r>
              <a:rPr lang="ru-RU" sz="1600" dirty="0" err="1" smtClean="0">
                <a:latin typeface="Arial" pitchFamily="34" charset="0"/>
                <a:cs typeface="Arial" pitchFamily="34" charset="0"/>
              </a:rPr>
              <a:t>тексті</a:t>
            </a:r>
            <a:endParaRPr lang="ru-RU" sz="1600" dirty="0" smtClean="0">
              <a:latin typeface="Arial" pitchFamily="34" charset="0"/>
              <a:cs typeface="Arial" pitchFamily="34" charset="0"/>
            </a:endParaRPr>
          </a:p>
          <a:p>
            <a:pPr algn="ctr"/>
            <a:r>
              <a:rPr lang="ru-RU" b="1" dirty="0" smtClean="0">
                <a:solidFill>
                  <a:srgbClr val="FFC000"/>
                </a:solidFill>
                <a:latin typeface="Arial" pitchFamily="34" charset="0"/>
                <a:cs typeface="Arial" pitchFamily="34" charset="0"/>
              </a:rPr>
              <a:t> </a:t>
            </a:r>
            <a:r>
              <a:rPr lang="ru-RU" sz="2400" b="1" dirty="0" smtClean="0">
                <a:solidFill>
                  <a:srgbClr val="FFC000"/>
                </a:solidFill>
                <a:latin typeface="Arial" pitchFamily="34" charset="0"/>
                <a:cs typeface="Arial" pitchFamily="34" charset="0"/>
              </a:rPr>
              <a:t>Текст </a:t>
            </a:r>
            <a:r>
              <a:rPr lang="en-US" sz="2400" b="1" baseline="30000" dirty="0" smtClean="0">
                <a:solidFill>
                  <a:srgbClr val="FFC000"/>
                </a:solidFill>
                <a:latin typeface="Arial" pitchFamily="34" charset="0"/>
                <a:cs typeface="Arial" pitchFamily="34" charset="0"/>
              </a:rPr>
              <a:t>2</a:t>
            </a:r>
            <a:endParaRPr lang="ru-RU" sz="2400" b="1" dirty="0" smtClean="0">
              <a:solidFill>
                <a:srgbClr val="FFC000"/>
              </a:solidFill>
              <a:latin typeface="Arial" pitchFamily="34" charset="0"/>
              <a:cs typeface="Arial" pitchFamily="34" charset="0"/>
            </a:endParaRPr>
          </a:p>
        </p:txBody>
      </p:sp>
      <p:sp>
        <p:nvSpPr>
          <p:cNvPr id="8" name="Скругленный прямоугольник 7"/>
          <p:cNvSpPr/>
          <p:nvPr/>
        </p:nvSpPr>
        <p:spPr>
          <a:xfrm>
            <a:off x="357158" y="3643314"/>
            <a:ext cx="2714644" cy="1428760"/>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dirty="0" smtClean="0">
                <a:latin typeface="Arial" pitchFamily="34" charset="0"/>
                <a:cs typeface="Arial" pitchFamily="34" charset="0"/>
              </a:rPr>
              <a:t>та перед підрядковим посиланням </a:t>
            </a:r>
            <a:r>
              <a:rPr lang="uk-UA" sz="2400" b="1" baseline="30000" dirty="0" smtClean="0">
                <a:solidFill>
                  <a:srgbClr val="FFC000"/>
                </a:solidFill>
                <a:latin typeface="Arial" pitchFamily="34" charset="0"/>
                <a:cs typeface="Arial" pitchFamily="34" charset="0"/>
              </a:rPr>
              <a:t>____________________</a:t>
            </a:r>
          </a:p>
          <a:p>
            <a:pPr algn="ctr"/>
            <a:r>
              <a:rPr lang="en-US" sz="2400" b="1" baseline="30000" dirty="0" smtClean="0">
                <a:solidFill>
                  <a:srgbClr val="FFC000"/>
                </a:solidFill>
                <a:latin typeface="Arial" pitchFamily="34" charset="0"/>
                <a:cs typeface="Arial" pitchFamily="34" charset="0"/>
              </a:rPr>
              <a:t>2</a:t>
            </a:r>
            <a:r>
              <a:rPr lang="uk-UA" sz="2400" b="1" dirty="0" smtClean="0">
                <a:solidFill>
                  <a:srgbClr val="FFC000"/>
                </a:solidFill>
                <a:latin typeface="Arial" pitchFamily="34" charset="0"/>
                <a:cs typeface="Arial" pitchFamily="34" charset="0"/>
              </a:rPr>
              <a:t> Посилання</a:t>
            </a:r>
            <a:endParaRPr lang="uk-UA" sz="2400" b="1" dirty="0">
              <a:solidFill>
                <a:srgbClr val="FFC000"/>
              </a:solidFill>
              <a:latin typeface="Arial" pitchFamily="34" charset="0"/>
              <a:cs typeface="Arial" pitchFamily="34" charset="0"/>
            </a:endParaRPr>
          </a:p>
        </p:txBody>
      </p:sp>
      <p:sp>
        <p:nvSpPr>
          <p:cNvPr id="10" name="Скругленный прямоугольник 9"/>
          <p:cNvSpPr/>
          <p:nvPr/>
        </p:nvSpPr>
        <p:spPr>
          <a:xfrm>
            <a:off x="357158" y="5143512"/>
            <a:ext cx="2714644" cy="857256"/>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Знаки </a:t>
            </a:r>
            <a:r>
              <a:rPr lang="ru-RU" sz="1600" dirty="0" err="1" smtClean="0">
                <a:latin typeface="Arial" pitchFamily="34" charset="0"/>
                <a:cs typeface="Arial" pitchFamily="34" charset="0"/>
              </a:rPr>
              <a:t>виноски</a:t>
            </a:r>
            <a:r>
              <a:rPr lang="ru-RU" sz="1600" dirty="0" smtClean="0">
                <a:latin typeface="Arial" pitchFamily="34" charset="0"/>
                <a:cs typeface="Arial" pitchFamily="34" charset="0"/>
              </a:rPr>
              <a:t> </a:t>
            </a:r>
            <a:r>
              <a:rPr lang="ru-RU" sz="1600" b="1" dirty="0" err="1" smtClean="0">
                <a:latin typeface="Arial" pitchFamily="34" charset="0"/>
                <a:cs typeface="Arial" pitchFamily="34" charset="0"/>
              </a:rPr>
              <a:t>відокремлюють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a:t>
            </a:r>
            <a:r>
              <a:rPr lang="ru-RU" sz="1600" dirty="0" smtClean="0">
                <a:latin typeface="Arial" pitchFamily="34" charset="0"/>
                <a:cs typeface="Arial" pitchFamily="34" charset="0"/>
              </a:rPr>
              <a:t> тексту </a:t>
            </a:r>
            <a:r>
              <a:rPr lang="ru-RU" sz="1600" b="1" dirty="0" err="1" smtClean="0">
                <a:solidFill>
                  <a:schemeClr val="bg1"/>
                </a:solidFill>
                <a:latin typeface="Arial" pitchFamily="34" charset="0"/>
                <a:cs typeface="Arial" pitchFamily="34" charset="0"/>
              </a:rPr>
              <a:t>проміжком</a:t>
            </a:r>
            <a:endParaRPr lang="uk-UA" sz="1600" b="1" dirty="0">
              <a:solidFill>
                <a:schemeClr val="bg1"/>
              </a:solidFill>
              <a:latin typeface="Arial" pitchFamily="34" charset="0"/>
              <a:cs typeface="Arial" pitchFamily="34" charset="0"/>
            </a:endParaRPr>
          </a:p>
        </p:txBody>
      </p:sp>
      <p:pic>
        <p:nvPicPr>
          <p:cNvPr id="1026" name="Picture 2" descr="C:\Users\user307\Desktop\підрядкове.png"/>
          <p:cNvPicPr>
            <a:picLocks noChangeAspect="1" noChangeArrowheads="1"/>
          </p:cNvPicPr>
          <p:nvPr/>
        </p:nvPicPr>
        <p:blipFill>
          <a:blip r:embed="rId3"/>
          <a:srcRect/>
          <a:stretch>
            <a:fillRect/>
          </a:stretch>
        </p:blipFill>
        <p:spPr bwMode="auto">
          <a:xfrm>
            <a:off x="3143241" y="1928802"/>
            <a:ext cx="5572164" cy="3929090"/>
          </a:xfrm>
          <a:prstGeom prst="rect">
            <a:avLst/>
          </a:prstGeom>
          <a:noFill/>
          <a:ln>
            <a:solidFill>
              <a:srgbClr val="502800"/>
            </a:solidFill>
          </a:ln>
          <a:effectLst>
            <a:outerShdw blurRad="88900" dist="101600" dir="7800000" algn="ctr" rotWithShape="0">
              <a:schemeClr val="bg1">
                <a:lumMod val="75000"/>
              </a:scheme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descr="C:\Users\user307\Desktop\Рисунок1.png"/>
          <p:cNvPicPr>
            <a:picLocks noChangeAspect="1" noChangeArrowheads="1"/>
          </p:cNvPicPr>
          <p:nvPr/>
        </p:nvPicPr>
        <p:blipFill>
          <a:blip r:embed="rId3"/>
          <a:srcRect/>
          <a:stretch>
            <a:fillRect/>
          </a:stretch>
        </p:blipFill>
        <p:spPr bwMode="auto">
          <a:xfrm>
            <a:off x="3000364" y="2143116"/>
            <a:ext cx="5715040" cy="3786214"/>
          </a:xfrm>
          <a:prstGeom prst="rect">
            <a:avLst/>
          </a:prstGeom>
          <a:noFill/>
          <a:ln>
            <a:noFill/>
          </a:ln>
          <a:effectLst>
            <a:outerShdw blurRad="149987" dist="250190" dir="8460000" algn="ctr">
              <a:srgbClr val="000000">
                <a:alpha val="28000"/>
              </a:srgbClr>
            </a:outerShdw>
          </a:effectLst>
        </p:spPr>
      </p:pic>
      <p:sp>
        <p:nvSpPr>
          <p:cNvPr id="2" name="Заголовок 1"/>
          <p:cNvSpPr>
            <a:spLocks noGrp="1"/>
          </p:cNvSpPr>
          <p:nvPr>
            <p:ph type="title"/>
          </p:nvPr>
        </p:nvSpPr>
        <p:spPr>
          <a:xfrm>
            <a:off x="457200" y="642918"/>
            <a:ext cx="8229600" cy="774720"/>
          </a:xfrm>
        </p:spPr>
        <p:txBody>
          <a:bodyPr>
            <a:noAutofit/>
          </a:bodyPr>
          <a:lstStyle/>
          <a:p>
            <a:r>
              <a:rPr lang="uk-UA" sz="2600" b="1" u="sng" dirty="0" smtClean="0">
                <a:solidFill>
                  <a:srgbClr val="0A353C"/>
                </a:solidFill>
                <a:latin typeface="Arial" pitchFamily="34" charset="0"/>
                <a:cs typeface="Arial" pitchFamily="34" charset="0"/>
              </a:rPr>
              <a:t>Підрядкове бібліографічне посилання</a:t>
            </a:r>
            <a:endParaRPr lang="uk-UA" sz="26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11</a:t>
            </a:fld>
            <a:endParaRPr lang="ru-RU"/>
          </a:p>
        </p:txBody>
      </p:sp>
      <p:sp>
        <p:nvSpPr>
          <p:cNvPr id="11" name="Скругленный прямоугольник 10"/>
          <p:cNvSpPr/>
          <p:nvPr/>
        </p:nvSpPr>
        <p:spPr>
          <a:xfrm>
            <a:off x="428596" y="1285860"/>
            <a:ext cx="8286808" cy="128588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err="1" smtClean="0">
                <a:latin typeface="Arial" pitchFamily="34" charset="0"/>
                <a:cs typeface="Arial" pitchFamily="34" charset="0"/>
              </a:rPr>
              <a:t>Підрядкове</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бібліографічне</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можна</a:t>
            </a:r>
            <a:r>
              <a:rPr lang="ru-RU" dirty="0" smtClean="0">
                <a:latin typeface="Arial" pitchFamily="34" charset="0"/>
                <a:cs typeface="Arial" pitchFamily="34" charset="0"/>
              </a:rPr>
              <a:t> </a:t>
            </a:r>
            <a:r>
              <a:rPr lang="ru-RU" dirty="0" err="1" smtClean="0">
                <a:latin typeface="Arial" pitchFamily="34" charset="0"/>
                <a:cs typeface="Arial" pitchFamily="34" charset="0"/>
              </a:rPr>
              <a:t>наводити</a:t>
            </a:r>
            <a:r>
              <a:rPr lang="ru-RU" dirty="0" smtClean="0">
                <a:latin typeface="Arial" pitchFamily="34" charset="0"/>
                <a:cs typeface="Arial" pitchFamily="34" charset="0"/>
              </a:rPr>
              <a:t> у </a:t>
            </a:r>
            <a:r>
              <a:rPr lang="ru-RU" b="1" dirty="0" err="1" smtClean="0">
                <a:solidFill>
                  <a:srgbClr val="FFC000"/>
                </a:solidFill>
                <a:latin typeface="Arial" pitchFamily="34" charset="0"/>
                <a:cs typeface="Arial" pitchFamily="34" charset="0"/>
              </a:rPr>
              <a:t>повній</a:t>
            </a:r>
            <a:r>
              <a:rPr lang="ru-RU" dirty="0" smtClean="0">
                <a:latin typeface="Arial" pitchFamily="34" charset="0"/>
                <a:cs typeface="Arial" pitchFamily="34" charset="0"/>
              </a:rPr>
              <a:t>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b="1" dirty="0" err="1" smtClean="0">
                <a:solidFill>
                  <a:srgbClr val="FFC000"/>
                </a:solidFill>
                <a:latin typeface="Arial" pitchFamily="34" charset="0"/>
                <a:cs typeface="Arial" pitchFamily="34" charset="0"/>
              </a:rPr>
              <a:t>короткій</a:t>
            </a:r>
            <a:r>
              <a:rPr lang="ru-RU" dirty="0" smtClean="0">
                <a:latin typeface="Arial" pitchFamily="34" charset="0"/>
                <a:cs typeface="Arial" pitchFamily="34" charset="0"/>
              </a:rPr>
              <a:t> </a:t>
            </a:r>
            <a:r>
              <a:rPr lang="ru-RU" dirty="0" err="1" smtClean="0">
                <a:latin typeface="Arial" pitchFamily="34" charset="0"/>
                <a:cs typeface="Arial" pitchFamily="34" charset="0"/>
              </a:rPr>
              <a:t>формі</a:t>
            </a:r>
            <a:r>
              <a:rPr lang="ru-RU" dirty="0" smtClean="0">
                <a:latin typeface="Arial" pitchFamily="34" charset="0"/>
                <a:cs typeface="Arial" pitchFamily="34" charset="0"/>
              </a:rPr>
              <a:t>. </a:t>
            </a:r>
            <a:endParaRPr lang="en-US" dirty="0" smtClean="0">
              <a:latin typeface="Arial" pitchFamily="34" charset="0"/>
              <a:cs typeface="Arial" pitchFamily="34" charset="0"/>
            </a:endParaRPr>
          </a:p>
          <a:p>
            <a:r>
              <a:rPr lang="ru-RU" b="1" dirty="0" err="1" smtClean="0">
                <a:solidFill>
                  <a:srgbClr val="FFC000"/>
                </a:solidFill>
                <a:latin typeface="Arial" pitchFamily="34" charset="0"/>
                <a:cs typeface="Arial" pitchFamily="34" charset="0"/>
              </a:rPr>
              <a:t>Коротку</a:t>
            </a:r>
            <a:r>
              <a:rPr lang="en-US" dirty="0" smtClean="0">
                <a:latin typeface="Arial" pitchFamily="34" charset="0"/>
                <a:cs typeface="Arial" pitchFamily="34" charset="0"/>
              </a:rPr>
              <a:t> </a:t>
            </a:r>
            <a:r>
              <a:rPr lang="ru-RU" dirty="0" smtClean="0">
                <a:latin typeface="Arial" pitchFamily="34" charset="0"/>
                <a:cs typeface="Arial" pitchFamily="34" charset="0"/>
              </a:rPr>
              <a:t>форму </a:t>
            </a:r>
            <a:r>
              <a:rPr lang="ru-RU" dirty="0" err="1" smtClean="0">
                <a:latin typeface="Arial" pitchFamily="34" charset="0"/>
                <a:cs typeface="Arial" pitchFamily="34" charset="0"/>
              </a:rPr>
              <a:t>застосовують</a:t>
            </a:r>
            <a:r>
              <a:rPr lang="ru-RU" dirty="0" smtClean="0">
                <a:latin typeface="Arial" pitchFamily="34" charset="0"/>
                <a:cs typeface="Arial" pitchFamily="34" charset="0"/>
              </a:rPr>
              <a:t>, </a:t>
            </a:r>
            <a:r>
              <a:rPr lang="ru-RU" dirty="0" err="1" smtClean="0">
                <a:latin typeface="Arial" pitchFamily="34" charset="0"/>
                <a:cs typeface="Arial" pitchFamily="34" charset="0"/>
              </a:rPr>
              <a:t>якщо</a:t>
            </a:r>
            <a:r>
              <a:rPr lang="ru-RU" dirty="0" smtClean="0">
                <a:latin typeface="Arial" pitchFamily="34" charset="0"/>
                <a:cs typeface="Arial" pitchFamily="34" charset="0"/>
              </a:rPr>
              <a:t> </a:t>
            </a:r>
            <a:r>
              <a:rPr lang="ru-RU" dirty="0" err="1" smtClean="0">
                <a:latin typeface="Arial" pitchFamily="34" charset="0"/>
                <a:cs typeface="Arial" pitchFamily="34" charset="0"/>
              </a:rPr>
              <a:t>частину</a:t>
            </a:r>
            <a:r>
              <a:rPr lang="ru-RU" dirty="0" smtClean="0">
                <a:latin typeface="Arial" pitchFamily="34" charset="0"/>
                <a:cs typeface="Arial" pitchFamily="34" charset="0"/>
              </a:rPr>
              <a:t> </a:t>
            </a:r>
            <a:r>
              <a:rPr lang="ru-RU" dirty="0" err="1" smtClean="0">
                <a:latin typeface="Arial" pitchFamily="34" charset="0"/>
                <a:cs typeface="Arial" pitchFamily="34" charset="0"/>
              </a:rPr>
              <a:t>відомостей</a:t>
            </a:r>
            <a:r>
              <a:rPr lang="ru-RU" dirty="0" smtClean="0">
                <a:latin typeface="Arial" pitchFamily="34" charset="0"/>
                <a:cs typeface="Arial" pitchFamily="34" charset="0"/>
              </a:rPr>
              <a:t> про </a:t>
            </a:r>
            <a:r>
              <a:rPr lang="ru-RU" dirty="0" err="1" smtClean="0">
                <a:latin typeface="Arial" pitchFamily="34" charset="0"/>
                <a:cs typeface="Arial" pitchFamily="34" charset="0"/>
              </a:rPr>
              <a:t>джерело</a:t>
            </a:r>
            <a:r>
              <a:rPr lang="ru-RU" dirty="0" smtClean="0">
                <a:latin typeface="Arial" pitchFamily="34" charset="0"/>
                <a:cs typeface="Arial" pitchFamily="34" charset="0"/>
              </a:rPr>
              <a:t> </a:t>
            </a:r>
            <a:r>
              <a:rPr lang="ru-RU" dirty="0" err="1" smtClean="0">
                <a:latin typeface="Arial" pitchFamily="34" charset="0"/>
                <a:cs typeface="Arial" pitchFamily="34" charset="0"/>
              </a:rPr>
              <a:t>цитування</a:t>
            </a:r>
            <a:r>
              <a:rPr lang="ru-RU" dirty="0" smtClean="0">
                <a:latin typeface="Arial" pitchFamily="34" charset="0"/>
                <a:cs typeface="Arial" pitchFamily="34" charset="0"/>
              </a:rPr>
              <a:t> подано в </a:t>
            </a:r>
            <a:r>
              <a:rPr lang="ru-RU" dirty="0" err="1" smtClean="0">
                <a:latin typeface="Arial" pitchFamily="34" charset="0"/>
                <a:cs typeface="Arial" pitchFamily="34" charset="0"/>
              </a:rPr>
              <a:t>тексті</a:t>
            </a:r>
            <a:endParaRPr lang="uk-UA" dirty="0">
              <a:latin typeface="Arial" pitchFamily="34" charset="0"/>
              <a:cs typeface="Arial" pitchFamily="34" charset="0"/>
            </a:endParaRPr>
          </a:p>
        </p:txBody>
      </p:sp>
      <p:sp>
        <p:nvSpPr>
          <p:cNvPr id="10" name="Скругленный прямоугольник 9"/>
          <p:cNvSpPr/>
          <p:nvPr/>
        </p:nvSpPr>
        <p:spPr>
          <a:xfrm>
            <a:off x="428596" y="2714620"/>
            <a:ext cx="2428892" cy="3214710"/>
          </a:xfrm>
          <a:prstGeom prst="roundRect">
            <a:avLst/>
          </a:prstGeom>
          <a:solidFill>
            <a:srgbClr val="5D5F49"/>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err="1" smtClean="0">
                <a:latin typeface="Arial" pitchFamily="34" charset="0"/>
                <a:cs typeface="Arial" pitchFamily="34" charset="0"/>
              </a:rPr>
              <a:t>Можна</a:t>
            </a:r>
            <a:r>
              <a:rPr lang="ru-RU" dirty="0" smtClean="0">
                <a:latin typeface="Arial" pitchFamily="34" charset="0"/>
                <a:cs typeface="Arial" pitchFamily="34" charset="0"/>
              </a:rPr>
              <a:t> </a:t>
            </a:r>
            <a:r>
              <a:rPr lang="ru-RU" dirty="0" err="1" smtClean="0">
                <a:latin typeface="Arial" pitchFamily="34" charset="0"/>
                <a:cs typeface="Arial" pitchFamily="34" charset="0"/>
              </a:rPr>
              <a:t>застосовувати</a:t>
            </a:r>
            <a:r>
              <a:rPr lang="ru-RU" dirty="0" smtClean="0">
                <a:latin typeface="Arial" pitchFamily="34" charset="0"/>
                <a:cs typeface="Arial" pitchFamily="34" charset="0"/>
              </a:rPr>
              <a:t>:</a:t>
            </a:r>
          </a:p>
          <a:p>
            <a:pPr marL="342900" indent="-342900"/>
            <a:endParaRPr lang="ru-RU" dirty="0" smtClean="0">
              <a:solidFill>
                <a:schemeClr val="bg1"/>
              </a:solidFill>
              <a:latin typeface="Arial" pitchFamily="34" charset="0"/>
              <a:cs typeface="Arial" pitchFamily="34" charset="0"/>
            </a:endParaRPr>
          </a:p>
          <a:p>
            <a:pPr marL="342900" indent="-342900">
              <a:buAutoNum type="arabicPeriod"/>
            </a:pPr>
            <a:r>
              <a:rPr lang="ru-RU" dirty="0" err="1" smtClean="0">
                <a:solidFill>
                  <a:schemeClr val="bg1"/>
                </a:solidFill>
                <a:latin typeface="Arial" pitchFamily="34" charset="0"/>
                <a:cs typeface="Arial" pitchFamily="34" charset="0"/>
              </a:rPr>
              <a:t>Наскрізне</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нумерування</a:t>
            </a:r>
            <a:r>
              <a:rPr lang="ru-RU" dirty="0" smtClean="0">
                <a:solidFill>
                  <a:schemeClr val="bg1"/>
                </a:solidFill>
                <a:latin typeface="Arial" pitchFamily="34" charset="0"/>
                <a:cs typeface="Arial" pitchFamily="34" charset="0"/>
              </a:rPr>
              <a:t>;</a:t>
            </a:r>
          </a:p>
          <a:p>
            <a:pPr marL="342900" indent="-342900">
              <a:buFont typeface="+mj-lt"/>
              <a:buAutoNum type="arabicPeriod"/>
            </a:pPr>
            <a:endParaRPr lang="ru-RU" dirty="0" smtClean="0">
              <a:solidFill>
                <a:schemeClr val="bg1"/>
              </a:solidFill>
              <a:latin typeface="Arial" pitchFamily="34" charset="0"/>
              <a:cs typeface="Arial" pitchFamily="34" charset="0"/>
            </a:endParaRPr>
          </a:p>
          <a:p>
            <a:pPr marL="342900" indent="-342900">
              <a:buFont typeface="+mj-lt"/>
              <a:buAutoNum type="arabicPeriod"/>
            </a:pPr>
            <a:r>
              <a:rPr lang="ru-RU" dirty="0" err="1" smtClean="0">
                <a:solidFill>
                  <a:schemeClr val="bg1"/>
                </a:solidFill>
                <a:latin typeface="Arial" pitchFamily="34" charset="0"/>
                <a:cs typeface="Arial" pitchFamily="34" charset="0"/>
              </a:rPr>
              <a:t>Нумерування</a:t>
            </a:r>
            <a:r>
              <a:rPr lang="ru-RU" dirty="0" smtClean="0">
                <a:solidFill>
                  <a:schemeClr val="bg1"/>
                </a:solidFill>
                <a:latin typeface="Arial" pitchFamily="34" charset="0"/>
                <a:cs typeface="Arial" pitchFamily="34" charset="0"/>
              </a:rPr>
              <a:t> в межах </a:t>
            </a:r>
            <a:r>
              <a:rPr lang="ru-RU" dirty="0" err="1" smtClean="0">
                <a:solidFill>
                  <a:schemeClr val="bg1"/>
                </a:solidFill>
                <a:latin typeface="Arial" pitchFamily="34" charset="0"/>
                <a:cs typeface="Arial" pitchFamily="34" charset="0"/>
              </a:rPr>
              <a:t>певної</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сторінки</a:t>
            </a:r>
            <a:r>
              <a:rPr lang="ru-RU" dirty="0" smtClean="0">
                <a:solidFill>
                  <a:schemeClr val="bg1"/>
                </a:solidFill>
                <a:latin typeface="Arial" pitchFamily="34" charset="0"/>
                <a:cs typeface="Arial" pitchFamily="34" charset="0"/>
              </a:rPr>
              <a:t> тексту</a:t>
            </a:r>
          </a:p>
          <a:p>
            <a:endParaRPr lang="ru-RU"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026" name="Picture 2" descr="C:\Users\user307\Desktop\Рисунок1.png"/>
          <p:cNvPicPr>
            <a:picLocks noChangeAspect="1" noChangeArrowheads="1"/>
          </p:cNvPicPr>
          <p:nvPr/>
        </p:nvPicPr>
        <p:blipFill>
          <a:blip r:embed="rId3"/>
          <a:srcRect/>
          <a:stretch>
            <a:fillRect/>
          </a:stretch>
        </p:blipFill>
        <p:spPr bwMode="auto">
          <a:xfrm>
            <a:off x="136178" y="1714488"/>
            <a:ext cx="8650664" cy="4500594"/>
          </a:xfrm>
          <a:prstGeom prst="rect">
            <a:avLst/>
          </a:prstGeom>
          <a:noFill/>
          <a:ln>
            <a:noFill/>
          </a:ln>
          <a:effectLst>
            <a:outerShdw blurRad="149987" dist="250190" dir="8460000" algn="ctr">
              <a:srgbClr val="000000">
                <a:alpha val="28000"/>
              </a:srgbClr>
            </a:outerShdw>
          </a:effectLst>
        </p:spPr>
      </p:pic>
      <p:sp>
        <p:nvSpPr>
          <p:cNvPr id="2" name="Заголовок 1"/>
          <p:cNvSpPr>
            <a:spLocks noGrp="1"/>
          </p:cNvSpPr>
          <p:nvPr>
            <p:ph type="title"/>
          </p:nvPr>
        </p:nvSpPr>
        <p:spPr>
          <a:xfrm>
            <a:off x="457200" y="642918"/>
            <a:ext cx="8229600" cy="774720"/>
          </a:xfrm>
        </p:spPr>
        <p:txBody>
          <a:bodyPr>
            <a:noAutofit/>
          </a:bodyPr>
          <a:lstStyle/>
          <a:p>
            <a:r>
              <a:rPr lang="uk-UA" sz="2800" b="1" u="sng" dirty="0" smtClean="0">
                <a:solidFill>
                  <a:srgbClr val="0A353C"/>
                </a:solidFill>
                <a:latin typeface="Arial" pitchFamily="34" charset="0"/>
                <a:cs typeface="Arial" pitchFamily="34" charset="0"/>
              </a:rPr>
              <a:t>Підрядкове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12</a:t>
            </a:fld>
            <a:endParaRPr lang="ru-RU"/>
          </a:p>
        </p:txBody>
      </p:sp>
      <p:sp>
        <p:nvSpPr>
          <p:cNvPr id="6" name="Скругленный прямоугольник 5"/>
          <p:cNvSpPr/>
          <p:nvPr/>
        </p:nvSpPr>
        <p:spPr>
          <a:xfrm>
            <a:off x="357158" y="1285860"/>
            <a:ext cx="8429684" cy="1214446"/>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У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на </a:t>
            </a:r>
            <a:r>
              <a:rPr lang="ru-RU" b="1" dirty="0" err="1" smtClean="0">
                <a:solidFill>
                  <a:srgbClr val="FFC000"/>
                </a:solidFill>
                <a:latin typeface="Arial" pitchFamily="34" charset="0"/>
                <a:cs typeface="Arial" pitchFamily="34" charset="0"/>
              </a:rPr>
              <a:t>електронний</a:t>
            </a:r>
            <a:r>
              <a:rPr lang="ru-RU" b="1" dirty="0" smtClean="0">
                <a:solidFill>
                  <a:srgbClr val="FFC000"/>
                </a:solidFill>
                <a:latin typeface="Arial" pitchFamily="34" charset="0"/>
                <a:cs typeface="Arial" pitchFamily="34" charset="0"/>
              </a:rPr>
              <a:t> ресурс</a:t>
            </a:r>
            <a:r>
              <a:rPr lang="ru-RU" dirty="0" smtClean="0">
                <a:latin typeface="Arial" pitchFamily="34" charset="0"/>
                <a:cs typeface="Arial" pitchFamily="34" charset="0"/>
              </a:rPr>
              <a:t> </a:t>
            </a:r>
            <a:r>
              <a:rPr lang="ru-RU" dirty="0" err="1" smtClean="0">
                <a:latin typeface="Arial" pitchFamily="34" charset="0"/>
                <a:cs typeface="Arial" pitchFamily="34" charset="0"/>
              </a:rPr>
              <a:t>віддаленого</a:t>
            </a:r>
            <a:r>
              <a:rPr lang="ru-RU" dirty="0" smtClean="0">
                <a:latin typeface="Arial" pitchFamily="34" charset="0"/>
                <a:cs typeface="Arial" pitchFamily="34" charset="0"/>
              </a:rPr>
              <a:t> доступу за </a:t>
            </a:r>
            <a:r>
              <a:rPr lang="ru-RU" dirty="0" err="1" smtClean="0">
                <a:latin typeface="Arial" pitchFamily="34" charset="0"/>
                <a:cs typeface="Arial" pitchFamily="34" charset="0"/>
              </a:rPr>
              <a:t>наявності</a:t>
            </a:r>
            <a:endParaRPr lang="ru-RU" dirty="0" smtClean="0">
              <a:latin typeface="Arial" pitchFamily="34" charset="0"/>
              <a:cs typeface="Arial" pitchFamily="34" charset="0"/>
            </a:endParaRPr>
          </a:p>
          <a:p>
            <a:r>
              <a:rPr lang="ru-RU" dirty="0" smtClean="0">
                <a:latin typeface="Arial" pitchFamily="34" charset="0"/>
                <a:cs typeface="Arial" pitchFamily="34" charset="0"/>
              </a:rPr>
              <a:t>в </a:t>
            </a:r>
            <a:r>
              <a:rPr lang="ru-RU" dirty="0" err="1" smtClean="0">
                <a:latin typeface="Arial" pitchFamily="34" charset="0"/>
                <a:cs typeface="Arial" pitchFamily="34" charset="0"/>
              </a:rPr>
              <a:t>тексті</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бібліографічних</a:t>
            </a:r>
            <a:r>
              <a:rPr lang="ru-RU" dirty="0" smtClean="0">
                <a:latin typeface="Arial" pitchFamily="34" charset="0"/>
                <a:cs typeface="Arial" pitchFamily="34" charset="0"/>
              </a:rPr>
              <a:t> </a:t>
            </a:r>
            <a:r>
              <a:rPr lang="ru-RU" dirty="0" err="1" smtClean="0">
                <a:latin typeface="Arial" pitchFamily="34" charset="0"/>
                <a:cs typeface="Arial" pitchFamily="34" charset="0"/>
              </a:rPr>
              <a:t>відомостей</a:t>
            </a:r>
            <a:r>
              <a:rPr lang="ru-RU" dirty="0" smtClean="0">
                <a:latin typeface="Arial" pitchFamily="34" charset="0"/>
                <a:cs typeface="Arial" pitchFamily="34" charset="0"/>
              </a:rPr>
              <a:t>, </a:t>
            </a:r>
            <a:r>
              <a:rPr lang="ru-RU" dirty="0" err="1" smtClean="0">
                <a:latin typeface="Arial" pitchFamily="34" charset="0"/>
                <a:cs typeface="Arial" pitchFamily="34" charset="0"/>
              </a:rPr>
              <a:t>що</a:t>
            </a:r>
            <a:r>
              <a:rPr lang="ru-RU" dirty="0" smtClean="0">
                <a:latin typeface="Arial" pitchFamily="34" charset="0"/>
                <a:cs typeface="Arial" pitchFamily="34" charset="0"/>
              </a:rPr>
              <a:t> </a:t>
            </a:r>
            <a:r>
              <a:rPr lang="ru-RU" dirty="0" err="1" smtClean="0">
                <a:latin typeface="Arial" pitchFamily="34" charset="0"/>
                <a:cs typeface="Arial" pitchFamily="34" charset="0"/>
              </a:rPr>
              <a:t>його</a:t>
            </a:r>
            <a:r>
              <a:rPr lang="ru-RU" dirty="0" smtClean="0">
                <a:latin typeface="Arial" pitchFamily="34" charset="0"/>
                <a:cs typeface="Arial" pitchFamily="34" charset="0"/>
              </a:rPr>
              <a:t> </a:t>
            </a:r>
            <a:r>
              <a:rPr lang="ru-RU" dirty="0" err="1" smtClean="0">
                <a:latin typeface="Arial" pitchFamily="34" charset="0"/>
                <a:cs typeface="Arial" pitchFamily="34" charset="0"/>
              </a:rPr>
              <a:t>ідентифікують</a:t>
            </a:r>
            <a:r>
              <a:rPr lang="ru-RU" dirty="0" smtClean="0">
                <a:latin typeface="Arial" pitchFamily="34" charset="0"/>
                <a:cs typeface="Arial" pitchFamily="34" charset="0"/>
              </a:rPr>
              <a:t>, дозволено </a:t>
            </a:r>
            <a:r>
              <a:rPr lang="ru-RU" dirty="0" err="1" smtClean="0">
                <a:latin typeface="Arial" pitchFamily="34" charset="0"/>
                <a:cs typeface="Arial" pitchFamily="34" charset="0"/>
              </a:rPr>
              <a:t>зазначати</a:t>
            </a:r>
            <a:r>
              <a:rPr lang="ru-RU" dirty="0" smtClean="0">
                <a:latin typeface="Arial" pitchFamily="34" charset="0"/>
                <a:cs typeface="Arial" pitchFamily="34" charset="0"/>
              </a:rPr>
              <a:t> </a:t>
            </a:r>
            <a:r>
              <a:rPr lang="ru-RU" dirty="0" err="1" smtClean="0">
                <a:latin typeface="Arial" pitchFamily="34" charset="0"/>
                <a:cs typeface="Arial" pitchFamily="34" charset="0"/>
              </a:rPr>
              <a:t>тільки</a:t>
            </a:r>
            <a:r>
              <a:rPr lang="ru-RU" dirty="0" smtClean="0">
                <a:latin typeface="Arial" pitchFamily="34" charset="0"/>
                <a:cs typeface="Arial" pitchFamily="34" charset="0"/>
              </a:rPr>
              <a:t> </a:t>
            </a:r>
            <a:r>
              <a:rPr lang="ru-RU" dirty="0" err="1" smtClean="0">
                <a:latin typeface="Arial" pitchFamily="34" charset="0"/>
                <a:cs typeface="Arial" pitchFamily="34" charset="0"/>
              </a:rPr>
              <a:t>електронну</a:t>
            </a:r>
            <a:r>
              <a:rPr lang="en-US" dirty="0" smtClean="0">
                <a:latin typeface="Arial" pitchFamily="34" charset="0"/>
                <a:cs typeface="Arial" pitchFamily="34" charset="0"/>
              </a:rPr>
              <a:t> </a:t>
            </a:r>
            <a:r>
              <a:rPr lang="ru-RU" dirty="0" smtClean="0">
                <a:latin typeface="Arial" pitchFamily="34" charset="0"/>
                <a:cs typeface="Arial" pitchFamily="34" charset="0"/>
              </a:rPr>
              <a:t>адресу, </a:t>
            </a:r>
            <a:r>
              <a:rPr lang="ru-RU" dirty="0" err="1" smtClean="0">
                <a:latin typeface="Arial" pitchFamily="34" charset="0"/>
                <a:cs typeface="Arial" pitchFamily="34" charset="0"/>
              </a:rPr>
              <a:t>використовуючи</a:t>
            </a:r>
            <a:r>
              <a:rPr lang="ru-RU" dirty="0" smtClean="0">
                <a:latin typeface="Arial" pitchFamily="34" charset="0"/>
                <a:cs typeface="Arial" pitchFamily="34" charset="0"/>
              </a:rPr>
              <a:t> </a:t>
            </a:r>
            <a:r>
              <a:rPr lang="ru-RU" b="1" dirty="0" err="1" smtClean="0">
                <a:solidFill>
                  <a:srgbClr val="FFC000"/>
                </a:solidFill>
                <a:latin typeface="Arial" pitchFamily="34" charset="0"/>
                <a:cs typeface="Arial" pitchFamily="34" charset="0"/>
              </a:rPr>
              <a:t>замість</a:t>
            </a:r>
            <a:r>
              <a:rPr lang="ru-RU" dirty="0" smtClean="0">
                <a:latin typeface="Arial" pitchFamily="34" charset="0"/>
                <a:cs typeface="Arial" pitchFamily="34" charset="0"/>
              </a:rPr>
              <a:t> </a:t>
            </a:r>
            <a:r>
              <a:rPr lang="ru-RU" dirty="0" err="1" smtClean="0">
                <a:latin typeface="Arial" pitchFamily="34" charset="0"/>
                <a:cs typeface="Arial" pitchFamily="34" charset="0"/>
              </a:rPr>
              <a:t>слів</a:t>
            </a:r>
            <a:r>
              <a:rPr lang="ru-RU" dirty="0" smtClean="0">
                <a:latin typeface="Arial" pitchFamily="34" charset="0"/>
                <a:cs typeface="Arial" pitchFamily="34" charset="0"/>
              </a:rPr>
              <a:t> «</a:t>
            </a:r>
            <a:r>
              <a:rPr lang="ru-RU" b="1" dirty="0" smtClean="0">
                <a:solidFill>
                  <a:srgbClr val="FFC000"/>
                </a:solidFill>
                <a:latin typeface="Arial" pitchFamily="34" charset="0"/>
                <a:cs typeface="Arial" pitchFamily="34" charset="0"/>
              </a:rPr>
              <a:t>Режим доступу</a:t>
            </a:r>
            <a:r>
              <a:rPr lang="ru-RU" dirty="0" smtClean="0">
                <a:latin typeface="Arial" pitchFamily="34" charset="0"/>
                <a:cs typeface="Arial" pitchFamily="34" charset="0"/>
              </a:rPr>
              <a:t>» </a:t>
            </a:r>
            <a:r>
              <a:rPr lang="ru-RU" dirty="0" err="1" smtClean="0">
                <a:latin typeface="Arial" pitchFamily="34" charset="0"/>
                <a:cs typeface="Arial" pitchFamily="34" charset="0"/>
              </a:rPr>
              <a:t>абревіатуру</a:t>
            </a:r>
            <a:r>
              <a:rPr lang="ru-RU" dirty="0" smtClean="0">
                <a:latin typeface="Arial" pitchFamily="34" charset="0"/>
                <a:cs typeface="Arial" pitchFamily="34" charset="0"/>
              </a:rPr>
              <a:t> «</a:t>
            </a:r>
            <a:r>
              <a:rPr lang="ru-RU" b="1" dirty="0" smtClean="0">
                <a:solidFill>
                  <a:srgbClr val="FFC000"/>
                </a:solidFill>
                <a:latin typeface="Arial" pitchFamily="34" charset="0"/>
                <a:cs typeface="Arial" pitchFamily="34" charset="0"/>
              </a:rPr>
              <a:t>URI</a:t>
            </a:r>
            <a:r>
              <a:rPr lang="ru-RU" dirty="0" smtClean="0">
                <a:latin typeface="Arial" pitchFamily="34" charset="0"/>
                <a:cs typeface="Arial" pitchFamily="34" charset="0"/>
              </a:rPr>
              <a:t>»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b="1" dirty="0" smtClean="0">
                <a:solidFill>
                  <a:srgbClr val="FFC000"/>
                </a:solidFill>
                <a:latin typeface="Arial" pitchFamily="34" charset="0"/>
                <a:cs typeface="Arial" pitchFamily="34" charset="0"/>
              </a:rPr>
              <a:t>URL</a:t>
            </a:r>
            <a:r>
              <a:rPr lang="ru-RU" dirty="0" smtClean="0">
                <a:latin typeface="Arial" pitchFamily="34" charset="0"/>
                <a:cs typeface="Arial" pitchFamily="34" charset="0"/>
              </a:rPr>
              <a:t>» </a:t>
            </a:r>
            <a:endParaRPr lang="uk-U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13</a:t>
            </a:fld>
            <a:endParaRPr lang="ru-RU" dirty="0"/>
          </a:p>
        </p:txBody>
      </p:sp>
      <p:sp>
        <p:nvSpPr>
          <p:cNvPr id="3" name="TextBox 2"/>
          <p:cNvSpPr txBox="1"/>
          <p:nvPr/>
        </p:nvSpPr>
        <p:spPr>
          <a:xfrm>
            <a:off x="428596" y="500043"/>
            <a:ext cx="8358246" cy="523220"/>
          </a:xfrm>
          <a:prstGeom prst="rect">
            <a:avLst/>
          </a:prstGeom>
          <a:noFill/>
        </p:spPr>
        <p:txBody>
          <a:bodyPr wrap="square" rtlCol="0">
            <a:spAutoFit/>
          </a:bodyPr>
          <a:lstStyle/>
          <a:p>
            <a:pPr algn="ctr"/>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11" name="Скругленный прямоугольник 10"/>
          <p:cNvSpPr/>
          <p:nvPr/>
        </p:nvSpPr>
        <p:spPr>
          <a:xfrm>
            <a:off x="500034" y="2857496"/>
            <a:ext cx="8215370" cy="1214446"/>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err="1" smtClean="0">
                <a:solidFill>
                  <a:srgbClr val="FFC000"/>
                </a:solidFill>
                <a:latin typeface="Arial" pitchFamily="34" charset="0"/>
                <a:cs typeface="Arial" pitchFamily="34" charset="0"/>
              </a:rPr>
              <a:t>Нумерують</a:t>
            </a:r>
            <a:r>
              <a:rPr lang="ru-RU" b="1" dirty="0" smtClean="0">
                <a:solidFill>
                  <a:srgbClr val="FFC000"/>
                </a:solidFill>
                <a:latin typeface="Arial" pitchFamily="34" charset="0"/>
                <a:cs typeface="Arial" pitchFamily="34" charset="0"/>
              </a:rPr>
              <a:t> </a:t>
            </a:r>
            <a:r>
              <a:rPr lang="ru-RU" dirty="0" smtClean="0">
                <a:latin typeface="Arial" pitchFamily="34" charset="0"/>
                <a:cs typeface="Arial" pitchFamily="34" charset="0"/>
              </a:rPr>
              <a:t>у межах </a:t>
            </a:r>
            <a:r>
              <a:rPr lang="ru-RU" dirty="0" err="1" smtClean="0">
                <a:latin typeface="Arial" pitchFamily="34" charset="0"/>
                <a:cs typeface="Arial" pitchFamily="34" charset="0"/>
              </a:rPr>
              <a:t>усього</a:t>
            </a:r>
            <a:r>
              <a:rPr lang="ru-RU" dirty="0" smtClean="0">
                <a:latin typeface="Arial" pitchFamily="34" charset="0"/>
                <a:cs typeface="Arial" pitchFamily="34" charset="0"/>
              </a:rPr>
              <a:t> документа </a:t>
            </a:r>
            <a:r>
              <a:rPr lang="ru-RU" dirty="0" err="1" smtClean="0">
                <a:latin typeface="Arial" pitchFamily="34" charset="0"/>
                <a:cs typeface="Arial" pitchFamily="34" charset="0"/>
              </a:rPr>
              <a:t>або</a:t>
            </a:r>
            <a:r>
              <a:rPr lang="ru-RU" dirty="0" smtClean="0">
                <a:latin typeface="Arial" pitchFamily="34" charset="0"/>
                <a:cs typeface="Arial" pitchFamily="34" charset="0"/>
              </a:rPr>
              <a:t> в межах </a:t>
            </a:r>
            <a:r>
              <a:rPr lang="ru-RU" dirty="0" err="1" smtClean="0">
                <a:latin typeface="Arial" pitchFamily="34" charset="0"/>
                <a:cs typeface="Arial" pitchFamily="34" charset="0"/>
              </a:rPr>
              <a:t>окремих</a:t>
            </a:r>
            <a:r>
              <a:rPr lang="ru-RU" dirty="0" smtClean="0">
                <a:latin typeface="Arial" pitchFamily="34" charset="0"/>
                <a:cs typeface="Arial" pitchFamily="34" charset="0"/>
              </a:rPr>
              <a:t> глав, </a:t>
            </a:r>
            <a:r>
              <a:rPr lang="ru-RU" dirty="0" err="1" smtClean="0">
                <a:latin typeface="Arial" pitchFamily="34" charset="0"/>
                <a:cs typeface="Arial" pitchFamily="34" charset="0"/>
              </a:rPr>
              <a:t>розділів</a:t>
            </a:r>
            <a:r>
              <a:rPr lang="ru-RU" dirty="0" smtClean="0">
                <a:latin typeface="Arial" pitchFamily="34" charset="0"/>
                <a:cs typeface="Arial" pitchFamily="34" charset="0"/>
              </a:rPr>
              <a:t>, </a:t>
            </a:r>
            <a:r>
              <a:rPr lang="ru-RU" dirty="0" err="1" smtClean="0">
                <a:latin typeface="Arial" pitchFamily="34" charset="0"/>
                <a:cs typeface="Arial" pitchFamily="34" charset="0"/>
              </a:rPr>
              <a:t>частин</a:t>
            </a:r>
            <a:r>
              <a:rPr lang="ru-RU" dirty="0" smtClean="0">
                <a:latin typeface="Arial" pitchFamily="34" charset="0"/>
                <a:cs typeface="Arial" pitchFamily="34" charset="0"/>
              </a:rPr>
              <a:t> </a:t>
            </a:r>
            <a:r>
              <a:rPr lang="ru-RU" dirty="0" err="1" smtClean="0">
                <a:latin typeface="Arial" pitchFamily="34" charset="0"/>
                <a:cs typeface="Arial" pitchFamily="34" charset="0"/>
              </a:rPr>
              <a:t>тощо</a:t>
            </a:r>
            <a:r>
              <a:rPr lang="ru-RU" dirty="0" smtClean="0">
                <a:latin typeface="Arial" pitchFamily="34" charset="0"/>
                <a:cs typeface="Arial" pitchFamily="34" charset="0"/>
              </a:rPr>
              <a:t>, </a:t>
            </a:r>
            <a:r>
              <a:rPr lang="ru-RU" dirty="0" err="1" smtClean="0">
                <a:latin typeface="Arial" pitchFamily="34" charset="0"/>
                <a:cs typeface="Arial" pitchFamily="34" charset="0"/>
              </a:rPr>
              <a:t>застосовуючи</a:t>
            </a:r>
            <a:r>
              <a:rPr lang="ru-RU" dirty="0" smtClean="0">
                <a:latin typeface="Arial" pitchFamily="34" charset="0"/>
                <a:cs typeface="Arial" pitchFamily="34" charset="0"/>
              </a:rPr>
              <a:t> </a:t>
            </a:r>
            <a:r>
              <a:rPr lang="ru-RU" dirty="0" err="1" smtClean="0">
                <a:latin typeface="Arial" pitchFamily="34" charset="0"/>
                <a:cs typeface="Arial" pitchFamily="34" charset="0"/>
              </a:rPr>
              <a:t>наскрізне</a:t>
            </a:r>
            <a:r>
              <a:rPr lang="ru-RU" dirty="0" smtClean="0">
                <a:latin typeface="Arial" pitchFamily="34" charset="0"/>
                <a:cs typeface="Arial" pitchFamily="34" charset="0"/>
              </a:rPr>
              <a:t> </a:t>
            </a:r>
            <a:r>
              <a:rPr lang="ru-RU" dirty="0" err="1" smtClean="0">
                <a:latin typeface="Arial" pitchFamily="34" charset="0"/>
                <a:cs typeface="Arial" pitchFamily="34" charset="0"/>
              </a:rPr>
              <a:t>нумерування</a:t>
            </a:r>
            <a:r>
              <a:rPr lang="ru-RU" dirty="0" smtClean="0">
                <a:latin typeface="Arial" pitchFamily="34" charset="0"/>
                <a:cs typeface="Arial" pitchFamily="34" charset="0"/>
              </a:rPr>
              <a:t> (</a:t>
            </a:r>
            <a:r>
              <a:rPr lang="ru-RU" dirty="0" err="1" smtClean="0">
                <a:latin typeface="Arial" pitchFamily="34" charset="0"/>
                <a:cs typeface="Arial" pitchFamily="34" charset="0"/>
              </a:rPr>
              <a:t>арабськими</a:t>
            </a:r>
            <a:r>
              <a:rPr lang="ru-RU" dirty="0" smtClean="0">
                <a:latin typeface="Arial" pitchFamily="34" charset="0"/>
                <a:cs typeface="Arial" pitchFamily="34" charset="0"/>
              </a:rPr>
              <a:t> цифрами)</a:t>
            </a:r>
            <a:endParaRPr lang="uk-UA" b="1" i="1" dirty="0">
              <a:solidFill>
                <a:srgbClr val="FFC000"/>
              </a:solidFill>
              <a:latin typeface="Arial" pitchFamily="34" charset="0"/>
              <a:cs typeface="Arial" pitchFamily="34" charset="0"/>
            </a:endParaRPr>
          </a:p>
        </p:txBody>
      </p:sp>
      <p:sp>
        <p:nvSpPr>
          <p:cNvPr id="8" name="Скругленный прямоугольник 7"/>
          <p:cNvSpPr/>
          <p:nvPr/>
        </p:nvSpPr>
        <p:spPr>
          <a:xfrm>
            <a:off x="428596" y="4357694"/>
            <a:ext cx="8215370" cy="1428760"/>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err="1" smtClean="0">
                <a:solidFill>
                  <a:srgbClr val="FFC000"/>
                </a:solidFill>
                <a:latin typeface="Arial" pitchFamily="34" charset="0"/>
                <a:cs typeface="Arial" pitchFamily="34" charset="0"/>
              </a:rPr>
              <a:t>Наводять</a:t>
            </a:r>
            <a:r>
              <a:rPr lang="ru-RU" dirty="0" smtClean="0">
                <a:latin typeface="Arial" pitchFamily="34" charset="0"/>
                <a:cs typeface="Arial" pitchFamily="34" charset="0"/>
              </a:rPr>
              <a:t> як </a:t>
            </a:r>
            <a:r>
              <a:rPr lang="ru-RU" dirty="0" err="1" smtClean="0">
                <a:latin typeface="Arial" pitchFamily="34" charset="0"/>
                <a:cs typeface="Arial" pitchFamily="34" charset="0"/>
              </a:rPr>
              <a:t>перелік</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бібліографічних</a:t>
            </a:r>
            <a:r>
              <a:rPr lang="ru-RU" dirty="0" smtClean="0">
                <a:latin typeface="Arial" pitchFamily="34" charset="0"/>
                <a:cs typeface="Arial" pitchFamily="34" charset="0"/>
              </a:rPr>
              <a:t> </a:t>
            </a:r>
            <a:r>
              <a:rPr lang="ru-RU" dirty="0" err="1" smtClean="0">
                <a:latin typeface="Arial" pitchFamily="34" charset="0"/>
                <a:cs typeface="Arial" pitchFamily="34" charset="0"/>
              </a:rPr>
              <a:t>записів</a:t>
            </a:r>
            <a:r>
              <a:rPr lang="ru-RU" dirty="0" smtClean="0">
                <a:latin typeface="Arial" pitchFamily="34" charset="0"/>
                <a:cs typeface="Arial" pitchFamily="34" charset="0"/>
              </a:rPr>
              <a:t> </a:t>
            </a:r>
            <a:r>
              <a:rPr lang="ru-RU" dirty="0" err="1" smtClean="0">
                <a:latin typeface="Arial" pitchFamily="34" charset="0"/>
                <a:cs typeface="Arial" pitchFamily="34" charset="0"/>
              </a:rPr>
              <a:t>і</a:t>
            </a:r>
            <a:r>
              <a:rPr lang="ru-RU" dirty="0" smtClean="0">
                <a:latin typeface="Arial" pitchFamily="34" charset="0"/>
                <a:cs typeface="Arial" pitchFamily="34" charset="0"/>
              </a:rPr>
              <a:t> </a:t>
            </a:r>
            <a:r>
              <a:rPr lang="ru-RU" dirty="0" err="1" smtClean="0">
                <a:latin typeface="Arial" pitchFamily="34" charset="0"/>
                <a:cs typeface="Arial" pitchFamily="34" charset="0"/>
              </a:rPr>
              <a:t>розміщують</a:t>
            </a:r>
            <a:r>
              <a:rPr lang="ru-RU" dirty="0" smtClean="0">
                <a:latin typeface="Arial" pitchFamily="34" charset="0"/>
                <a:cs typeface="Arial" pitchFamily="34" charset="0"/>
              </a:rPr>
              <a:t> </a:t>
            </a:r>
            <a:r>
              <a:rPr lang="uk-UA" dirty="0" smtClean="0">
                <a:latin typeface="Arial" pitchFamily="34" charset="0"/>
                <a:cs typeface="Arial" pitchFamily="34" charset="0"/>
              </a:rPr>
              <a:t>наприкінці основного тексту </a:t>
            </a:r>
            <a:r>
              <a:rPr lang="ru-RU" dirty="0" smtClean="0">
                <a:latin typeface="Arial" pitchFamily="34" charset="0"/>
                <a:cs typeface="Arial" pitchFamily="34" charset="0"/>
              </a:rPr>
              <a:t>(</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після</a:t>
            </a:r>
            <a:r>
              <a:rPr lang="ru-RU" dirty="0" smtClean="0">
                <a:latin typeface="Arial" pitchFamily="34" charset="0"/>
                <a:cs typeface="Arial" pitchFamily="34" charset="0"/>
              </a:rPr>
              <a:t> </a:t>
            </a:r>
            <a:r>
              <a:rPr lang="ru-RU" dirty="0" err="1" smtClean="0">
                <a:latin typeface="Arial" pitchFamily="34" charset="0"/>
                <a:cs typeface="Arial" pitchFamily="34" charset="0"/>
              </a:rPr>
              <a:t>заключної</a:t>
            </a:r>
            <a:r>
              <a:rPr lang="ru-RU" dirty="0" smtClean="0">
                <a:latin typeface="Arial" pitchFamily="34" charset="0"/>
                <a:cs typeface="Arial" pitchFamily="34" charset="0"/>
              </a:rPr>
              <a:t> </a:t>
            </a:r>
            <a:r>
              <a:rPr lang="ru-RU" dirty="0" err="1" smtClean="0">
                <a:latin typeface="Arial" pitchFamily="34" charset="0"/>
                <a:cs typeface="Arial" pitchFamily="34" charset="0"/>
              </a:rPr>
              <a:t>статті</a:t>
            </a:r>
            <a:r>
              <a:rPr lang="ru-RU" dirty="0" smtClean="0">
                <a:latin typeface="Arial" pitchFamily="34" charset="0"/>
                <a:cs typeface="Arial" pitchFamily="34" charset="0"/>
              </a:rPr>
              <a:t>, </a:t>
            </a:r>
            <a:r>
              <a:rPr lang="ru-RU" dirty="0" err="1" smtClean="0">
                <a:latin typeface="Arial" pitchFamily="34" charset="0"/>
                <a:cs typeface="Arial" pitchFamily="34" charset="0"/>
              </a:rPr>
              <a:t>післямови</a:t>
            </a:r>
            <a:r>
              <a:rPr lang="ru-RU" dirty="0" smtClean="0">
                <a:latin typeface="Arial" pitchFamily="34" charset="0"/>
                <a:cs typeface="Arial" pitchFamily="34" charset="0"/>
              </a:rPr>
              <a:t>, </a:t>
            </a:r>
            <a:r>
              <a:rPr lang="ru-RU" dirty="0" err="1" smtClean="0">
                <a:latin typeface="Arial" pitchFamily="34" charset="0"/>
                <a:cs typeface="Arial" pitchFamily="34" charset="0"/>
              </a:rPr>
              <a:t>коментарів</a:t>
            </a:r>
            <a:r>
              <a:rPr lang="ru-RU" dirty="0" smtClean="0">
                <a:latin typeface="Arial" pitchFamily="34" charset="0"/>
                <a:cs typeface="Arial" pitchFamily="34" charset="0"/>
              </a:rPr>
              <a:t> — за </a:t>
            </a:r>
            <a:r>
              <a:rPr lang="ru-RU" dirty="0" err="1" smtClean="0">
                <a:latin typeface="Arial" pitchFamily="34" charset="0"/>
                <a:cs typeface="Arial" pitchFamily="34" charset="0"/>
              </a:rPr>
              <a:t>їх</a:t>
            </a:r>
            <a:r>
              <a:rPr lang="ru-RU" dirty="0" smtClean="0">
                <a:latin typeface="Arial" pitchFamily="34" charset="0"/>
                <a:cs typeface="Arial" pitchFamily="34" charset="0"/>
              </a:rPr>
              <a:t> </a:t>
            </a:r>
            <a:r>
              <a:rPr lang="ru-RU" dirty="0" err="1" smtClean="0">
                <a:latin typeface="Arial" pitchFamily="34" charset="0"/>
                <a:cs typeface="Arial" pitchFamily="34" charset="0"/>
              </a:rPr>
              <a:t>наявності</a:t>
            </a:r>
            <a:r>
              <a:rPr lang="ru-RU" dirty="0" smtClean="0">
                <a:latin typeface="Arial" pitchFamily="34" charset="0"/>
                <a:cs typeface="Arial" pitchFamily="34" charset="0"/>
              </a:rPr>
              <a:t>) документа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його</a:t>
            </a:r>
            <a:r>
              <a:rPr lang="ru-RU" dirty="0" smtClean="0">
                <a:latin typeface="Arial" pitchFamily="34" charset="0"/>
                <a:cs typeface="Arial" pitchFamily="34" charset="0"/>
              </a:rPr>
              <a:t> </a:t>
            </a:r>
            <a:r>
              <a:rPr lang="ru-RU" dirty="0" err="1" smtClean="0">
                <a:latin typeface="Arial" pitchFamily="34" charset="0"/>
                <a:cs typeface="Arial" pitchFamily="34" charset="0"/>
              </a:rPr>
              <a:t>складника</a:t>
            </a:r>
            <a:r>
              <a:rPr lang="ru-RU" dirty="0" smtClean="0">
                <a:latin typeface="Arial" pitchFamily="34" charset="0"/>
                <a:cs typeface="Arial" pitchFamily="34" charset="0"/>
              </a:rPr>
              <a:t> (</a:t>
            </a:r>
            <a:r>
              <a:rPr lang="ru-RU" dirty="0" err="1" smtClean="0">
                <a:latin typeface="Arial" pitchFamily="34" charset="0"/>
                <a:cs typeface="Arial" pitchFamily="34" charset="0"/>
              </a:rPr>
              <a:t>зазначаючи</a:t>
            </a:r>
            <a:r>
              <a:rPr lang="ru-RU" dirty="0" smtClean="0">
                <a:latin typeface="Arial" pitchFamily="34" charset="0"/>
                <a:cs typeface="Arial" pitchFamily="34" charset="0"/>
              </a:rPr>
              <a:t>, </a:t>
            </a:r>
            <a:r>
              <a:rPr lang="ru-RU" dirty="0" err="1" smtClean="0">
                <a:latin typeface="Arial" pitchFamily="34" charset="0"/>
                <a:cs typeface="Arial" pitchFamily="34" charset="0"/>
              </a:rPr>
              <a:t>наприклад</a:t>
            </a:r>
            <a:r>
              <a:rPr lang="ru-RU" dirty="0" smtClean="0">
                <a:latin typeface="Arial" pitchFamily="34" charset="0"/>
                <a:cs typeface="Arial" pitchFamily="34" charset="0"/>
              </a:rPr>
              <a:t>, «Список </a:t>
            </a:r>
            <a:r>
              <a:rPr lang="ru-RU" dirty="0" err="1" smtClean="0">
                <a:latin typeface="Arial" pitchFamily="34" charset="0"/>
                <a:cs typeface="Arial" pitchFamily="34" charset="0"/>
              </a:rPr>
              <a:t>бібліографічних</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посилань</a:t>
            </a:r>
            <a:r>
              <a:rPr lang="ru-RU" dirty="0" smtClean="0">
                <a:latin typeface="Arial" pitchFamily="34" charset="0"/>
                <a:cs typeface="Arial" pitchFamily="34" charset="0"/>
              </a:rPr>
              <a:t>»)</a:t>
            </a:r>
            <a:endParaRPr lang="uk-UA" b="1" i="1" dirty="0">
              <a:solidFill>
                <a:srgbClr val="FFC000"/>
              </a:solidFill>
              <a:latin typeface="Arial" pitchFamily="34" charset="0"/>
              <a:cs typeface="Arial" pitchFamily="34" charset="0"/>
            </a:endParaRPr>
          </a:p>
        </p:txBody>
      </p:sp>
      <p:sp>
        <p:nvSpPr>
          <p:cNvPr id="12" name="TextBox 11"/>
          <p:cNvSpPr txBox="1"/>
          <p:nvPr/>
        </p:nvSpPr>
        <p:spPr>
          <a:xfrm>
            <a:off x="428596" y="1142984"/>
            <a:ext cx="8286808" cy="1477328"/>
          </a:xfrm>
          <a:prstGeom prst="rect">
            <a:avLst/>
          </a:prstGeom>
          <a:noFill/>
        </p:spPr>
        <p:txBody>
          <a:bodyPr wrap="square" rtlCol="0">
            <a:spAutoFit/>
          </a:bodyPr>
          <a:lstStyle/>
          <a:p>
            <a:pPr algn="just"/>
            <a:r>
              <a:rPr lang="ru-RU" dirty="0" err="1" smtClean="0">
                <a:latin typeface="Arial" pitchFamily="34" charset="0"/>
                <a:cs typeface="Arial" pitchFamily="34" charset="0"/>
              </a:rPr>
              <a:t>Позатекстове</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бібліографічне</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використовують</a:t>
            </a:r>
            <a:r>
              <a:rPr lang="ru-RU" dirty="0" smtClean="0">
                <a:latin typeface="Arial" pitchFamily="34" charset="0"/>
                <a:cs typeface="Arial" pitchFamily="34" charset="0"/>
              </a:rPr>
              <a:t> </a:t>
            </a:r>
            <a:r>
              <a:rPr lang="ru-RU" dirty="0" err="1" smtClean="0">
                <a:latin typeface="Arial" pitchFamily="34" charset="0"/>
                <a:cs typeface="Arial" pitchFamily="34" charset="0"/>
              </a:rPr>
              <a:t>переважно</a:t>
            </a:r>
            <a:r>
              <a:rPr lang="ru-RU" dirty="0" smtClean="0">
                <a:latin typeface="Arial" pitchFamily="34" charset="0"/>
                <a:cs typeface="Arial" pitchFamily="34" charset="0"/>
              </a:rPr>
              <a:t> у </a:t>
            </a:r>
            <a:r>
              <a:rPr lang="ru-RU" dirty="0" err="1" smtClean="0">
                <a:latin typeface="Arial" pitchFamily="34" charset="0"/>
                <a:cs typeface="Arial" pitchFamily="34" charset="0"/>
              </a:rPr>
              <a:t>наукових</a:t>
            </a:r>
            <a:r>
              <a:rPr lang="ru-RU" dirty="0" smtClean="0">
                <a:latin typeface="Arial" pitchFamily="34" charset="0"/>
                <a:cs typeface="Arial" pitchFamily="34" charset="0"/>
              </a:rPr>
              <a:t> </a:t>
            </a:r>
            <a:r>
              <a:rPr lang="ru-RU" dirty="0" err="1" smtClean="0">
                <a:latin typeface="Arial" pitchFamily="34" charset="0"/>
                <a:cs typeface="Arial" pitchFamily="34" charset="0"/>
              </a:rPr>
              <a:t>виданнях</a:t>
            </a:r>
            <a:r>
              <a:rPr lang="ru-RU" dirty="0" smtClean="0">
                <a:latin typeface="Arial" pitchFamily="34" charset="0"/>
                <a:cs typeface="Arial" pitchFamily="34" charset="0"/>
              </a:rPr>
              <a:t> </a:t>
            </a:r>
            <a:r>
              <a:rPr lang="ru-RU" dirty="0" err="1" smtClean="0">
                <a:latin typeface="Arial" pitchFamily="34" charset="0"/>
                <a:cs typeface="Arial" pitchFamily="34" charset="0"/>
              </a:rPr>
              <a:t>у</a:t>
            </a:r>
            <a:r>
              <a:rPr lang="ru-RU" dirty="0" smtClean="0">
                <a:latin typeface="Arial" pitchFamily="34" charset="0"/>
                <a:cs typeface="Arial" pitchFamily="34" charset="0"/>
              </a:rPr>
              <a:t> </a:t>
            </a:r>
            <a:r>
              <a:rPr lang="ru-RU" dirty="0" err="1" smtClean="0">
                <a:latin typeface="Arial" pitchFamily="34" charset="0"/>
                <a:cs typeface="Arial" pitchFamily="34" charset="0"/>
              </a:rPr>
              <a:t>разі</a:t>
            </a:r>
            <a:r>
              <a:rPr lang="ru-RU" dirty="0" smtClean="0">
                <a:latin typeface="Arial" pitchFamily="34" charset="0"/>
                <a:cs typeface="Arial" pitchFamily="34" charset="0"/>
              </a:rPr>
              <a:t> </a:t>
            </a:r>
            <a:r>
              <a:rPr lang="ru-RU" dirty="0" err="1" smtClean="0">
                <a:latin typeface="Arial" pitchFamily="34" charset="0"/>
                <a:cs typeface="Arial" pitchFamily="34" charset="0"/>
              </a:rPr>
              <a:t>багаторазових</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посилань</a:t>
            </a:r>
            <a:r>
              <a:rPr lang="ru-RU" dirty="0" smtClean="0">
                <a:latin typeface="Arial" pitchFamily="34" charset="0"/>
                <a:cs typeface="Arial" pitchFamily="34" charset="0"/>
              </a:rPr>
              <a:t> на </a:t>
            </a:r>
            <a:r>
              <a:rPr lang="ru-RU" dirty="0" err="1" smtClean="0">
                <a:latin typeface="Arial" pitchFamily="34" charset="0"/>
                <a:cs typeface="Arial" pitchFamily="34" charset="0"/>
              </a:rPr>
              <a:t>одні</a:t>
            </a:r>
            <a:r>
              <a:rPr lang="ru-RU" dirty="0" smtClean="0">
                <a:latin typeface="Arial" pitchFamily="34" charset="0"/>
                <a:cs typeface="Arial" pitchFamily="34" charset="0"/>
              </a:rPr>
              <a:t> </a:t>
            </a:r>
            <a:r>
              <a:rPr lang="ru-RU" dirty="0" err="1" smtClean="0">
                <a:latin typeface="Arial" pitchFamily="34" charset="0"/>
                <a:cs typeface="Arial" pitchFamily="34" charset="0"/>
              </a:rPr>
              <a:t>й</a:t>
            </a:r>
            <a:r>
              <a:rPr lang="ru-RU" dirty="0" smtClean="0">
                <a:latin typeface="Arial" pitchFamily="34" charset="0"/>
                <a:cs typeface="Arial" pitchFamily="34" charset="0"/>
              </a:rPr>
              <a:t> </a:t>
            </a:r>
            <a:r>
              <a:rPr lang="ru-RU" dirty="0" err="1" smtClean="0">
                <a:latin typeface="Arial" pitchFamily="34" charset="0"/>
                <a:cs typeface="Arial" pitchFamily="34" charset="0"/>
              </a:rPr>
              <a:t>ті</a:t>
            </a:r>
            <a:r>
              <a:rPr lang="ru-RU" dirty="0" smtClean="0">
                <a:latin typeface="Arial" pitchFamily="34" charset="0"/>
                <a:cs typeface="Arial" pitchFamily="34" charset="0"/>
              </a:rPr>
              <a:t> </a:t>
            </a:r>
            <a:r>
              <a:rPr lang="ru-RU" dirty="0" err="1" smtClean="0">
                <a:latin typeface="Arial" pitchFamily="34" charset="0"/>
                <a:cs typeface="Arial" pitchFamily="34" charset="0"/>
              </a:rPr>
              <a:t>самі</a:t>
            </a:r>
            <a:r>
              <a:rPr lang="ru-RU" dirty="0" smtClean="0">
                <a:latin typeface="Arial" pitchFamily="34" charset="0"/>
                <a:cs typeface="Arial" pitchFamily="34" charset="0"/>
              </a:rPr>
              <a:t> </a:t>
            </a:r>
            <a:r>
              <a:rPr lang="ru-RU" dirty="0" err="1" smtClean="0">
                <a:latin typeface="Arial" pitchFamily="34" charset="0"/>
                <a:cs typeface="Arial" pitchFamily="34" charset="0"/>
              </a:rPr>
              <a:t>документи</a:t>
            </a:r>
            <a:r>
              <a:rPr lang="ru-RU" dirty="0" smtClean="0">
                <a:latin typeface="Arial" pitchFamily="34" charset="0"/>
                <a:cs typeface="Arial" pitchFamily="34" charset="0"/>
              </a:rPr>
              <a:t> </a:t>
            </a:r>
            <a:r>
              <a:rPr lang="ru-RU" dirty="0" err="1" smtClean="0">
                <a:latin typeface="Arial" pitchFamily="34" charset="0"/>
                <a:cs typeface="Arial" pitchFamily="34" charset="0"/>
              </a:rPr>
              <a:t>задля</a:t>
            </a:r>
            <a:r>
              <a:rPr lang="ru-RU" dirty="0" smtClean="0">
                <a:latin typeface="Arial" pitchFamily="34" charset="0"/>
                <a:cs typeface="Arial" pitchFamily="34" charset="0"/>
              </a:rPr>
              <a:t> </a:t>
            </a:r>
            <a:r>
              <a:rPr lang="ru-RU" dirty="0" err="1" smtClean="0">
                <a:latin typeface="Arial" pitchFamily="34" charset="0"/>
                <a:cs typeface="Arial" pitchFamily="34" charset="0"/>
              </a:rPr>
              <a:t>уникнення</a:t>
            </a:r>
            <a:r>
              <a:rPr lang="ru-RU" dirty="0" smtClean="0">
                <a:latin typeface="Arial" pitchFamily="34" charset="0"/>
                <a:cs typeface="Arial" pitchFamily="34" charset="0"/>
              </a:rPr>
              <a:t> повторного </a:t>
            </a:r>
            <a:r>
              <a:rPr lang="ru-RU" dirty="0" err="1" smtClean="0">
                <a:latin typeface="Arial" pitchFamily="34" charset="0"/>
                <a:cs typeface="Arial" pitchFamily="34" charset="0"/>
              </a:rPr>
              <a:t>подання</a:t>
            </a:r>
            <a:r>
              <a:rPr lang="ru-RU" dirty="0" smtClean="0">
                <a:latin typeface="Arial" pitchFamily="34" charset="0"/>
                <a:cs typeface="Arial" pitchFamily="34" charset="0"/>
              </a:rPr>
              <a:t> </a:t>
            </a:r>
            <a:r>
              <a:rPr lang="ru-RU" dirty="0" err="1" smtClean="0">
                <a:latin typeface="Arial" pitchFamily="34" charset="0"/>
                <a:cs typeface="Arial" pitchFamily="34" charset="0"/>
              </a:rPr>
              <a:t>однакових</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бібліографічних</a:t>
            </a:r>
            <a:r>
              <a:rPr lang="ru-RU" dirty="0" smtClean="0">
                <a:latin typeface="Arial" pitchFamily="34" charset="0"/>
                <a:cs typeface="Arial" pitchFamily="34" charset="0"/>
              </a:rPr>
              <a:t> </a:t>
            </a:r>
            <a:r>
              <a:rPr lang="ru-RU" dirty="0" err="1" smtClean="0">
                <a:latin typeface="Arial" pitchFamily="34" charset="0"/>
                <a:cs typeface="Arial" pitchFamily="34" charset="0"/>
              </a:rPr>
              <a:t>записів</a:t>
            </a:r>
            <a:r>
              <a:rPr lang="ru-RU" dirty="0" smtClean="0">
                <a:latin typeface="Arial" pitchFamily="34" charset="0"/>
                <a:cs typeface="Arial" pitchFamily="34" charset="0"/>
              </a:rPr>
              <a:t> </a:t>
            </a:r>
            <a:r>
              <a:rPr lang="ru-RU" dirty="0" err="1" smtClean="0">
                <a:latin typeface="Arial" pitchFamily="34" charset="0"/>
                <a:cs typeface="Arial" pitchFamily="34" charset="0"/>
              </a:rPr>
              <a:t>або</a:t>
            </a:r>
            <a:r>
              <a:rPr lang="ru-RU" dirty="0" smtClean="0">
                <a:latin typeface="Arial" pitchFamily="34" charset="0"/>
                <a:cs typeface="Arial" pitchFamily="34" charset="0"/>
              </a:rPr>
              <a:t> через </a:t>
            </a:r>
            <a:r>
              <a:rPr lang="ru-RU" dirty="0" err="1" smtClean="0">
                <a:latin typeface="Arial" pitchFamily="34" charset="0"/>
                <a:cs typeface="Arial" pitchFamily="34" charset="0"/>
              </a:rPr>
              <a:t>їхню</a:t>
            </a:r>
            <a:r>
              <a:rPr lang="ru-RU" dirty="0" smtClean="0">
                <a:latin typeface="Arial" pitchFamily="34" charset="0"/>
                <a:cs typeface="Arial" pitchFamily="34" charset="0"/>
              </a:rPr>
              <a:t> </a:t>
            </a:r>
            <a:r>
              <a:rPr lang="ru-RU" dirty="0" err="1" smtClean="0">
                <a:latin typeface="Arial" pitchFamily="34" charset="0"/>
                <a:cs typeface="Arial" pitchFamily="34" charset="0"/>
              </a:rPr>
              <a:t>велику</a:t>
            </a:r>
            <a:r>
              <a:rPr lang="ru-RU" dirty="0" smtClean="0">
                <a:latin typeface="Arial" pitchFamily="34" charset="0"/>
                <a:cs typeface="Arial" pitchFamily="34" charset="0"/>
              </a:rPr>
              <a:t> </a:t>
            </a:r>
            <a:r>
              <a:rPr lang="ru-RU" dirty="0" err="1" smtClean="0">
                <a:latin typeface="Arial" pitchFamily="34" charset="0"/>
                <a:cs typeface="Arial" pitchFamily="34" charset="0"/>
              </a:rPr>
              <a:t>кількість</a:t>
            </a:r>
            <a:r>
              <a:rPr lang="ru-RU" dirty="0" smtClean="0">
                <a:latin typeface="Arial" pitchFamily="34" charset="0"/>
                <a:cs typeface="Arial" pitchFamily="34" charset="0"/>
              </a:rPr>
              <a:t>, </a:t>
            </a:r>
            <a:r>
              <a:rPr lang="ru-RU" dirty="0" err="1" smtClean="0">
                <a:latin typeface="Arial" pitchFamily="34" charset="0"/>
                <a:cs typeface="Arial" pitchFamily="34" charset="0"/>
              </a:rPr>
              <a:t>або</a:t>
            </a:r>
            <a:r>
              <a:rPr lang="ru-RU" dirty="0" smtClean="0">
                <a:latin typeface="Arial" pitchFamily="34" charset="0"/>
                <a:cs typeface="Arial" pitchFamily="34" charset="0"/>
              </a:rPr>
              <a:t> за браком </a:t>
            </a:r>
            <a:r>
              <a:rPr lang="ru-RU" dirty="0" err="1" smtClean="0">
                <a:latin typeface="Arial" pitchFamily="34" charset="0"/>
                <a:cs typeface="Arial" pitchFamily="34" charset="0"/>
              </a:rPr>
              <a:t>місця</a:t>
            </a:r>
            <a:r>
              <a:rPr lang="ru-RU" dirty="0" smtClean="0">
                <a:latin typeface="Arial" pitchFamily="34" charset="0"/>
                <a:cs typeface="Arial" pitchFamily="34" charset="0"/>
              </a:rPr>
              <a:t> для </a:t>
            </a:r>
            <a:r>
              <a:rPr lang="ru-RU" dirty="0" err="1" smtClean="0">
                <a:latin typeface="Arial" pitchFamily="34" charset="0"/>
                <a:cs typeface="Arial" pitchFamily="34" charset="0"/>
              </a:rPr>
              <a:t>підрядкових</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посилань</a:t>
            </a:r>
            <a:endParaRPr lang="uk-U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57158" y="2714620"/>
            <a:ext cx="8429684" cy="3357586"/>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dirty="0" smtClean="0">
                <a:solidFill>
                  <a:srgbClr val="502800"/>
                </a:solidFill>
                <a:latin typeface="Arial" pitchFamily="34" charset="0"/>
                <a:cs typeface="Arial" pitchFamily="34" charset="0"/>
              </a:rPr>
              <a:t>більшості підприємств інновації сьогодні стають і умовою виживання на ринку. У світовій економічній літературі "інновація" інтерпретується як перетворення потенційного науково-технічного прогресу в реальний, що втілюється в нових продуктах і технологіях  </a:t>
            </a:r>
            <a:r>
              <a:rPr lang="uk-UA" sz="1400" baseline="30000" dirty="0" smtClean="0">
                <a:solidFill>
                  <a:srgbClr val="502800"/>
                </a:solidFill>
                <a:latin typeface="Arial" pitchFamily="34" charset="0"/>
                <a:cs typeface="Arial" pitchFamily="34" charset="0"/>
              </a:rPr>
              <a:t>1</a:t>
            </a:r>
            <a:r>
              <a:rPr lang="uk-UA" sz="1400" dirty="0" smtClean="0">
                <a:solidFill>
                  <a:srgbClr val="502800"/>
                </a:solidFill>
                <a:latin typeface="Arial" pitchFamily="34" charset="0"/>
                <a:cs typeface="Arial" pitchFamily="34" charset="0"/>
              </a:rPr>
              <a:t>.</a:t>
            </a:r>
          </a:p>
          <a:p>
            <a:endParaRPr lang="ru-RU" sz="1400" dirty="0" smtClean="0">
              <a:solidFill>
                <a:srgbClr val="502800"/>
              </a:solidFill>
              <a:latin typeface="Arial" pitchFamily="34" charset="0"/>
              <a:cs typeface="Arial" pitchFamily="34" charset="0"/>
            </a:endParaRPr>
          </a:p>
          <a:p>
            <a:pPr algn="ctr"/>
            <a:r>
              <a:rPr lang="en-US" sz="1400" dirty="0" err="1" smtClean="0">
                <a:solidFill>
                  <a:srgbClr val="502800"/>
                </a:solidFill>
                <a:latin typeface="Arial" pitchFamily="34" charset="0"/>
                <a:cs typeface="Arial" pitchFamily="34" charset="0"/>
              </a:rPr>
              <a:t>Список</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бібліографічних</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посилань</a:t>
            </a:r>
            <a:endParaRPr lang="ru-RU" sz="1400" dirty="0" smtClean="0">
              <a:solidFill>
                <a:srgbClr val="502800"/>
              </a:solidFill>
              <a:latin typeface="Arial" pitchFamily="34" charset="0"/>
              <a:cs typeface="Arial" pitchFamily="34" charset="0"/>
            </a:endParaRPr>
          </a:p>
          <a:p>
            <a:pPr algn="ctr"/>
            <a:endParaRPr lang="uk-UA" sz="1400" dirty="0" smtClean="0">
              <a:solidFill>
                <a:srgbClr val="502800"/>
              </a:solidFill>
              <a:latin typeface="Arial" pitchFamily="34" charset="0"/>
              <a:cs typeface="Arial" pitchFamily="34" charset="0"/>
            </a:endParaRPr>
          </a:p>
          <a:p>
            <a:r>
              <a:rPr lang="uk-UA" sz="1400" baseline="30000" dirty="0" smtClean="0">
                <a:solidFill>
                  <a:srgbClr val="502800"/>
                </a:solidFill>
                <a:latin typeface="Arial" pitchFamily="34" charset="0"/>
                <a:cs typeface="Arial" pitchFamily="34" charset="0"/>
              </a:rPr>
              <a:t>1 </a:t>
            </a:r>
            <a:r>
              <a:rPr lang="uk-UA" sz="1400" dirty="0" err="1" smtClean="0">
                <a:solidFill>
                  <a:srgbClr val="502800"/>
                </a:solidFill>
                <a:latin typeface="Arial" pitchFamily="34" charset="0"/>
                <a:cs typeface="Arial" pitchFamily="34" charset="0"/>
              </a:rPr>
              <a:t>Зянько</a:t>
            </a:r>
            <a:r>
              <a:rPr lang="uk-UA" sz="1400" dirty="0" smtClean="0">
                <a:solidFill>
                  <a:srgbClr val="502800"/>
                </a:solidFill>
                <a:latin typeface="Arial" pitchFamily="34" charset="0"/>
                <a:cs typeface="Arial" pitchFamily="34" charset="0"/>
              </a:rPr>
              <a:t> В. В., Єпіфанова І. Ю., </a:t>
            </a:r>
            <a:r>
              <a:rPr lang="uk-UA" sz="1400" dirty="0" err="1" smtClean="0">
                <a:solidFill>
                  <a:srgbClr val="502800"/>
                </a:solidFill>
                <a:latin typeface="Arial" pitchFamily="34" charset="0"/>
                <a:cs typeface="Arial" pitchFamily="34" charset="0"/>
              </a:rPr>
              <a:t>Зянько</a:t>
            </a:r>
            <a:r>
              <a:rPr lang="uk-UA" sz="1400" dirty="0" smtClean="0">
                <a:solidFill>
                  <a:srgbClr val="502800"/>
                </a:solidFill>
                <a:latin typeface="Arial" pitchFamily="34" charset="0"/>
                <a:cs typeface="Arial" pitchFamily="34" charset="0"/>
              </a:rPr>
              <a:t> В. В. Інноваційна діяльність підприємств та її фінансове забезпечення в умовах трансформаційних змін економіки України  :  монографія. Вінниця, 2015. 168 с.</a:t>
            </a:r>
          </a:p>
          <a:p>
            <a:r>
              <a:rPr lang="uk-UA" sz="1400" baseline="30000" dirty="0" smtClean="0">
                <a:solidFill>
                  <a:srgbClr val="502800"/>
                </a:solidFill>
                <a:latin typeface="Arial" pitchFamily="34" charset="0"/>
                <a:cs typeface="Arial" pitchFamily="34" charset="0"/>
              </a:rPr>
              <a:t>2</a:t>
            </a:r>
            <a:r>
              <a:rPr lang="uk-UA" sz="1400" dirty="0" smtClean="0">
                <a:solidFill>
                  <a:srgbClr val="502800"/>
                </a:solidFill>
                <a:latin typeface="Arial" pitchFamily="34" charset="0"/>
                <a:cs typeface="Arial" pitchFamily="34" charset="0"/>
              </a:rPr>
              <a:t> Москаленко В. М. Характеристика методів та моделей діагностики кризового стану </a:t>
            </a:r>
            <a:r>
              <a:rPr lang="uk-UA" sz="1400" dirty="0" smtClean="0">
                <a:solidFill>
                  <a:srgbClr val="502800"/>
                </a:solidFill>
                <a:latin typeface="Arial" pitchFamily="34" charset="0"/>
                <a:cs typeface="Arial" pitchFamily="34" charset="0"/>
              </a:rPr>
              <a:t>підприємства</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Кіровоградського національного технічного університету. Економічні науки. 2012. Вип. 22. С. 297–303.</a:t>
            </a:r>
          </a:p>
          <a:p>
            <a:r>
              <a:rPr lang="uk-UA" sz="1400" dirty="0" smtClean="0">
                <a:solidFill>
                  <a:srgbClr val="502800"/>
                </a:solidFill>
                <a:latin typeface="Arial" pitchFamily="34" charset="0"/>
                <a:cs typeface="Arial" pitchFamily="34" charset="0"/>
              </a:rPr>
              <a:t> </a:t>
            </a:r>
            <a:r>
              <a:rPr lang="uk-UA" sz="1400" baseline="30000" dirty="0" smtClean="0">
                <a:solidFill>
                  <a:srgbClr val="502800"/>
                </a:solidFill>
                <a:latin typeface="Arial" pitchFamily="34" charset="0"/>
                <a:cs typeface="Arial" pitchFamily="34" charset="0"/>
              </a:rPr>
              <a:t>3</a:t>
            </a:r>
            <a:r>
              <a:rPr lang="uk-UA" sz="14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Чібісова</a:t>
            </a:r>
            <a:r>
              <a:rPr lang="uk-UA" sz="1400" dirty="0" smtClean="0">
                <a:solidFill>
                  <a:srgbClr val="502800"/>
                </a:solidFill>
                <a:latin typeface="Arial" pitchFamily="34" charset="0"/>
                <a:cs typeface="Arial" pitchFamily="34" charset="0"/>
              </a:rPr>
              <a:t> І. В. Методи оцінки і прогнозування банкрутства </a:t>
            </a:r>
            <a:r>
              <a:rPr lang="uk-UA" sz="1400" dirty="0" smtClean="0">
                <a:solidFill>
                  <a:srgbClr val="502800"/>
                </a:solidFill>
                <a:latin typeface="Arial" pitchFamily="34" charset="0"/>
                <a:cs typeface="Arial" pitchFamily="34" charset="0"/>
              </a:rPr>
              <a:t>підприємств</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Кіровоградського національного технічного університету. Економічні науки. 2012. Вип. 22. С. 389–394.</a:t>
            </a:r>
            <a:endParaRPr lang="uk-UA" sz="1400" dirty="0">
              <a:solidFill>
                <a:srgbClr val="502800"/>
              </a:solidFill>
              <a:latin typeface="Arial" pitchFamily="34" charset="0"/>
              <a:cs typeface="Arial" pitchFamily="34" charset="0"/>
            </a:endParaRPr>
          </a:p>
        </p:txBody>
      </p:sp>
      <p:sp>
        <p:nvSpPr>
          <p:cNvPr id="2" name="Заголовок 1"/>
          <p:cNvSpPr>
            <a:spLocks noGrp="1"/>
          </p:cNvSpPr>
          <p:nvPr>
            <p:ph type="title"/>
          </p:nvPr>
        </p:nvSpPr>
        <p:spPr>
          <a:xfrm>
            <a:off x="457200" y="642918"/>
            <a:ext cx="8229600" cy="774720"/>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14</a:t>
            </a:fld>
            <a:endParaRPr lang="ru-RU"/>
          </a:p>
        </p:txBody>
      </p:sp>
      <p:sp>
        <p:nvSpPr>
          <p:cNvPr id="6" name="Скругленный прямоугольник 5"/>
          <p:cNvSpPr/>
          <p:nvPr/>
        </p:nvSpPr>
        <p:spPr>
          <a:xfrm>
            <a:off x="357158" y="1357298"/>
            <a:ext cx="8429684" cy="128588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b="1" dirty="0" smtClean="0">
                <a:solidFill>
                  <a:srgbClr val="FFC000"/>
                </a:solidFill>
                <a:latin typeface="Arial" pitchFamily="34" charset="0"/>
                <a:cs typeface="Arial" pitchFamily="34" charset="0"/>
              </a:rPr>
              <a:t>ЗНАКИ ВИНОСКИ </a:t>
            </a:r>
          </a:p>
          <a:p>
            <a:r>
              <a:rPr lang="en-US" dirty="0" smtClean="0">
                <a:solidFill>
                  <a:schemeClr val="bg1"/>
                </a:solidFill>
                <a:latin typeface="Arial" pitchFamily="34" charset="0"/>
                <a:cs typeface="Arial" pitchFamily="34" charset="0"/>
              </a:rPr>
              <a:t>1.</a:t>
            </a:r>
            <a:r>
              <a:rPr lang="ru-RU" dirty="0" smtClean="0">
                <a:solidFill>
                  <a:schemeClr val="bg1"/>
                </a:solidFill>
                <a:latin typeface="Arial" pitchFamily="34" charset="0"/>
                <a:cs typeface="Arial" pitchFamily="34" charset="0"/>
              </a:rPr>
              <a:t>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виносять</a:t>
            </a:r>
            <a:r>
              <a:rPr lang="ru-RU" dirty="0" smtClean="0">
                <a:latin typeface="Arial" pitchFamily="34" charset="0"/>
                <a:cs typeface="Arial" pitchFamily="34" charset="0"/>
              </a:rPr>
              <a:t> </a:t>
            </a:r>
            <a:r>
              <a:rPr lang="ru-RU" dirty="0" smtClean="0">
                <a:solidFill>
                  <a:schemeClr val="bg1"/>
                </a:solidFill>
                <a:latin typeface="Arial" pitchFamily="34" charset="0"/>
                <a:cs typeface="Arial" pitchFamily="34" charset="0"/>
              </a:rPr>
              <a:t>на </a:t>
            </a:r>
            <a:r>
              <a:rPr lang="ru-RU" dirty="0" err="1" smtClean="0">
                <a:solidFill>
                  <a:schemeClr val="bg1"/>
                </a:solidFill>
                <a:latin typeface="Arial" pitchFamily="34" charset="0"/>
                <a:cs typeface="Arial" pitchFamily="34" charset="0"/>
              </a:rPr>
              <a:t>верхню</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лінію</a:t>
            </a:r>
            <a:r>
              <a:rPr lang="ru-RU" dirty="0" smtClean="0">
                <a:solidFill>
                  <a:schemeClr val="bg1"/>
                </a:solidFill>
                <a:latin typeface="Arial" pitchFamily="34" charset="0"/>
                <a:cs typeface="Arial" pitchFamily="34" charset="0"/>
              </a:rPr>
              <a:t> шрифту </a:t>
            </a:r>
            <a:r>
              <a:rPr lang="ru-RU" dirty="0" err="1" smtClean="0">
                <a:latin typeface="Arial" pitchFamily="34" charset="0"/>
                <a:cs typeface="Arial" pitchFamily="34" charset="0"/>
              </a:rPr>
              <a:t>після</a:t>
            </a:r>
            <a:r>
              <a:rPr lang="ru-RU" dirty="0" smtClean="0">
                <a:latin typeface="Arial" pitchFamily="34" charset="0"/>
                <a:cs typeface="Arial" pitchFamily="34" charset="0"/>
              </a:rPr>
              <a:t> </a:t>
            </a:r>
            <a:r>
              <a:rPr lang="ru-RU" dirty="0" err="1" smtClean="0">
                <a:latin typeface="Arial" pitchFamily="34" charset="0"/>
                <a:cs typeface="Arial" pitchFamily="34" charset="0"/>
              </a:rPr>
              <a:t>відповідного</a:t>
            </a:r>
            <a:r>
              <a:rPr lang="ru-RU" dirty="0" smtClean="0">
                <a:latin typeface="Arial" pitchFamily="34" charset="0"/>
                <a:cs typeface="Arial" pitchFamily="34" charset="0"/>
              </a:rPr>
              <a:t> тексту </a:t>
            </a:r>
          </a:p>
          <a:p>
            <a:r>
              <a:rPr lang="ru-RU" dirty="0" smtClean="0">
                <a:latin typeface="Arial" pitchFamily="34" charset="0"/>
                <a:cs typeface="Arial" pitchFamily="34" charset="0"/>
              </a:rPr>
              <a:t>та перед </a:t>
            </a:r>
            <a:r>
              <a:rPr lang="ru-RU" dirty="0" err="1" smtClean="0">
                <a:latin typeface="Arial" pitchFamily="34" charset="0"/>
                <a:cs typeface="Arial" pitchFamily="34" charset="0"/>
              </a:rPr>
              <a:t>позатекстовим</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посиланням</a:t>
            </a:r>
            <a:endParaRPr lang="ru-RU" dirty="0" smtClean="0">
              <a:latin typeface="Arial" pitchFamily="34" charset="0"/>
              <a:cs typeface="Arial" pitchFamily="34" charset="0"/>
            </a:endParaRPr>
          </a:p>
        </p:txBody>
      </p:sp>
      <p:sp>
        <p:nvSpPr>
          <p:cNvPr id="9" name="Овал 8"/>
          <p:cNvSpPr/>
          <p:nvPr/>
        </p:nvSpPr>
        <p:spPr>
          <a:xfrm>
            <a:off x="7072330" y="3214686"/>
            <a:ext cx="428628" cy="28575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Овал 9"/>
          <p:cNvSpPr/>
          <p:nvPr/>
        </p:nvSpPr>
        <p:spPr>
          <a:xfrm>
            <a:off x="428596" y="4071942"/>
            <a:ext cx="500066" cy="28575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57158" y="2714620"/>
            <a:ext cx="8429684" cy="3357586"/>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dirty="0" smtClean="0">
                <a:solidFill>
                  <a:srgbClr val="502800"/>
                </a:solidFill>
                <a:latin typeface="Arial" pitchFamily="34" charset="0"/>
                <a:cs typeface="Arial" pitchFamily="34" charset="0"/>
              </a:rPr>
              <a:t>більшості підприємств інновації сьогодні стають і умовою виживання на ринку. У світовій економічній літературі "інновація" інтерпретується як перетворення потенційного науково-технічного прогресу в реальний, що втілюється в нових продуктах і технологіях [1].</a:t>
            </a:r>
          </a:p>
          <a:p>
            <a:endParaRPr lang="ru-RU" sz="1400" dirty="0" smtClean="0">
              <a:solidFill>
                <a:srgbClr val="502800"/>
              </a:solidFill>
              <a:latin typeface="Arial" pitchFamily="34" charset="0"/>
              <a:cs typeface="Arial" pitchFamily="34" charset="0"/>
            </a:endParaRPr>
          </a:p>
          <a:p>
            <a:pPr algn="ctr"/>
            <a:r>
              <a:rPr lang="en-US" sz="1400" dirty="0" err="1" smtClean="0">
                <a:solidFill>
                  <a:srgbClr val="502800"/>
                </a:solidFill>
                <a:latin typeface="Arial" pitchFamily="34" charset="0"/>
                <a:cs typeface="Arial" pitchFamily="34" charset="0"/>
              </a:rPr>
              <a:t>Список</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бібліографічних</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посилань</a:t>
            </a:r>
            <a:endParaRPr lang="ru-RU" sz="1400" dirty="0" smtClean="0">
              <a:solidFill>
                <a:srgbClr val="502800"/>
              </a:solidFill>
              <a:latin typeface="Arial" pitchFamily="34" charset="0"/>
              <a:cs typeface="Arial" pitchFamily="34" charset="0"/>
            </a:endParaRPr>
          </a:p>
          <a:p>
            <a:pPr algn="ctr"/>
            <a:endParaRPr lang="uk-UA" sz="1400" dirty="0" smtClean="0">
              <a:solidFill>
                <a:srgbClr val="502800"/>
              </a:solidFill>
              <a:latin typeface="Arial" pitchFamily="34" charset="0"/>
              <a:cs typeface="Arial" pitchFamily="34" charset="0"/>
            </a:endParaRPr>
          </a:p>
          <a:p>
            <a:pPr marL="342900" indent="-342900">
              <a:buFont typeface="+mj-lt"/>
              <a:buAutoNum type="arabicPeriod"/>
            </a:pPr>
            <a:r>
              <a:rPr lang="uk-UA" sz="1400" baseline="300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Зянько</a:t>
            </a:r>
            <a:r>
              <a:rPr lang="uk-UA" sz="1400" dirty="0" smtClean="0">
                <a:solidFill>
                  <a:srgbClr val="502800"/>
                </a:solidFill>
                <a:latin typeface="Arial" pitchFamily="34" charset="0"/>
                <a:cs typeface="Arial" pitchFamily="34" charset="0"/>
              </a:rPr>
              <a:t> В. В., Єпіфанова І. Ю., </a:t>
            </a:r>
            <a:r>
              <a:rPr lang="uk-UA" sz="1400" dirty="0" err="1" smtClean="0">
                <a:solidFill>
                  <a:srgbClr val="502800"/>
                </a:solidFill>
                <a:latin typeface="Arial" pitchFamily="34" charset="0"/>
                <a:cs typeface="Arial" pitchFamily="34" charset="0"/>
              </a:rPr>
              <a:t>Зянько</a:t>
            </a:r>
            <a:r>
              <a:rPr lang="uk-UA" sz="1400" dirty="0" smtClean="0">
                <a:solidFill>
                  <a:srgbClr val="502800"/>
                </a:solidFill>
                <a:latin typeface="Arial" pitchFamily="34" charset="0"/>
                <a:cs typeface="Arial" pitchFamily="34" charset="0"/>
              </a:rPr>
              <a:t> В. В. Інноваційна діяльність підприємств та її фінансове забезпечення в умовах трансформаційних змін економіки України  :  монографія. Вінниця, 2015. 168 с.</a:t>
            </a:r>
          </a:p>
          <a:p>
            <a:pPr marL="342900" indent="-342900">
              <a:buFont typeface="+mj-lt"/>
              <a:buAutoNum type="arabicPeriod"/>
            </a:pPr>
            <a:r>
              <a:rPr lang="uk-UA" sz="1400" dirty="0" smtClean="0">
                <a:solidFill>
                  <a:srgbClr val="502800"/>
                </a:solidFill>
                <a:latin typeface="Arial" pitchFamily="34" charset="0"/>
                <a:cs typeface="Arial" pitchFamily="34" charset="0"/>
              </a:rPr>
              <a:t>Москаленко В. М. Характеристика методів та моделей діагностики кризового стану </a:t>
            </a:r>
            <a:r>
              <a:rPr lang="uk-UA" sz="1400" dirty="0" smtClean="0">
                <a:solidFill>
                  <a:srgbClr val="502800"/>
                </a:solidFill>
                <a:latin typeface="Arial" pitchFamily="34" charset="0"/>
                <a:cs typeface="Arial" pitchFamily="34" charset="0"/>
              </a:rPr>
              <a:t>підприємства</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Кіровоградського національного технічного університету. Економічні науки. 2012. Вип. 22. С. 297–303.</a:t>
            </a:r>
          </a:p>
          <a:p>
            <a:pPr marL="342900" indent="-342900">
              <a:buFont typeface="+mj-lt"/>
              <a:buAutoNum type="arabicPeriod"/>
            </a:pPr>
            <a:r>
              <a:rPr lang="uk-UA" sz="14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Чібісова</a:t>
            </a:r>
            <a:r>
              <a:rPr lang="uk-UA" sz="1400" dirty="0" smtClean="0">
                <a:solidFill>
                  <a:srgbClr val="502800"/>
                </a:solidFill>
                <a:latin typeface="Arial" pitchFamily="34" charset="0"/>
                <a:cs typeface="Arial" pitchFamily="34" charset="0"/>
              </a:rPr>
              <a:t> І. В. Методи оцінки і прогнозування банкрутства </a:t>
            </a:r>
            <a:r>
              <a:rPr lang="uk-UA" sz="1400" dirty="0" smtClean="0">
                <a:solidFill>
                  <a:srgbClr val="502800"/>
                </a:solidFill>
                <a:latin typeface="Arial" pitchFamily="34" charset="0"/>
                <a:cs typeface="Arial" pitchFamily="34" charset="0"/>
              </a:rPr>
              <a:t>підприємств</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Кіровоградського національного технічного університету. Економічні науки. 2012. Вип. 22. С. 389–394.</a:t>
            </a:r>
            <a:endParaRPr lang="uk-UA" sz="1400" dirty="0">
              <a:solidFill>
                <a:srgbClr val="502800"/>
              </a:solidFill>
              <a:latin typeface="Arial" pitchFamily="34" charset="0"/>
              <a:cs typeface="Arial" pitchFamily="34" charset="0"/>
            </a:endParaRPr>
          </a:p>
        </p:txBody>
      </p:sp>
      <p:sp>
        <p:nvSpPr>
          <p:cNvPr id="2" name="Заголовок 1"/>
          <p:cNvSpPr>
            <a:spLocks noGrp="1"/>
          </p:cNvSpPr>
          <p:nvPr>
            <p:ph type="title"/>
          </p:nvPr>
        </p:nvSpPr>
        <p:spPr>
          <a:xfrm>
            <a:off x="457200" y="642918"/>
            <a:ext cx="8229600" cy="774720"/>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15</a:t>
            </a:fld>
            <a:endParaRPr lang="ru-RU"/>
          </a:p>
        </p:txBody>
      </p:sp>
      <p:sp>
        <p:nvSpPr>
          <p:cNvPr id="6" name="Скругленный прямоугольник 5"/>
          <p:cNvSpPr/>
          <p:nvPr/>
        </p:nvSpPr>
        <p:spPr>
          <a:xfrm>
            <a:off x="357158" y="1357298"/>
            <a:ext cx="8429684" cy="128588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b="1" dirty="0" smtClean="0">
                <a:solidFill>
                  <a:srgbClr val="FFC000"/>
                </a:solidFill>
                <a:latin typeface="Arial" pitchFamily="34" charset="0"/>
                <a:cs typeface="Arial" pitchFamily="34" charset="0"/>
              </a:rPr>
              <a:t>ЗНАКИ ВИНОСКИ </a:t>
            </a:r>
          </a:p>
          <a:p>
            <a:r>
              <a:rPr lang="en-US" dirty="0" smtClean="0">
                <a:solidFill>
                  <a:schemeClr val="bg1"/>
                </a:solidFill>
                <a:latin typeface="Arial" pitchFamily="34" charset="0"/>
                <a:cs typeface="Arial" pitchFamily="34" charset="0"/>
              </a:rPr>
              <a:t>2.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складають</a:t>
            </a:r>
            <a:r>
              <a:rPr lang="ru-RU" dirty="0" smtClean="0">
                <a:latin typeface="Arial" pitchFamily="34" charset="0"/>
                <a:cs typeface="Arial" pitchFamily="34" charset="0"/>
              </a:rPr>
              <a:t> в одну </a:t>
            </a:r>
            <a:r>
              <a:rPr lang="ru-RU" dirty="0" err="1" smtClean="0">
                <a:latin typeface="Arial" pitchFamily="34" charset="0"/>
                <a:cs typeface="Arial" pitchFamily="34" charset="0"/>
              </a:rPr>
              <a:t>лінію</a:t>
            </a:r>
            <a:r>
              <a:rPr lang="ru-RU" dirty="0" smtClean="0">
                <a:latin typeface="Arial" pitchFamily="34" charset="0"/>
                <a:cs typeface="Arial" pitchFamily="34" charset="0"/>
              </a:rPr>
              <a:t> </a:t>
            </a:r>
            <a:r>
              <a:rPr lang="ru-RU" dirty="0" err="1" smtClean="0">
                <a:latin typeface="Arial" pitchFamily="34" charset="0"/>
                <a:cs typeface="Arial" pitchFamily="34" charset="0"/>
              </a:rPr>
              <a:t>зі</a:t>
            </a:r>
            <a:r>
              <a:rPr lang="ru-RU" dirty="0" smtClean="0">
                <a:latin typeface="Arial" pitchFamily="34" charset="0"/>
                <a:cs typeface="Arial" pitchFamily="34" charset="0"/>
              </a:rPr>
              <a:t> шрифтом основного тексту </a:t>
            </a:r>
          </a:p>
          <a:p>
            <a:r>
              <a:rPr lang="ru-RU" dirty="0" smtClean="0">
                <a:latin typeface="Arial" pitchFamily="34" charset="0"/>
                <a:cs typeface="Arial" pitchFamily="34" charset="0"/>
              </a:rPr>
              <a:t>(у </a:t>
            </a:r>
            <a:r>
              <a:rPr lang="ru-RU" dirty="0" err="1" smtClean="0">
                <a:latin typeface="Arial" pitchFamily="34" charset="0"/>
                <a:cs typeface="Arial" pitchFamily="34" charset="0"/>
              </a:rPr>
              <a:t>квадратних</a:t>
            </a:r>
            <a:r>
              <a:rPr lang="ru-RU" dirty="0" smtClean="0">
                <a:latin typeface="Arial" pitchFamily="34" charset="0"/>
                <a:cs typeface="Arial" pitchFamily="34" charset="0"/>
              </a:rPr>
              <a:t> дужках у </a:t>
            </a:r>
            <a:r>
              <a:rPr lang="ru-RU" dirty="0" err="1" smtClean="0">
                <a:latin typeface="Arial" pitchFamily="34" charset="0"/>
                <a:cs typeface="Arial" pitchFamily="34" charset="0"/>
              </a:rPr>
              <a:t>тексті</a:t>
            </a:r>
            <a:r>
              <a:rPr lang="ru-RU" dirty="0" smtClean="0">
                <a:latin typeface="Arial" pitchFamily="34" charset="0"/>
                <a:cs typeface="Arial" pitchFamily="34" charset="0"/>
              </a:rPr>
              <a:t> та без </a:t>
            </a:r>
            <a:r>
              <a:rPr lang="ru-RU" dirty="0" err="1" smtClean="0">
                <a:latin typeface="Arial" pitchFamily="34" charset="0"/>
                <a:cs typeface="Arial" pitchFamily="34" charset="0"/>
              </a:rPr>
              <a:t>дужок</a:t>
            </a:r>
            <a:r>
              <a:rPr lang="ru-RU" dirty="0" smtClean="0">
                <a:latin typeface="Arial" pitchFamily="34" charset="0"/>
                <a:cs typeface="Arial" pitchFamily="34" charset="0"/>
              </a:rPr>
              <a:t> перед </a:t>
            </a:r>
            <a:r>
              <a:rPr lang="ru-RU" dirty="0" err="1" smtClean="0">
                <a:latin typeface="Arial" pitchFamily="34" charset="0"/>
                <a:cs typeface="Arial" pitchFamily="34" charset="0"/>
              </a:rPr>
              <a:t>позатекстовим</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посиланням</a:t>
            </a:r>
            <a:r>
              <a:rPr lang="ru-RU" dirty="0" smtClean="0">
                <a:latin typeface="Arial" pitchFamily="34" charset="0"/>
                <a:cs typeface="Arial" pitchFamily="34" charset="0"/>
              </a:rPr>
              <a:t>)</a:t>
            </a:r>
            <a:endParaRPr lang="uk-UA" dirty="0">
              <a:latin typeface="Arial" pitchFamily="34" charset="0"/>
              <a:cs typeface="Arial" pitchFamily="34" charset="0"/>
            </a:endParaRPr>
          </a:p>
        </p:txBody>
      </p:sp>
      <p:sp>
        <p:nvSpPr>
          <p:cNvPr id="11" name="Овал 10"/>
          <p:cNvSpPr/>
          <p:nvPr/>
        </p:nvSpPr>
        <p:spPr>
          <a:xfrm>
            <a:off x="7072330" y="3143248"/>
            <a:ext cx="642942" cy="35719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Овал 11"/>
          <p:cNvSpPr/>
          <p:nvPr/>
        </p:nvSpPr>
        <p:spPr>
          <a:xfrm>
            <a:off x="500034" y="3929066"/>
            <a:ext cx="857256" cy="4286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57158" y="2714620"/>
            <a:ext cx="8429684" cy="3357586"/>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dirty="0" smtClean="0">
                <a:solidFill>
                  <a:srgbClr val="502800"/>
                </a:solidFill>
                <a:latin typeface="Arial" pitchFamily="34" charset="0"/>
                <a:cs typeface="Arial" pitchFamily="34" charset="0"/>
              </a:rPr>
              <a:t>стану та низькою імовірністю банкрутства. Діагностика кризового стану підприємства розглядається як один з напрямів економічної діагностики та тісно пов'язана з діагностикою загрози банкрутства [2, с. 297].</a:t>
            </a:r>
          </a:p>
          <a:p>
            <a:endParaRPr lang="ru-RU" sz="1400" dirty="0" smtClean="0">
              <a:solidFill>
                <a:srgbClr val="502800"/>
              </a:solidFill>
              <a:latin typeface="Arial" pitchFamily="34" charset="0"/>
              <a:cs typeface="Arial" pitchFamily="34" charset="0"/>
            </a:endParaRPr>
          </a:p>
          <a:p>
            <a:pPr algn="ctr"/>
            <a:r>
              <a:rPr lang="en-US" sz="1400" dirty="0" err="1" smtClean="0">
                <a:solidFill>
                  <a:srgbClr val="502800"/>
                </a:solidFill>
                <a:latin typeface="Arial" pitchFamily="34" charset="0"/>
                <a:cs typeface="Arial" pitchFamily="34" charset="0"/>
              </a:rPr>
              <a:t>Список</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бібліографічних</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посилань</a:t>
            </a:r>
            <a:endParaRPr lang="ru-RU" sz="1400" dirty="0" smtClean="0">
              <a:solidFill>
                <a:srgbClr val="502800"/>
              </a:solidFill>
              <a:latin typeface="Arial" pitchFamily="34" charset="0"/>
              <a:cs typeface="Arial" pitchFamily="34" charset="0"/>
            </a:endParaRPr>
          </a:p>
          <a:p>
            <a:pPr algn="ctr"/>
            <a:endParaRPr lang="uk-UA" sz="1400" dirty="0" smtClean="0">
              <a:solidFill>
                <a:srgbClr val="502800"/>
              </a:solidFill>
              <a:latin typeface="Arial" pitchFamily="34" charset="0"/>
              <a:cs typeface="Arial" pitchFamily="34" charset="0"/>
            </a:endParaRPr>
          </a:p>
          <a:p>
            <a:pPr marL="342900" indent="-342900">
              <a:buFont typeface="+mj-lt"/>
              <a:buAutoNum type="arabicPeriod"/>
            </a:pPr>
            <a:r>
              <a:rPr lang="uk-UA" sz="1400" baseline="300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Зянько</a:t>
            </a:r>
            <a:r>
              <a:rPr lang="uk-UA" sz="1400" dirty="0" smtClean="0">
                <a:solidFill>
                  <a:srgbClr val="502800"/>
                </a:solidFill>
                <a:latin typeface="Arial" pitchFamily="34" charset="0"/>
                <a:cs typeface="Arial" pitchFamily="34" charset="0"/>
              </a:rPr>
              <a:t> В. В., Єпіфанова І. Ю., </a:t>
            </a:r>
            <a:r>
              <a:rPr lang="uk-UA" sz="1400" dirty="0" err="1" smtClean="0">
                <a:solidFill>
                  <a:srgbClr val="502800"/>
                </a:solidFill>
                <a:latin typeface="Arial" pitchFamily="34" charset="0"/>
                <a:cs typeface="Arial" pitchFamily="34" charset="0"/>
              </a:rPr>
              <a:t>Зянько</a:t>
            </a:r>
            <a:r>
              <a:rPr lang="uk-UA" sz="1400" dirty="0" smtClean="0">
                <a:solidFill>
                  <a:srgbClr val="502800"/>
                </a:solidFill>
                <a:latin typeface="Arial" pitchFamily="34" charset="0"/>
                <a:cs typeface="Arial" pitchFamily="34" charset="0"/>
              </a:rPr>
              <a:t> В. В. Інноваційна діяльність підприємств та її фінансове забезпечення в умовах трансформаційних змін економіки України  :  монографія. Вінниця, 2015. 168 с.</a:t>
            </a:r>
          </a:p>
          <a:p>
            <a:pPr marL="342900" indent="-342900">
              <a:buFont typeface="+mj-lt"/>
              <a:buAutoNum type="arabicPeriod"/>
            </a:pPr>
            <a:r>
              <a:rPr lang="uk-UA" sz="1400" dirty="0" smtClean="0">
                <a:solidFill>
                  <a:srgbClr val="502800"/>
                </a:solidFill>
                <a:latin typeface="Arial" pitchFamily="34" charset="0"/>
                <a:cs typeface="Arial" pitchFamily="34" charset="0"/>
              </a:rPr>
              <a:t>Москаленко В. М. Характеристика методів та моделей діагностики кризового стану </a:t>
            </a:r>
            <a:r>
              <a:rPr lang="uk-UA" sz="1400" dirty="0" smtClean="0">
                <a:solidFill>
                  <a:srgbClr val="502800"/>
                </a:solidFill>
                <a:latin typeface="Arial" pitchFamily="34" charset="0"/>
                <a:cs typeface="Arial" pitchFamily="34" charset="0"/>
              </a:rPr>
              <a:t>підприємства</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Кіровоградського національного технічного університету. Економічні науки. 2012. Вип. 22. С. 297–303.</a:t>
            </a:r>
          </a:p>
          <a:p>
            <a:pPr marL="342900" indent="-342900">
              <a:buFont typeface="+mj-lt"/>
              <a:buAutoNum type="arabicPeriod"/>
            </a:pPr>
            <a:r>
              <a:rPr lang="uk-UA" sz="14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Чібісова</a:t>
            </a:r>
            <a:r>
              <a:rPr lang="uk-UA" sz="1400" dirty="0" smtClean="0">
                <a:solidFill>
                  <a:srgbClr val="502800"/>
                </a:solidFill>
                <a:latin typeface="Arial" pitchFamily="34" charset="0"/>
                <a:cs typeface="Arial" pitchFamily="34" charset="0"/>
              </a:rPr>
              <a:t> І. В. Методи оцінки і прогнозування банкрутства </a:t>
            </a:r>
            <a:r>
              <a:rPr lang="uk-UA" sz="1400" dirty="0" smtClean="0">
                <a:solidFill>
                  <a:srgbClr val="502800"/>
                </a:solidFill>
                <a:latin typeface="Arial" pitchFamily="34" charset="0"/>
                <a:cs typeface="Arial" pitchFamily="34" charset="0"/>
              </a:rPr>
              <a:t>підприємств</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Кіровоградського національного технічного університету. Економічні науки. 2012. Вип. 22. С. 389–394.</a:t>
            </a:r>
            <a:endParaRPr lang="uk-UA" sz="1400" dirty="0">
              <a:solidFill>
                <a:srgbClr val="502800"/>
              </a:solidFill>
              <a:latin typeface="Arial" pitchFamily="34" charset="0"/>
              <a:cs typeface="Arial" pitchFamily="34" charset="0"/>
            </a:endParaRPr>
          </a:p>
        </p:txBody>
      </p:sp>
      <p:sp>
        <p:nvSpPr>
          <p:cNvPr id="2" name="Заголовок 1"/>
          <p:cNvSpPr>
            <a:spLocks noGrp="1"/>
          </p:cNvSpPr>
          <p:nvPr>
            <p:ph type="title"/>
          </p:nvPr>
        </p:nvSpPr>
        <p:spPr>
          <a:xfrm>
            <a:off x="457200" y="642918"/>
            <a:ext cx="8229600" cy="774720"/>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16</a:t>
            </a:fld>
            <a:endParaRPr lang="ru-RU"/>
          </a:p>
        </p:txBody>
      </p:sp>
      <p:sp>
        <p:nvSpPr>
          <p:cNvPr id="6" name="Скругленный прямоугольник 5"/>
          <p:cNvSpPr/>
          <p:nvPr/>
        </p:nvSpPr>
        <p:spPr>
          <a:xfrm>
            <a:off x="357158" y="1357298"/>
            <a:ext cx="8429684" cy="128588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тексті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згадують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конкретну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частину</a:t>
            </a:r>
            <a:r>
              <a:rPr lang="ru-RU" sz="1600" dirty="0" smtClean="0">
                <a:latin typeface="Arial" pitchFamily="34" charset="0"/>
                <a:cs typeface="Arial" pitchFamily="34" charset="0"/>
              </a:rPr>
              <a:t> тексту документа, </a:t>
            </a:r>
            <a:r>
              <a:rPr lang="ru-RU" sz="1600" dirty="0" err="1" smtClean="0">
                <a:latin typeface="Arial" pitchFamily="34" charset="0"/>
                <a:cs typeface="Arial" pitchFamily="34" charset="0"/>
              </a:rPr>
              <a:t>після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неї</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можна</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зазначати</a:t>
            </a:r>
            <a:r>
              <a:rPr lang="ru-RU" sz="1600" dirty="0" smtClean="0">
                <a:latin typeface="Arial" pitchFamily="34" charset="0"/>
                <a:cs typeface="Arial" pitchFamily="34" charset="0"/>
              </a:rPr>
              <a:t> </a:t>
            </a:r>
          </a:p>
          <a:p>
            <a:r>
              <a:rPr lang="ru-RU" sz="1600" b="1" dirty="0" smtClean="0">
                <a:solidFill>
                  <a:srgbClr val="FFC000"/>
                </a:solidFill>
                <a:latin typeface="Arial" pitchFamily="34" charset="0"/>
                <a:cs typeface="Arial" pitchFamily="34" charset="0"/>
              </a:rPr>
              <a:t>[</a:t>
            </a:r>
            <a:r>
              <a:rPr lang="ru-RU" sz="1600" b="1" dirty="0" err="1" smtClean="0">
                <a:solidFill>
                  <a:srgbClr val="FFC000"/>
                </a:solidFill>
                <a:latin typeface="Arial" pitchFamily="34" charset="0"/>
                <a:cs typeface="Arial" pitchFamily="34" charset="0"/>
              </a:rPr>
              <a:t>порядковий</a:t>
            </a:r>
            <a:r>
              <a:rPr lang="ru-RU" sz="1600" b="1" dirty="0" smtClean="0">
                <a:solidFill>
                  <a:srgbClr val="FFC000"/>
                </a:solidFill>
                <a:latin typeface="Arial" pitchFamily="34" charset="0"/>
                <a:cs typeface="Arial" pitchFamily="34" charset="0"/>
              </a:rPr>
              <a:t> номер, </a:t>
            </a:r>
            <a:r>
              <a:rPr lang="ru-RU" sz="1600" b="1" dirty="0" err="1" smtClean="0">
                <a:solidFill>
                  <a:srgbClr val="FFC000"/>
                </a:solidFill>
                <a:latin typeface="Arial" pitchFamily="34" charset="0"/>
                <a:cs typeface="Arial" pitchFamily="34" charset="0"/>
              </a:rPr>
              <a:t>сторінка</a:t>
            </a:r>
            <a:r>
              <a:rPr lang="ru-RU" sz="1600" b="1" dirty="0" smtClean="0">
                <a:solidFill>
                  <a:srgbClr val="FFC000"/>
                </a:solidFill>
                <a:latin typeface="Arial" pitchFamily="34" charset="0"/>
                <a:cs typeface="Arial" pitchFamily="34" charset="0"/>
              </a:rPr>
              <a:t>]</a:t>
            </a:r>
          </a:p>
        </p:txBody>
      </p:sp>
      <p:sp>
        <p:nvSpPr>
          <p:cNvPr id="9" name="Овал 8"/>
          <p:cNvSpPr/>
          <p:nvPr/>
        </p:nvSpPr>
        <p:spPr>
          <a:xfrm>
            <a:off x="2214546" y="3143248"/>
            <a:ext cx="1143008" cy="4286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0" name="Овал 9"/>
          <p:cNvSpPr/>
          <p:nvPr/>
        </p:nvSpPr>
        <p:spPr>
          <a:xfrm>
            <a:off x="428596" y="4572008"/>
            <a:ext cx="857256" cy="4286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357158" y="3071810"/>
            <a:ext cx="8501122" cy="3071834"/>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dirty="0" smtClean="0">
                <a:solidFill>
                  <a:srgbClr val="502800"/>
                </a:solidFill>
                <a:latin typeface="Arial" pitchFamily="34" charset="0"/>
                <a:cs typeface="Arial" pitchFamily="34" charset="0"/>
              </a:rPr>
              <a:t>Крім того, сучасний розвиток машин та механізмів характеризується підвищеними вимогами до умов їх експлуатації: навантажувальними, </a:t>
            </a:r>
            <a:r>
              <a:rPr lang="uk-UA" sz="1400" dirty="0" err="1" smtClean="0">
                <a:solidFill>
                  <a:srgbClr val="502800"/>
                </a:solidFill>
                <a:latin typeface="Arial" pitchFamily="34" charset="0"/>
                <a:cs typeface="Arial" pitchFamily="34" charset="0"/>
              </a:rPr>
              <a:t>протизношувальними</a:t>
            </a:r>
            <a:r>
              <a:rPr lang="uk-UA" sz="14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протизадирними</a:t>
            </a:r>
            <a:r>
              <a:rPr lang="uk-UA" sz="14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антикислювальними</a:t>
            </a:r>
            <a:r>
              <a:rPr lang="uk-UA" sz="1400" dirty="0" smtClean="0">
                <a:solidFill>
                  <a:srgbClr val="502800"/>
                </a:solidFill>
                <a:latin typeface="Arial" pitchFamily="34" charset="0"/>
                <a:cs typeface="Arial" pitchFamily="34" charset="0"/>
              </a:rPr>
              <a:t> властивостями, густиною та стійкістю до корозії </a:t>
            </a:r>
            <a:r>
              <a:rPr lang="uk-UA" sz="1400" dirty="0" smtClean="0">
                <a:solidFill>
                  <a:schemeClr val="tx1"/>
                </a:solidFill>
                <a:latin typeface="Arial" pitchFamily="34" charset="0"/>
                <a:cs typeface="Arial" pitchFamily="34" charset="0"/>
              </a:rPr>
              <a:t>[</a:t>
            </a:r>
            <a:r>
              <a:rPr lang="uk-UA" sz="1400" dirty="0" err="1" smtClean="0">
                <a:solidFill>
                  <a:schemeClr val="tx1"/>
                </a:solidFill>
                <a:latin typeface="Arial" pitchFamily="34" charset="0"/>
                <a:cs typeface="Arial" pitchFamily="34" charset="0"/>
              </a:rPr>
              <a:t>Ранський</a:t>
            </a:r>
            <a:r>
              <a:rPr lang="uk-UA" sz="1400" dirty="0" smtClean="0">
                <a:solidFill>
                  <a:schemeClr val="tx1"/>
                </a:solidFill>
                <a:latin typeface="Arial" pitchFamily="34" charset="0"/>
                <a:cs typeface="Arial" pitchFamily="34" charset="0"/>
              </a:rPr>
              <a:t>, Гордієнко].</a:t>
            </a:r>
          </a:p>
          <a:p>
            <a:pPr algn="just"/>
            <a:endParaRPr lang="ru-RU" sz="1400" dirty="0" smtClean="0">
              <a:solidFill>
                <a:schemeClr val="tx1"/>
              </a:solidFill>
              <a:latin typeface="Arial" pitchFamily="34" charset="0"/>
              <a:cs typeface="Arial" pitchFamily="34" charset="0"/>
            </a:endParaRPr>
          </a:p>
          <a:p>
            <a:pPr algn="ctr"/>
            <a:r>
              <a:rPr lang="en-US" sz="1400" dirty="0" err="1" smtClean="0">
                <a:solidFill>
                  <a:schemeClr val="tx1"/>
                </a:solidFill>
                <a:latin typeface="Arial" pitchFamily="34" charset="0"/>
                <a:cs typeface="Arial" pitchFamily="34" charset="0"/>
              </a:rPr>
              <a:t>Список</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бібліографічних</a:t>
            </a:r>
            <a:r>
              <a:rPr lang="en-US" sz="1400" dirty="0" smtClean="0">
                <a:solidFill>
                  <a:schemeClr val="tx1"/>
                </a:solidFill>
                <a:latin typeface="Arial" pitchFamily="34" charset="0"/>
                <a:cs typeface="Arial" pitchFamily="34" charset="0"/>
              </a:rPr>
              <a:t> </a:t>
            </a:r>
            <a:r>
              <a:rPr lang="en-US" sz="1400" dirty="0" err="1" smtClean="0">
                <a:solidFill>
                  <a:schemeClr val="tx1"/>
                </a:solidFill>
                <a:latin typeface="Arial" pitchFamily="34" charset="0"/>
                <a:cs typeface="Arial" pitchFamily="34" charset="0"/>
              </a:rPr>
              <a:t>посилань</a:t>
            </a:r>
            <a:endParaRPr lang="ru-RU" sz="1400" dirty="0" smtClean="0">
              <a:solidFill>
                <a:schemeClr val="tx1"/>
              </a:solidFill>
              <a:latin typeface="Arial" pitchFamily="34" charset="0"/>
              <a:cs typeface="Arial" pitchFamily="34" charset="0"/>
            </a:endParaRPr>
          </a:p>
          <a:p>
            <a:pPr algn="ctr"/>
            <a:endParaRPr lang="uk-UA" sz="1400" dirty="0" smtClean="0">
              <a:solidFill>
                <a:schemeClr val="tx1"/>
              </a:solidFill>
              <a:latin typeface="Arial" pitchFamily="34" charset="0"/>
              <a:cs typeface="Arial" pitchFamily="34" charset="0"/>
            </a:endParaRPr>
          </a:p>
          <a:p>
            <a:r>
              <a:rPr lang="uk-UA" sz="1400" dirty="0" err="1" smtClean="0">
                <a:solidFill>
                  <a:schemeClr val="tx1"/>
                </a:solidFill>
                <a:latin typeface="Arial" pitchFamily="34" charset="0"/>
                <a:cs typeface="Arial" pitchFamily="34" charset="0"/>
              </a:rPr>
              <a:t>Ранський</a:t>
            </a:r>
            <a:r>
              <a:rPr lang="uk-UA" sz="1400" dirty="0" smtClean="0">
                <a:solidFill>
                  <a:schemeClr val="tx1"/>
                </a:solidFill>
                <a:latin typeface="Arial" pitchFamily="34" charset="0"/>
                <a:cs typeface="Arial" pitchFamily="34" charset="0"/>
              </a:rPr>
              <a:t> А. П., Гордієнко О. А. Дослідження присадних матеріалів на основі </a:t>
            </a:r>
            <a:r>
              <a:rPr lang="uk-UA" sz="1400" dirty="0" err="1" smtClean="0">
                <a:solidFill>
                  <a:schemeClr val="tx1"/>
                </a:solidFill>
                <a:latin typeface="Arial" pitchFamily="34" charset="0"/>
                <a:cs typeface="Arial" pitchFamily="34" charset="0"/>
              </a:rPr>
              <a:t>тригалогенпохідних</a:t>
            </a:r>
            <a:r>
              <a:rPr lang="uk-UA" sz="1400" dirty="0" smtClean="0">
                <a:solidFill>
                  <a:schemeClr val="tx1"/>
                </a:solidFill>
                <a:latin typeface="Arial" pitchFamily="34" charset="0"/>
                <a:cs typeface="Arial" pitchFamily="34" charset="0"/>
              </a:rPr>
              <a:t> карбонових кислот в оливі </a:t>
            </a:r>
            <a:r>
              <a:rPr lang="uk-UA" sz="1400" dirty="0" smtClean="0">
                <a:solidFill>
                  <a:schemeClr val="tx1"/>
                </a:solidFill>
                <a:latin typeface="Arial" pitchFamily="34" charset="0"/>
                <a:cs typeface="Arial" pitchFamily="34" charset="0"/>
              </a:rPr>
              <a:t>И-40</a:t>
            </a:r>
            <a:r>
              <a:rPr lang="en-US" sz="1400" dirty="0" smtClean="0">
                <a:solidFill>
                  <a:schemeClr val="tx1"/>
                </a:solidFill>
                <a:latin typeface="Arial" pitchFamily="34" charset="0"/>
                <a:cs typeface="Arial" pitchFamily="34" charset="0"/>
              </a:rPr>
              <a:t> // </a:t>
            </a:r>
            <a:r>
              <a:rPr lang="uk-UA" sz="1400" dirty="0" smtClean="0">
                <a:solidFill>
                  <a:schemeClr val="tx1"/>
                </a:solidFill>
                <a:latin typeface="Arial" pitchFamily="34" charset="0"/>
                <a:cs typeface="Arial" pitchFamily="34" charset="0"/>
              </a:rPr>
              <a:t>Проблеми </a:t>
            </a:r>
            <a:r>
              <a:rPr lang="uk-UA" sz="1400" dirty="0" smtClean="0">
                <a:solidFill>
                  <a:schemeClr val="tx1"/>
                </a:solidFill>
                <a:latin typeface="Arial" pitchFamily="34" charset="0"/>
                <a:cs typeface="Arial" pitchFamily="34" charset="0"/>
              </a:rPr>
              <a:t>трибології. 2012. № 1. С. 55–61.</a:t>
            </a:r>
          </a:p>
          <a:p>
            <a:endParaRPr lang="uk-UA" sz="1400" dirty="0" smtClean="0">
              <a:solidFill>
                <a:schemeClr val="tx1"/>
              </a:solidFill>
              <a:latin typeface="Arial" pitchFamily="34" charset="0"/>
              <a:cs typeface="Arial" pitchFamily="34" charset="0"/>
            </a:endParaRPr>
          </a:p>
          <a:p>
            <a:r>
              <a:rPr lang="uk-UA" sz="1400" dirty="0" err="1" smtClean="0">
                <a:solidFill>
                  <a:srgbClr val="502800"/>
                </a:solidFill>
                <a:latin typeface="Arial" pitchFamily="34" charset="0"/>
                <a:cs typeface="Arial" pitchFamily="34" charset="0"/>
              </a:rPr>
              <a:t>Ранський</a:t>
            </a:r>
            <a:r>
              <a:rPr lang="uk-UA" sz="1400" dirty="0" smtClean="0">
                <a:solidFill>
                  <a:srgbClr val="502800"/>
                </a:solidFill>
                <a:latin typeface="Arial" pitchFamily="34" charset="0"/>
                <a:cs typeface="Arial" pitchFamily="34" charset="0"/>
              </a:rPr>
              <a:t> А. П., Діденко Н. О., </a:t>
            </a:r>
            <a:r>
              <a:rPr lang="uk-UA" sz="1400" dirty="0" err="1" smtClean="0">
                <a:solidFill>
                  <a:srgbClr val="502800"/>
                </a:solidFill>
                <a:latin typeface="Arial" pitchFamily="34" charset="0"/>
                <a:cs typeface="Arial" pitchFamily="34" charset="0"/>
              </a:rPr>
              <a:t>Тітов</a:t>
            </a:r>
            <a:r>
              <a:rPr lang="uk-UA" sz="1400" dirty="0" smtClean="0">
                <a:solidFill>
                  <a:srgbClr val="502800"/>
                </a:solidFill>
                <a:latin typeface="Arial" pitchFamily="34" charset="0"/>
                <a:cs typeface="Arial" pitchFamily="34" charset="0"/>
              </a:rPr>
              <a:t> Т. С., </a:t>
            </a:r>
            <a:r>
              <a:rPr lang="uk-UA" sz="1400" dirty="0" err="1" smtClean="0">
                <a:solidFill>
                  <a:srgbClr val="502800"/>
                </a:solidFill>
                <a:latin typeface="Arial" pitchFamily="34" charset="0"/>
                <a:cs typeface="Arial" pitchFamily="34" charset="0"/>
              </a:rPr>
              <a:t>Безвосюк</a:t>
            </a:r>
            <a:r>
              <a:rPr lang="uk-UA" sz="1400" dirty="0" smtClean="0">
                <a:solidFill>
                  <a:srgbClr val="502800"/>
                </a:solidFill>
                <a:latin typeface="Arial" pitchFamily="34" charset="0"/>
                <a:cs typeface="Arial" pitchFamily="34" charset="0"/>
              </a:rPr>
              <a:t> І. І. Механізм вибіркового перенесення з точки зору резонансного потенціалу за </a:t>
            </a:r>
            <a:r>
              <a:rPr lang="uk-UA" sz="1400" dirty="0" smtClean="0">
                <a:solidFill>
                  <a:srgbClr val="502800"/>
                </a:solidFill>
                <a:latin typeface="Arial" pitchFamily="34" charset="0"/>
                <a:cs typeface="Arial" pitchFamily="34" charset="0"/>
              </a:rPr>
              <a:t>Нечаєвим</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Наукові </a:t>
            </a:r>
            <a:r>
              <a:rPr lang="uk-UA" sz="1400" dirty="0" smtClean="0">
                <a:solidFill>
                  <a:srgbClr val="502800"/>
                </a:solidFill>
                <a:latin typeface="Arial" pitchFamily="34" charset="0"/>
                <a:cs typeface="Arial" pitchFamily="34" charset="0"/>
              </a:rPr>
              <a:t>праці Вінницького національного  технічного університету. 2010. № 4. </a:t>
            </a:r>
            <a:r>
              <a:rPr lang="en-US" sz="1400" dirty="0" smtClean="0">
                <a:solidFill>
                  <a:srgbClr val="502800"/>
                </a:solidFill>
                <a:latin typeface="Arial" pitchFamily="34" charset="0"/>
                <a:cs typeface="Arial" pitchFamily="34" charset="0"/>
              </a:rPr>
              <a:t>URI</a:t>
            </a:r>
            <a:r>
              <a:rPr lang="uk-UA" sz="1400" dirty="0" smtClean="0">
                <a:solidFill>
                  <a:srgbClr val="502800"/>
                </a:solidFill>
                <a:latin typeface="Arial" pitchFamily="34" charset="0"/>
                <a:cs typeface="Arial" pitchFamily="34" charset="0"/>
              </a:rPr>
              <a:t>: </a:t>
            </a:r>
            <a:r>
              <a:rPr lang="en-US" sz="1400" dirty="0" smtClean="0">
                <a:solidFill>
                  <a:srgbClr val="502800"/>
                </a:solidFill>
                <a:latin typeface="Arial" pitchFamily="34" charset="0"/>
                <a:cs typeface="Arial" pitchFamily="34" charset="0"/>
              </a:rPr>
              <a:t>https://praci.vntu.edu.ua/index.php/praci/article/view/230</a:t>
            </a:r>
            <a:r>
              <a:rPr lang="uk-UA" sz="1400" dirty="0" smtClean="0">
                <a:solidFill>
                  <a:srgbClr val="502800"/>
                </a:solidFill>
                <a:latin typeface="Arial" pitchFamily="34" charset="0"/>
                <a:cs typeface="Arial" pitchFamily="34" charset="0"/>
              </a:rPr>
              <a:t>/228.</a:t>
            </a:r>
          </a:p>
        </p:txBody>
      </p:sp>
      <p:sp>
        <p:nvSpPr>
          <p:cNvPr id="2" name="Заголовок 1"/>
          <p:cNvSpPr>
            <a:spLocks noGrp="1"/>
          </p:cNvSpPr>
          <p:nvPr>
            <p:ph type="title"/>
          </p:nvPr>
        </p:nvSpPr>
        <p:spPr>
          <a:xfrm>
            <a:off x="457200" y="642918"/>
            <a:ext cx="8229600" cy="774720"/>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17</a:t>
            </a:fld>
            <a:endParaRPr lang="ru-RU" dirty="0"/>
          </a:p>
        </p:txBody>
      </p:sp>
      <p:sp>
        <p:nvSpPr>
          <p:cNvPr id="6" name="Скругленный прямоугольник 5"/>
          <p:cNvSpPr/>
          <p:nvPr/>
        </p:nvSpPr>
        <p:spPr>
          <a:xfrm>
            <a:off x="357158" y="1285860"/>
            <a:ext cx="8429684" cy="92869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solidFill>
                  <a:schemeClr val="bg1"/>
                </a:solidFill>
                <a:latin typeface="Arial" pitchFamily="34" charset="0"/>
                <a:cs typeface="Arial" pitchFamily="34" charset="0"/>
              </a:rPr>
              <a:t>Якщо</a:t>
            </a:r>
            <a:r>
              <a:rPr lang="ru-RU" sz="1600" b="1" dirty="0" smtClean="0">
                <a:solidFill>
                  <a:srgbClr val="FFC000"/>
                </a:solidFill>
                <a:latin typeface="Arial" pitchFamily="34" charset="0"/>
                <a:cs typeface="Arial" pitchFamily="34" charset="0"/>
              </a:rPr>
              <a:t> ЗАПИСИ НЕ НУМЕРОВАНО</a:t>
            </a:r>
          </a:p>
          <a:p>
            <a:r>
              <a:rPr lang="ru-RU" sz="1600" dirty="0" smtClean="0">
                <a:latin typeface="Arial" pitchFamily="34" charset="0"/>
                <a:cs typeface="Arial" pitchFamily="34" charset="0"/>
              </a:rPr>
              <a:t>в </a:t>
            </a:r>
            <a:r>
              <a:rPr lang="ru-RU" sz="1600" dirty="0" err="1" smtClean="0">
                <a:latin typeface="Arial" pitchFamily="34" charset="0"/>
                <a:cs typeface="Arial" pitchFamily="34" charset="0"/>
              </a:rPr>
              <a:t>тексті</a:t>
            </a:r>
            <a:r>
              <a:rPr lang="ru-RU" sz="1600" dirty="0" smtClean="0">
                <a:latin typeface="Arial" pitchFamily="34" charset="0"/>
                <a:cs typeface="Arial" pitchFamily="34" charset="0"/>
              </a:rPr>
              <a:t> </a:t>
            </a:r>
            <a:r>
              <a:rPr lang="en-US" sz="1600" dirty="0" smtClean="0">
                <a:latin typeface="Arial" pitchFamily="34" charset="0"/>
                <a:cs typeface="Arial" pitchFamily="34" charset="0"/>
              </a:rPr>
              <a:t>(</a:t>
            </a:r>
            <a:r>
              <a:rPr lang="ru-RU" sz="1600" dirty="0" smtClean="0">
                <a:latin typeface="Arial" pitchFamily="34" charset="0"/>
                <a:cs typeface="Arial" pitchFamily="34" charset="0"/>
              </a:rPr>
              <a:t>у </a:t>
            </a:r>
            <a:r>
              <a:rPr lang="ru-RU" sz="1600" dirty="0" err="1" smtClean="0">
                <a:latin typeface="Arial" pitchFamily="34" charset="0"/>
                <a:cs typeface="Arial" pitchFamily="34" charset="0"/>
              </a:rPr>
              <a:t>квадратних</a:t>
            </a:r>
            <a:r>
              <a:rPr lang="ru-RU" sz="1600" dirty="0" smtClean="0">
                <a:latin typeface="Arial" pitchFamily="34" charset="0"/>
                <a:cs typeface="Arial" pitchFamily="34" charset="0"/>
              </a:rPr>
              <a:t> </a:t>
            </a:r>
            <a:r>
              <a:rPr lang="uk-UA" sz="1600" dirty="0" smtClean="0">
                <a:latin typeface="Arial" pitchFamily="34" charset="0"/>
                <a:cs typeface="Arial" pitchFamily="34" charset="0"/>
              </a:rPr>
              <a:t>дужках</a:t>
            </a:r>
            <a:r>
              <a:rPr lang="en-US" sz="1600" dirty="0" smtClean="0">
                <a:latin typeface="Arial" pitchFamily="34" charset="0"/>
                <a:cs typeface="Arial" pitchFamily="34" charset="0"/>
              </a:rPr>
              <a:t>) </a:t>
            </a:r>
            <a:r>
              <a:rPr lang="uk-UA" sz="1600" dirty="0" smtClean="0">
                <a:latin typeface="Arial" pitchFamily="34" charset="0"/>
                <a:cs typeface="Arial" pitchFamily="34" charset="0"/>
              </a:rPr>
              <a:t>після згадування подають відомості, що є достатніми для </a:t>
            </a:r>
            <a:r>
              <a:rPr lang="uk-UA" sz="1600" dirty="0" err="1" smtClean="0">
                <a:latin typeface="Arial" pitchFamily="34" charset="0"/>
                <a:cs typeface="Arial" pitchFamily="34" charset="0"/>
              </a:rPr>
              <a:t>ідентифікування</a:t>
            </a:r>
            <a:r>
              <a:rPr lang="uk-UA" sz="1600" dirty="0" smtClean="0">
                <a:latin typeface="Arial" pitchFamily="34" charset="0"/>
                <a:cs typeface="Arial" pitchFamily="34" charset="0"/>
              </a:rPr>
              <a:t> об’єкта посилання </a:t>
            </a:r>
            <a:r>
              <a:rPr lang="en-US" sz="1600" dirty="0" smtClean="0">
                <a:solidFill>
                  <a:schemeClr val="bg1"/>
                </a:solidFill>
                <a:latin typeface="Arial" pitchFamily="34" charset="0"/>
                <a:cs typeface="Arial" pitchFamily="34" charset="0"/>
              </a:rPr>
              <a:t>[</a:t>
            </a:r>
            <a:r>
              <a:rPr lang="ru-RU" sz="1600" dirty="0" err="1" smtClean="0">
                <a:solidFill>
                  <a:srgbClr val="FFC000"/>
                </a:solidFill>
                <a:latin typeface="Arial" pitchFamily="34" charset="0"/>
                <a:cs typeface="Arial" pitchFamily="34" charset="0"/>
              </a:rPr>
              <a:t>ім’я</a:t>
            </a:r>
            <a:r>
              <a:rPr lang="ru-RU" sz="1600" dirty="0" smtClean="0">
                <a:solidFill>
                  <a:srgbClr val="FFC000"/>
                </a:solidFill>
                <a:latin typeface="Arial" pitchFamily="34" charset="0"/>
                <a:cs typeface="Arial" pitchFamily="34" charset="0"/>
              </a:rPr>
              <a:t> автора</a:t>
            </a:r>
            <a:r>
              <a:rPr lang="ru-RU" sz="1600" dirty="0" smtClean="0">
                <a:solidFill>
                  <a:schemeClr val="bg1"/>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назва</a:t>
            </a:r>
            <a:r>
              <a:rPr lang="ru-RU" sz="1600" dirty="0" smtClean="0">
                <a:solidFill>
                  <a:srgbClr val="FFC000"/>
                </a:solidFill>
                <a:latin typeface="Arial" pitchFamily="34" charset="0"/>
                <a:cs typeface="Arial" pitchFamily="34" charset="0"/>
              </a:rPr>
              <a:t> документа </a:t>
            </a:r>
            <a:r>
              <a:rPr lang="ru-RU" sz="1600" dirty="0" err="1" smtClean="0">
                <a:solidFill>
                  <a:srgbClr val="FFC000"/>
                </a:solidFill>
                <a:latin typeface="Arial" pitchFamily="34" charset="0"/>
                <a:cs typeface="Arial" pitchFamily="34" charset="0"/>
              </a:rPr>
              <a:t>тощо</a:t>
            </a:r>
            <a:r>
              <a:rPr lang="en-US" sz="1600" dirty="0" smtClean="0">
                <a:solidFill>
                  <a:schemeClr val="bg1"/>
                </a:solidFill>
                <a:latin typeface="Arial" pitchFamily="34" charset="0"/>
                <a:cs typeface="Arial" pitchFamily="34" charset="0"/>
              </a:rPr>
              <a:t>]</a:t>
            </a:r>
            <a:r>
              <a:rPr lang="ru-RU" sz="1600" dirty="0" smtClean="0">
                <a:latin typeface="Arial" pitchFamily="34" charset="0"/>
                <a:cs typeface="Arial" pitchFamily="34" charset="0"/>
              </a:rPr>
              <a:t>.</a:t>
            </a:r>
            <a:endParaRPr lang="uk-UA" sz="1600" dirty="0">
              <a:latin typeface="Arial" pitchFamily="34" charset="0"/>
              <a:cs typeface="Arial" pitchFamily="34" charset="0"/>
            </a:endParaRPr>
          </a:p>
        </p:txBody>
      </p:sp>
      <p:sp>
        <p:nvSpPr>
          <p:cNvPr id="11" name="Стрелка влево 10"/>
          <p:cNvSpPr/>
          <p:nvPr/>
        </p:nvSpPr>
        <p:spPr>
          <a:xfrm>
            <a:off x="8215338" y="3643314"/>
            <a:ext cx="478342" cy="285752"/>
          </a:xfrm>
          <a:prstGeom prst="leftArrow">
            <a:avLst/>
          </a:prstGeom>
          <a:solidFill>
            <a:srgbClr val="C00000"/>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Стрелка вправо 11"/>
          <p:cNvSpPr/>
          <p:nvPr/>
        </p:nvSpPr>
        <p:spPr>
          <a:xfrm>
            <a:off x="214282" y="4500570"/>
            <a:ext cx="357190" cy="285752"/>
          </a:xfrm>
          <a:prstGeom prst="rightArrow">
            <a:avLst/>
          </a:prstGeom>
          <a:solidFill>
            <a:srgbClr val="C00000"/>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Скругленный прямоугольник 12"/>
          <p:cNvSpPr/>
          <p:nvPr/>
        </p:nvSpPr>
        <p:spPr>
          <a:xfrm>
            <a:off x="571472" y="2285992"/>
            <a:ext cx="8072494" cy="714380"/>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solidFill>
                  <a:schemeClr val="bg1"/>
                </a:solidFill>
                <a:latin typeface="Arial" pitchFamily="34" charset="0"/>
                <a:cs typeface="Arial" pitchFamily="34" charset="0"/>
              </a:rPr>
              <a:t>Якщо</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посилання</a:t>
            </a:r>
            <a:r>
              <a:rPr lang="ru-RU" sz="1600" dirty="0" smtClean="0">
                <a:solidFill>
                  <a:schemeClr val="bg1"/>
                </a:solidFill>
                <a:latin typeface="Arial" pitchFamily="34" charset="0"/>
                <a:cs typeface="Arial" pitchFamily="34" charset="0"/>
              </a:rPr>
              <a:t> в </a:t>
            </a:r>
            <a:r>
              <a:rPr lang="ru-RU" sz="1600" dirty="0" err="1" smtClean="0">
                <a:solidFill>
                  <a:schemeClr val="bg1"/>
                </a:solidFill>
                <a:latin typeface="Arial" pitchFamily="34" charset="0"/>
                <a:cs typeface="Arial" pitchFamily="34" charset="0"/>
              </a:rPr>
              <a:t>тексті</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подають</a:t>
            </a:r>
            <a:r>
              <a:rPr lang="ru-RU" sz="1600" dirty="0" smtClean="0">
                <a:solidFill>
                  <a:schemeClr val="bg1"/>
                </a:solidFill>
                <a:latin typeface="Arial" pitchFamily="34" charset="0"/>
                <a:cs typeface="Arial" pitchFamily="34" charset="0"/>
              </a:rPr>
              <a:t> на документ, </a:t>
            </a:r>
            <a:r>
              <a:rPr lang="ru-RU" sz="1600" dirty="0" smtClean="0">
                <a:solidFill>
                  <a:srgbClr val="FFC000"/>
                </a:solidFill>
                <a:latin typeface="Arial" pitchFamily="34" charset="0"/>
                <a:cs typeface="Arial" pitchFamily="34" charset="0"/>
              </a:rPr>
              <a:t>авторами</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якого</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є</a:t>
            </a:r>
            <a:r>
              <a:rPr lang="ru-RU" sz="1600" dirty="0" smtClean="0">
                <a:solidFill>
                  <a:schemeClr val="bg1"/>
                </a:solidFill>
                <a:latin typeface="Arial" pitchFamily="34" charset="0"/>
                <a:cs typeface="Arial" pitchFamily="34" charset="0"/>
              </a:rPr>
              <a:t> </a:t>
            </a:r>
            <a:r>
              <a:rPr lang="ru-RU" sz="1600" dirty="0" smtClean="0">
                <a:solidFill>
                  <a:srgbClr val="FFC000"/>
                </a:solidFill>
                <a:latin typeface="Arial" pitchFamily="34" charset="0"/>
                <a:cs typeface="Arial" pitchFamily="34" charset="0"/>
              </a:rPr>
              <a:t>одна, </a:t>
            </a:r>
            <a:r>
              <a:rPr lang="ru-RU" sz="1600" dirty="0" err="1" smtClean="0">
                <a:solidFill>
                  <a:srgbClr val="FFC000"/>
                </a:solidFill>
                <a:latin typeface="Arial" pitchFamily="34" charset="0"/>
                <a:cs typeface="Arial" pitchFamily="34" charset="0"/>
              </a:rPr>
              <a:t>дві</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чи</a:t>
            </a:r>
            <a:r>
              <a:rPr lang="ru-RU" sz="1600" dirty="0" smtClean="0">
                <a:solidFill>
                  <a:srgbClr val="FFC000"/>
                </a:solidFill>
                <a:latin typeface="Arial" pitchFamily="34" charset="0"/>
                <a:cs typeface="Arial" pitchFamily="34" charset="0"/>
              </a:rPr>
              <a:t> три особи</a:t>
            </a:r>
            <a:r>
              <a:rPr lang="ru-RU" sz="1600" dirty="0" smtClean="0">
                <a:solidFill>
                  <a:schemeClr val="bg1"/>
                </a:solidFill>
                <a:latin typeface="Arial" pitchFamily="34" charset="0"/>
                <a:cs typeface="Arial" pitchFamily="34" charset="0"/>
              </a:rPr>
              <a:t>, у </a:t>
            </a:r>
            <a:r>
              <a:rPr lang="ru-RU" sz="1600" dirty="0" err="1" smtClean="0">
                <a:solidFill>
                  <a:schemeClr val="bg1"/>
                </a:solidFill>
                <a:latin typeface="Arial" pitchFamily="34" charset="0"/>
                <a:cs typeface="Arial" pitchFamily="34" charset="0"/>
              </a:rPr>
              <a:t>квадратних</a:t>
            </a:r>
            <a:r>
              <a:rPr lang="ru-RU" sz="1600" dirty="0" smtClean="0">
                <a:solidFill>
                  <a:schemeClr val="bg1"/>
                </a:solidFill>
                <a:latin typeface="Arial" pitchFamily="34" charset="0"/>
                <a:cs typeface="Arial" pitchFamily="34" charset="0"/>
              </a:rPr>
              <a:t> дужках </a:t>
            </a:r>
            <a:r>
              <a:rPr lang="ru-RU" sz="1600" dirty="0" err="1" smtClean="0">
                <a:solidFill>
                  <a:schemeClr val="bg1"/>
                </a:solidFill>
                <a:latin typeface="Arial" pitchFamily="34" charset="0"/>
                <a:cs typeface="Arial" pitchFamily="34" charset="0"/>
              </a:rPr>
              <a:t>зазначають</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їхні</a:t>
            </a:r>
            <a:r>
              <a:rPr lang="ru-RU" sz="1600" dirty="0" smtClean="0">
                <a:solidFill>
                  <a:schemeClr val="bg1"/>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прізвища</a:t>
            </a:r>
            <a:r>
              <a:rPr lang="ru-RU" sz="1600" dirty="0" smtClean="0">
                <a:solidFill>
                  <a:schemeClr val="bg1"/>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розділяючи</a:t>
            </a:r>
            <a:r>
              <a:rPr lang="ru-RU" sz="1600" dirty="0" smtClean="0">
                <a:solidFill>
                  <a:schemeClr val="bg1"/>
                </a:solidFill>
                <a:latin typeface="Arial" pitchFamily="34" charset="0"/>
                <a:cs typeface="Arial" pitchFamily="34" charset="0"/>
              </a:rPr>
              <a:t> знаком «кома».</a:t>
            </a:r>
            <a:endParaRPr lang="uk-UA" sz="16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428596" y="2571744"/>
            <a:ext cx="8286808" cy="3429024"/>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400" dirty="0" smtClean="0">
                <a:solidFill>
                  <a:srgbClr val="502800"/>
                </a:solidFill>
                <a:latin typeface="Arial" pitchFamily="34" charset="0"/>
                <a:cs typeface="Arial" pitchFamily="34" charset="0"/>
              </a:rPr>
              <a:t>Так, було встановлено, що структурні особливості досліджених додатків суттєво впливають на ефективність роботи вузлів тертя в режимі вибіркового перенесення </a:t>
            </a:r>
            <a:r>
              <a:rPr lang="uk-UA" sz="1400" dirty="0" smtClean="0">
                <a:solidFill>
                  <a:schemeClr val="tx1"/>
                </a:solidFill>
                <a:latin typeface="Arial" pitchFamily="34" charset="0"/>
                <a:cs typeface="Arial" pitchFamily="34" charset="0"/>
              </a:rPr>
              <a:t>[Механізм вибіркового перенесення з точки зору резонансного потенціалу за Нечаєвим].</a:t>
            </a:r>
          </a:p>
          <a:p>
            <a:pPr algn="just"/>
            <a:endParaRPr lang="ru-RU" sz="1400" dirty="0" smtClean="0">
              <a:solidFill>
                <a:srgbClr val="502800"/>
              </a:solidFill>
              <a:latin typeface="Arial" pitchFamily="34" charset="0"/>
              <a:cs typeface="Arial" pitchFamily="34" charset="0"/>
            </a:endParaRPr>
          </a:p>
          <a:p>
            <a:pPr algn="ctr"/>
            <a:r>
              <a:rPr lang="en-US" sz="1400" dirty="0" err="1" smtClean="0">
                <a:solidFill>
                  <a:srgbClr val="502800"/>
                </a:solidFill>
                <a:latin typeface="Arial" pitchFamily="34" charset="0"/>
                <a:cs typeface="Arial" pitchFamily="34" charset="0"/>
              </a:rPr>
              <a:t>Список</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бібліографічних</a:t>
            </a:r>
            <a:r>
              <a:rPr lang="en-US" sz="1400" dirty="0" smtClean="0">
                <a:solidFill>
                  <a:srgbClr val="502800"/>
                </a:solidFill>
                <a:latin typeface="Arial" pitchFamily="34" charset="0"/>
                <a:cs typeface="Arial" pitchFamily="34" charset="0"/>
              </a:rPr>
              <a:t> </a:t>
            </a:r>
            <a:r>
              <a:rPr lang="en-US" sz="1400" dirty="0" err="1" smtClean="0">
                <a:solidFill>
                  <a:srgbClr val="502800"/>
                </a:solidFill>
                <a:latin typeface="Arial" pitchFamily="34" charset="0"/>
                <a:cs typeface="Arial" pitchFamily="34" charset="0"/>
              </a:rPr>
              <a:t>посилань</a:t>
            </a:r>
            <a:endParaRPr lang="ru-RU" sz="1400" dirty="0" smtClean="0">
              <a:solidFill>
                <a:srgbClr val="502800"/>
              </a:solidFill>
              <a:latin typeface="Arial" pitchFamily="34" charset="0"/>
              <a:cs typeface="Arial" pitchFamily="34" charset="0"/>
            </a:endParaRPr>
          </a:p>
          <a:p>
            <a:pPr algn="ctr"/>
            <a:endParaRPr lang="uk-UA" sz="1400" dirty="0" smtClean="0">
              <a:solidFill>
                <a:srgbClr val="502800"/>
              </a:solidFill>
              <a:latin typeface="Arial" pitchFamily="34" charset="0"/>
              <a:cs typeface="Arial" pitchFamily="34" charset="0"/>
            </a:endParaRPr>
          </a:p>
          <a:p>
            <a:r>
              <a:rPr lang="uk-UA" sz="1400" dirty="0" err="1" smtClean="0">
                <a:solidFill>
                  <a:srgbClr val="502800"/>
                </a:solidFill>
                <a:latin typeface="Arial" pitchFamily="34" charset="0"/>
                <a:cs typeface="Arial" pitchFamily="34" charset="0"/>
              </a:rPr>
              <a:t>Ранський</a:t>
            </a:r>
            <a:r>
              <a:rPr lang="uk-UA" sz="1400" dirty="0" smtClean="0">
                <a:solidFill>
                  <a:srgbClr val="502800"/>
                </a:solidFill>
                <a:latin typeface="Arial" pitchFamily="34" charset="0"/>
                <a:cs typeface="Arial" pitchFamily="34" charset="0"/>
              </a:rPr>
              <a:t> А. П., Гордієнко О. А. Дослідження присадних матеріалів на основі </a:t>
            </a:r>
            <a:r>
              <a:rPr lang="uk-UA" sz="1400" dirty="0" err="1" smtClean="0">
                <a:solidFill>
                  <a:srgbClr val="502800"/>
                </a:solidFill>
                <a:latin typeface="Arial" pitchFamily="34" charset="0"/>
                <a:cs typeface="Arial" pitchFamily="34" charset="0"/>
              </a:rPr>
              <a:t>тригалогенпохідних</a:t>
            </a:r>
            <a:r>
              <a:rPr lang="uk-UA" sz="1400" dirty="0" smtClean="0">
                <a:solidFill>
                  <a:srgbClr val="502800"/>
                </a:solidFill>
                <a:latin typeface="Arial" pitchFamily="34" charset="0"/>
                <a:cs typeface="Arial" pitchFamily="34" charset="0"/>
              </a:rPr>
              <a:t> карбонових кислот в оливі </a:t>
            </a:r>
            <a:r>
              <a:rPr lang="uk-UA" sz="1400" dirty="0" smtClean="0">
                <a:solidFill>
                  <a:srgbClr val="502800"/>
                </a:solidFill>
                <a:latin typeface="Arial" pitchFamily="34" charset="0"/>
                <a:cs typeface="Arial" pitchFamily="34" charset="0"/>
              </a:rPr>
              <a:t>И-40</a:t>
            </a:r>
            <a:r>
              <a:rPr lang="en-US" sz="1400" dirty="0" smtClean="0">
                <a:solidFill>
                  <a:srgbClr val="502800"/>
                </a:solidFill>
                <a:latin typeface="Arial" pitchFamily="34" charset="0"/>
                <a:cs typeface="Arial" pitchFamily="34" charset="0"/>
              </a:rPr>
              <a:t> // </a:t>
            </a:r>
            <a:r>
              <a:rPr lang="uk-UA" sz="1400" dirty="0" smtClean="0">
                <a:solidFill>
                  <a:srgbClr val="502800"/>
                </a:solidFill>
                <a:latin typeface="Arial" pitchFamily="34" charset="0"/>
                <a:cs typeface="Arial" pitchFamily="34" charset="0"/>
              </a:rPr>
              <a:t>Проблеми </a:t>
            </a:r>
            <a:r>
              <a:rPr lang="uk-UA" sz="1400" dirty="0" smtClean="0">
                <a:solidFill>
                  <a:srgbClr val="502800"/>
                </a:solidFill>
                <a:latin typeface="Arial" pitchFamily="34" charset="0"/>
                <a:cs typeface="Arial" pitchFamily="34" charset="0"/>
              </a:rPr>
              <a:t>трибології. 2012. № 1. С. 55–61.</a:t>
            </a:r>
          </a:p>
          <a:p>
            <a:endParaRPr lang="uk-UA" sz="1400" dirty="0" smtClean="0">
              <a:solidFill>
                <a:srgbClr val="502800"/>
              </a:solidFill>
              <a:latin typeface="Arial" pitchFamily="34" charset="0"/>
              <a:cs typeface="Arial" pitchFamily="34" charset="0"/>
            </a:endParaRPr>
          </a:p>
          <a:p>
            <a:r>
              <a:rPr lang="uk-UA" sz="1400" dirty="0" err="1" smtClean="0">
                <a:solidFill>
                  <a:schemeClr val="tx1"/>
                </a:solidFill>
                <a:latin typeface="Arial" pitchFamily="34" charset="0"/>
                <a:cs typeface="Arial" pitchFamily="34" charset="0"/>
              </a:rPr>
              <a:t>Ранський</a:t>
            </a:r>
            <a:r>
              <a:rPr lang="uk-UA" sz="1400" dirty="0" smtClean="0">
                <a:solidFill>
                  <a:schemeClr val="tx1"/>
                </a:solidFill>
                <a:latin typeface="Arial" pitchFamily="34" charset="0"/>
                <a:cs typeface="Arial" pitchFamily="34" charset="0"/>
              </a:rPr>
              <a:t> А. П., Діденко Н. О., </a:t>
            </a:r>
            <a:r>
              <a:rPr lang="uk-UA" sz="1400" dirty="0" err="1" smtClean="0">
                <a:solidFill>
                  <a:schemeClr val="tx1"/>
                </a:solidFill>
                <a:latin typeface="Arial" pitchFamily="34" charset="0"/>
                <a:cs typeface="Arial" pitchFamily="34" charset="0"/>
              </a:rPr>
              <a:t>Тітов</a:t>
            </a:r>
            <a:r>
              <a:rPr lang="uk-UA" sz="1400" dirty="0" smtClean="0">
                <a:solidFill>
                  <a:schemeClr val="tx1"/>
                </a:solidFill>
                <a:latin typeface="Arial" pitchFamily="34" charset="0"/>
                <a:cs typeface="Arial" pitchFamily="34" charset="0"/>
              </a:rPr>
              <a:t> Т. С., </a:t>
            </a:r>
            <a:r>
              <a:rPr lang="uk-UA" sz="1400" dirty="0" err="1" smtClean="0">
                <a:solidFill>
                  <a:schemeClr val="tx1"/>
                </a:solidFill>
                <a:latin typeface="Arial" pitchFamily="34" charset="0"/>
                <a:cs typeface="Arial" pitchFamily="34" charset="0"/>
              </a:rPr>
              <a:t>Безвосюк</a:t>
            </a:r>
            <a:r>
              <a:rPr lang="uk-UA" sz="1400" dirty="0" smtClean="0">
                <a:solidFill>
                  <a:schemeClr val="tx1"/>
                </a:solidFill>
                <a:latin typeface="Arial" pitchFamily="34" charset="0"/>
                <a:cs typeface="Arial" pitchFamily="34" charset="0"/>
              </a:rPr>
              <a:t> І. І. Механізм вибіркового перенесення з точки зору резонансного потенціалу за </a:t>
            </a:r>
            <a:r>
              <a:rPr lang="uk-UA" sz="1400" dirty="0" smtClean="0">
                <a:solidFill>
                  <a:schemeClr val="tx1"/>
                </a:solidFill>
                <a:latin typeface="Arial" pitchFamily="34" charset="0"/>
                <a:cs typeface="Arial" pitchFamily="34" charset="0"/>
              </a:rPr>
              <a:t>Нечаєвим</a:t>
            </a:r>
            <a:r>
              <a:rPr lang="en-US" sz="1400" dirty="0" smtClean="0">
                <a:solidFill>
                  <a:schemeClr val="tx1"/>
                </a:solidFill>
                <a:latin typeface="Arial" pitchFamily="34" charset="0"/>
                <a:cs typeface="Arial" pitchFamily="34" charset="0"/>
              </a:rPr>
              <a:t> // </a:t>
            </a:r>
            <a:r>
              <a:rPr lang="uk-UA" sz="1400" dirty="0" smtClean="0">
                <a:solidFill>
                  <a:schemeClr val="tx1"/>
                </a:solidFill>
                <a:latin typeface="Arial" pitchFamily="34" charset="0"/>
                <a:cs typeface="Arial" pitchFamily="34" charset="0"/>
              </a:rPr>
              <a:t>Наукові </a:t>
            </a:r>
            <a:r>
              <a:rPr lang="uk-UA" sz="1400" dirty="0" smtClean="0">
                <a:solidFill>
                  <a:schemeClr val="tx1"/>
                </a:solidFill>
                <a:latin typeface="Arial" pitchFamily="34" charset="0"/>
                <a:cs typeface="Arial" pitchFamily="34" charset="0"/>
              </a:rPr>
              <a:t>праці Вінницького національного  технічного університету. 2010. № 4. 4 с. </a:t>
            </a:r>
            <a:r>
              <a:rPr lang="en-US" sz="1400" dirty="0" smtClean="0">
                <a:solidFill>
                  <a:schemeClr val="tx1"/>
                </a:solidFill>
                <a:latin typeface="Arial" pitchFamily="34" charset="0"/>
                <a:cs typeface="Arial" pitchFamily="34" charset="0"/>
              </a:rPr>
              <a:t>URI</a:t>
            </a:r>
            <a:r>
              <a:rPr lang="uk-UA" sz="1400" dirty="0" smtClean="0">
                <a:solidFill>
                  <a:schemeClr val="tx1"/>
                </a:solidFill>
                <a:latin typeface="Arial" pitchFamily="34" charset="0"/>
                <a:cs typeface="Arial" pitchFamily="34" charset="0"/>
              </a:rPr>
              <a:t>: </a:t>
            </a:r>
            <a:r>
              <a:rPr lang="en-US" sz="1400" dirty="0" smtClean="0">
                <a:solidFill>
                  <a:schemeClr val="tx1"/>
                </a:solidFill>
                <a:latin typeface="Arial" pitchFamily="34" charset="0"/>
                <a:cs typeface="Arial" pitchFamily="34" charset="0"/>
              </a:rPr>
              <a:t>https://praci.vntu.edu.ua/index.php/praci/article/view/230</a:t>
            </a:r>
            <a:r>
              <a:rPr lang="uk-UA" sz="1400" dirty="0" smtClean="0">
                <a:solidFill>
                  <a:schemeClr val="tx1"/>
                </a:solidFill>
                <a:latin typeface="Arial" pitchFamily="34" charset="0"/>
                <a:cs typeface="Arial" pitchFamily="34" charset="0"/>
              </a:rPr>
              <a:t>/228.</a:t>
            </a:r>
          </a:p>
        </p:txBody>
      </p:sp>
      <p:sp>
        <p:nvSpPr>
          <p:cNvPr id="2" name="Заголовок 1"/>
          <p:cNvSpPr>
            <a:spLocks noGrp="1"/>
          </p:cNvSpPr>
          <p:nvPr>
            <p:ph type="title"/>
          </p:nvPr>
        </p:nvSpPr>
        <p:spPr>
          <a:xfrm>
            <a:off x="500034" y="571480"/>
            <a:ext cx="8229600" cy="571504"/>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18</a:t>
            </a:fld>
            <a:endParaRPr lang="ru-RU" dirty="0"/>
          </a:p>
        </p:txBody>
      </p:sp>
      <p:sp>
        <p:nvSpPr>
          <p:cNvPr id="11" name="Стрелка влево 10"/>
          <p:cNvSpPr/>
          <p:nvPr/>
        </p:nvSpPr>
        <p:spPr>
          <a:xfrm>
            <a:off x="7143768" y="3214686"/>
            <a:ext cx="571504" cy="214314"/>
          </a:xfrm>
          <a:prstGeom prst="leftArrow">
            <a:avLst/>
          </a:prstGeom>
          <a:solidFill>
            <a:srgbClr val="C00000"/>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Стрелка вправо 11"/>
          <p:cNvSpPr/>
          <p:nvPr/>
        </p:nvSpPr>
        <p:spPr>
          <a:xfrm>
            <a:off x="214282" y="4929198"/>
            <a:ext cx="428628" cy="214314"/>
          </a:xfrm>
          <a:prstGeom prst="rightArrow">
            <a:avLst/>
          </a:prstGeom>
          <a:solidFill>
            <a:srgbClr val="C00000"/>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Скругленный прямоугольник 12"/>
          <p:cNvSpPr/>
          <p:nvPr/>
        </p:nvSpPr>
        <p:spPr>
          <a:xfrm>
            <a:off x="500034" y="2000240"/>
            <a:ext cx="8215370" cy="642942"/>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err="1" smtClean="0">
                <a:solidFill>
                  <a:schemeClr val="bg1"/>
                </a:solidFill>
                <a:latin typeface="Arial" pitchFamily="34" charset="0"/>
                <a:cs typeface="Arial" pitchFamily="34" charset="0"/>
              </a:rPr>
              <a:t>Якщо</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посилання</a:t>
            </a:r>
            <a:r>
              <a:rPr lang="ru-RU" dirty="0" smtClean="0">
                <a:solidFill>
                  <a:schemeClr val="bg1"/>
                </a:solidFill>
                <a:latin typeface="Arial" pitchFamily="34" charset="0"/>
                <a:cs typeface="Arial" pitchFamily="34" charset="0"/>
              </a:rPr>
              <a:t> в </a:t>
            </a:r>
            <a:r>
              <a:rPr lang="ru-RU" dirty="0" err="1" smtClean="0">
                <a:solidFill>
                  <a:schemeClr val="bg1"/>
                </a:solidFill>
                <a:latin typeface="Arial" pitchFamily="34" charset="0"/>
                <a:cs typeface="Arial" pitchFamily="34" charset="0"/>
              </a:rPr>
              <a:t>тексті</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подають</a:t>
            </a:r>
            <a:r>
              <a:rPr lang="ru-RU" dirty="0" smtClean="0">
                <a:solidFill>
                  <a:schemeClr val="bg1"/>
                </a:solidFill>
                <a:latin typeface="Arial" pitchFamily="34" charset="0"/>
                <a:cs typeface="Arial" pitchFamily="34" charset="0"/>
              </a:rPr>
              <a:t> на документ, </a:t>
            </a:r>
            <a:r>
              <a:rPr lang="ru-RU" dirty="0" smtClean="0">
                <a:solidFill>
                  <a:srgbClr val="FFC000"/>
                </a:solidFill>
                <a:latin typeface="Arial" pitchFamily="34" charset="0"/>
                <a:cs typeface="Arial" pitchFamily="34" charset="0"/>
              </a:rPr>
              <a:t>авторами</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якого</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є</a:t>
            </a:r>
            <a:r>
              <a:rPr lang="ru-RU" dirty="0" smtClean="0">
                <a:solidFill>
                  <a:schemeClr val="bg1"/>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чотири</a:t>
            </a:r>
            <a:r>
              <a:rPr lang="ru-RU" dirty="0" smtClean="0">
                <a:solidFill>
                  <a:srgbClr val="FFC000"/>
                </a:solidFill>
                <a:latin typeface="Arial" pitchFamily="34" charset="0"/>
                <a:cs typeface="Arial" pitchFamily="34" charset="0"/>
              </a:rPr>
              <a:t> </a:t>
            </a:r>
            <a:r>
              <a:rPr lang="ru-RU" dirty="0" smtClean="0">
                <a:solidFill>
                  <a:schemeClr val="bg1"/>
                </a:solidFill>
                <a:latin typeface="Arial" pitchFamily="34" charset="0"/>
                <a:cs typeface="Arial" pitchFamily="34" charset="0"/>
              </a:rPr>
              <a:t>та</a:t>
            </a:r>
            <a:r>
              <a:rPr lang="ru-RU" dirty="0" smtClean="0">
                <a:solidFill>
                  <a:srgbClr val="FFC000"/>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більше</a:t>
            </a:r>
            <a:r>
              <a:rPr lang="ru-RU" dirty="0" smtClean="0">
                <a:solidFill>
                  <a:srgbClr val="FFC000"/>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осіб</a:t>
            </a:r>
            <a:r>
              <a:rPr lang="ru-RU" dirty="0" smtClean="0">
                <a:solidFill>
                  <a:schemeClr val="bg1"/>
                </a:solidFill>
                <a:latin typeface="Arial" pitchFamily="34" charset="0"/>
                <a:cs typeface="Arial" pitchFamily="34" charset="0"/>
              </a:rPr>
              <a:t>, у </a:t>
            </a:r>
            <a:r>
              <a:rPr lang="ru-RU" dirty="0" err="1" smtClean="0">
                <a:solidFill>
                  <a:schemeClr val="bg1"/>
                </a:solidFill>
                <a:latin typeface="Arial" pitchFamily="34" charset="0"/>
                <a:cs typeface="Arial" pitchFamily="34" charset="0"/>
              </a:rPr>
              <a:t>квадратних</a:t>
            </a:r>
            <a:r>
              <a:rPr lang="ru-RU" dirty="0" smtClean="0">
                <a:solidFill>
                  <a:schemeClr val="bg1"/>
                </a:solidFill>
                <a:latin typeface="Arial" pitchFamily="34" charset="0"/>
                <a:cs typeface="Arial" pitchFamily="34" charset="0"/>
              </a:rPr>
              <a:t> дужках </a:t>
            </a:r>
            <a:r>
              <a:rPr lang="ru-RU" dirty="0" err="1" smtClean="0">
                <a:solidFill>
                  <a:schemeClr val="bg1"/>
                </a:solidFill>
                <a:latin typeface="Arial" pitchFamily="34" charset="0"/>
                <a:cs typeface="Arial" pitchFamily="34" charset="0"/>
              </a:rPr>
              <a:t>зазначають</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тільки</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його</a:t>
            </a:r>
            <a:r>
              <a:rPr lang="ru-RU" dirty="0" smtClean="0">
                <a:solidFill>
                  <a:schemeClr val="bg1"/>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назву</a:t>
            </a:r>
            <a:endParaRPr lang="uk-UA" dirty="0"/>
          </a:p>
        </p:txBody>
      </p:sp>
      <p:sp>
        <p:nvSpPr>
          <p:cNvPr id="8" name="Скругленный прямоугольник 7"/>
          <p:cNvSpPr/>
          <p:nvPr/>
        </p:nvSpPr>
        <p:spPr>
          <a:xfrm>
            <a:off x="500034" y="1214422"/>
            <a:ext cx="8215370" cy="642942"/>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dirty="0" smtClean="0">
                <a:solidFill>
                  <a:schemeClr val="bg1"/>
                </a:solidFill>
                <a:latin typeface="Arial" pitchFamily="34" charset="0"/>
                <a:cs typeface="Arial" pitchFamily="34" charset="0"/>
              </a:rPr>
              <a:t>У заголовку бібліографічного запису </a:t>
            </a:r>
            <a:r>
              <a:rPr lang="uk-UA" dirty="0" err="1" smtClean="0">
                <a:solidFill>
                  <a:srgbClr val="FFC000"/>
                </a:solidFill>
                <a:latin typeface="Arial" pitchFamily="34" charset="0"/>
                <a:cs typeface="Arial" pitchFamily="34" charset="0"/>
              </a:rPr>
              <a:t>позатекстового</a:t>
            </a:r>
            <a:r>
              <a:rPr lang="uk-UA" dirty="0" smtClean="0">
                <a:solidFill>
                  <a:schemeClr val="bg1"/>
                </a:solidFill>
                <a:latin typeface="Arial" pitchFamily="34" charset="0"/>
                <a:cs typeface="Arial" pitchFamily="34" charset="0"/>
              </a:rPr>
              <a:t> посилання </a:t>
            </a:r>
            <a:r>
              <a:rPr lang="uk-UA" b="1" i="1" dirty="0" smtClean="0">
                <a:solidFill>
                  <a:srgbClr val="FFC000"/>
                </a:solidFill>
                <a:latin typeface="Arial" pitchFamily="34" charset="0"/>
                <a:cs typeface="Arial" pitchFamily="34" charset="0"/>
              </a:rPr>
              <a:t>можна</a:t>
            </a:r>
            <a:r>
              <a:rPr lang="uk-UA" dirty="0" smtClean="0">
                <a:solidFill>
                  <a:srgbClr val="FFC000"/>
                </a:solidFill>
                <a:latin typeface="Arial" pitchFamily="34" charset="0"/>
                <a:cs typeface="Arial" pitchFamily="34" charset="0"/>
              </a:rPr>
              <a:t> </a:t>
            </a:r>
            <a:r>
              <a:rPr lang="uk-UA" dirty="0" smtClean="0">
                <a:solidFill>
                  <a:schemeClr val="bg1"/>
                </a:solidFill>
                <a:latin typeface="Arial" pitchFamily="34" charset="0"/>
                <a:cs typeface="Arial" pitchFamily="34" charset="0"/>
              </a:rPr>
              <a:t>зазначити </a:t>
            </a:r>
            <a:r>
              <a:rPr lang="uk-UA" b="1" i="1" dirty="0" smtClean="0">
                <a:solidFill>
                  <a:srgbClr val="FFC000"/>
                </a:solidFill>
                <a:latin typeface="Arial" pitchFamily="34" charset="0"/>
                <a:cs typeface="Arial" pitchFamily="34" charset="0"/>
              </a:rPr>
              <a:t>більше ніж три імені авторів</a:t>
            </a:r>
            <a:r>
              <a:rPr lang="uk-UA" dirty="0" smtClean="0">
                <a:solidFill>
                  <a:schemeClr val="bg1"/>
                </a:solidFill>
                <a:latin typeface="Arial" pitchFamily="34" charset="0"/>
                <a:cs typeface="Arial" pitchFamily="34" charset="0"/>
              </a:rPr>
              <a:t>.</a:t>
            </a:r>
            <a:endParaRPr lang="uk-UA"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500034" y="2643182"/>
            <a:ext cx="8286808" cy="3286148"/>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sz="1600" dirty="0" smtClean="0">
                <a:solidFill>
                  <a:srgbClr val="502800"/>
                </a:solidFill>
                <a:latin typeface="Arial" pitchFamily="34" charset="0"/>
                <a:cs typeface="Arial" pitchFamily="34" charset="0"/>
              </a:rPr>
              <a:t>Постійність коефіцієнта активності </a:t>
            </a:r>
            <a:r>
              <a:rPr lang="en-US" sz="1600" dirty="0" smtClean="0">
                <a:solidFill>
                  <a:srgbClr val="502800"/>
                </a:solidFill>
                <a:latin typeface="Arial" pitchFamily="34" charset="0"/>
                <a:cs typeface="Arial" pitchFamily="34" charset="0"/>
              </a:rPr>
              <a:t>k </a:t>
            </a:r>
            <a:r>
              <a:rPr lang="uk-UA" sz="1600" dirty="0" smtClean="0">
                <a:solidFill>
                  <a:srgbClr val="502800"/>
                </a:solidFill>
                <a:latin typeface="Arial" pitchFamily="34" charset="0"/>
                <a:cs typeface="Arial" pitchFamily="34" charset="0"/>
              </a:rPr>
              <a:t>досягається при піддержанні однакової іонної сили в калібрувальних розчинах та розчинах, що аналізуються шляхом добавлення фонового електроліту. Кутовий коефіцієнт залишається постійним при умові, що температура не змінюється. Якщо дані умови не виконуються, то це призводить до збільшення похибки вимірювання </a:t>
            </a:r>
            <a:r>
              <a:rPr lang="uk-UA" sz="1600" dirty="0" smtClean="0">
                <a:solidFill>
                  <a:schemeClr val="tx1"/>
                </a:solidFill>
                <a:latin typeface="Arial" pitchFamily="34" charset="0"/>
                <a:cs typeface="Arial" pitchFamily="34" charset="0"/>
              </a:rPr>
              <a:t>[Елементи теорії побудови потенціометричних засобів …, с. 135]</a:t>
            </a:r>
            <a:r>
              <a:rPr lang="uk-UA" sz="1600" dirty="0" smtClean="0">
                <a:solidFill>
                  <a:srgbClr val="502800"/>
                </a:solidFill>
                <a:latin typeface="Arial" pitchFamily="34" charset="0"/>
                <a:cs typeface="Arial" pitchFamily="34" charset="0"/>
              </a:rPr>
              <a:t>. </a:t>
            </a:r>
          </a:p>
          <a:p>
            <a:endParaRPr lang="uk-UA" sz="1600" dirty="0" smtClean="0">
              <a:solidFill>
                <a:srgbClr val="502800"/>
              </a:solidFill>
              <a:latin typeface="Arial" pitchFamily="34" charset="0"/>
              <a:cs typeface="Arial" pitchFamily="34" charset="0"/>
            </a:endParaRPr>
          </a:p>
          <a:p>
            <a:pPr algn="ctr"/>
            <a:r>
              <a:rPr lang="en-US" sz="1600" dirty="0" err="1" smtClean="0">
                <a:solidFill>
                  <a:srgbClr val="502800"/>
                </a:solidFill>
                <a:latin typeface="Arial" pitchFamily="34" charset="0"/>
                <a:cs typeface="Arial" pitchFamily="34" charset="0"/>
              </a:rPr>
              <a:t>Список</a:t>
            </a:r>
            <a:r>
              <a:rPr lang="en-US" sz="1600" dirty="0" smtClean="0">
                <a:solidFill>
                  <a:srgbClr val="502800"/>
                </a:solidFill>
                <a:latin typeface="Arial" pitchFamily="34" charset="0"/>
                <a:cs typeface="Arial" pitchFamily="34" charset="0"/>
              </a:rPr>
              <a:t> </a:t>
            </a:r>
            <a:r>
              <a:rPr lang="en-US" sz="1600" dirty="0" err="1" smtClean="0">
                <a:solidFill>
                  <a:srgbClr val="502800"/>
                </a:solidFill>
                <a:latin typeface="Arial" pitchFamily="34" charset="0"/>
                <a:cs typeface="Arial" pitchFamily="34" charset="0"/>
              </a:rPr>
              <a:t>бібліографічних</a:t>
            </a:r>
            <a:r>
              <a:rPr lang="en-US" sz="1600" dirty="0" smtClean="0">
                <a:solidFill>
                  <a:srgbClr val="502800"/>
                </a:solidFill>
                <a:latin typeface="Arial" pitchFamily="34" charset="0"/>
                <a:cs typeface="Arial" pitchFamily="34" charset="0"/>
              </a:rPr>
              <a:t> </a:t>
            </a:r>
            <a:r>
              <a:rPr lang="en-US" sz="1600" dirty="0" err="1" smtClean="0">
                <a:solidFill>
                  <a:srgbClr val="502800"/>
                </a:solidFill>
                <a:latin typeface="Arial" pitchFamily="34" charset="0"/>
                <a:cs typeface="Arial" pitchFamily="34" charset="0"/>
              </a:rPr>
              <a:t>посилань</a:t>
            </a:r>
            <a:endParaRPr lang="uk-UA" sz="1600" dirty="0" smtClean="0">
              <a:solidFill>
                <a:srgbClr val="502800"/>
              </a:solidFill>
              <a:latin typeface="Arial" pitchFamily="34" charset="0"/>
              <a:cs typeface="Arial" pitchFamily="34" charset="0"/>
            </a:endParaRPr>
          </a:p>
          <a:p>
            <a:endParaRPr lang="uk-UA" sz="1400" dirty="0" smtClean="0">
              <a:solidFill>
                <a:schemeClr val="tx1"/>
              </a:solidFill>
            </a:endParaRPr>
          </a:p>
          <a:p>
            <a:r>
              <a:rPr lang="uk-UA" sz="1600" dirty="0" err="1" smtClean="0">
                <a:solidFill>
                  <a:schemeClr val="tx1"/>
                </a:solidFill>
                <a:latin typeface="Arial" pitchFamily="34" charset="0"/>
                <a:cs typeface="Arial" pitchFamily="34" charset="0"/>
              </a:rPr>
              <a:t>Васілевський</a:t>
            </a:r>
            <a:r>
              <a:rPr lang="uk-UA" sz="1600" dirty="0" smtClean="0">
                <a:solidFill>
                  <a:schemeClr val="tx1"/>
                </a:solidFill>
                <a:latin typeface="Arial" pitchFamily="34" charset="0"/>
                <a:cs typeface="Arial" pitchFamily="34" charset="0"/>
              </a:rPr>
              <a:t> О. М., Дідич В. М. Елементи теорії побудови потенціометричних засобів вимірювального контролю активності іонів з підвищеною вірогідністю : монографія. Вінниця, 2013. 176 с.</a:t>
            </a:r>
          </a:p>
        </p:txBody>
      </p:sp>
      <p:sp>
        <p:nvSpPr>
          <p:cNvPr id="2" name="Заголовок 1"/>
          <p:cNvSpPr>
            <a:spLocks noGrp="1"/>
          </p:cNvSpPr>
          <p:nvPr>
            <p:ph type="title"/>
          </p:nvPr>
        </p:nvSpPr>
        <p:spPr>
          <a:xfrm>
            <a:off x="457200" y="642918"/>
            <a:ext cx="8229600" cy="774720"/>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19</a:t>
            </a:fld>
            <a:endParaRPr lang="ru-RU" dirty="0"/>
          </a:p>
        </p:txBody>
      </p:sp>
      <p:sp>
        <p:nvSpPr>
          <p:cNvPr id="13" name="Скругленный прямоугольник 12"/>
          <p:cNvSpPr/>
          <p:nvPr/>
        </p:nvSpPr>
        <p:spPr>
          <a:xfrm>
            <a:off x="428596" y="1285860"/>
            <a:ext cx="8286808" cy="1000132"/>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Дозволено у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в </a:t>
            </a:r>
            <a:r>
              <a:rPr lang="ru-RU" dirty="0" err="1" smtClean="0">
                <a:latin typeface="Arial" pitchFamily="34" charset="0"/>
                <a:cs typeface="Arial" pitchFamily="34" charset="0"/>
              </a:rPr>
              <a:t>тексті</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скорочувати</a:t>
            </a:r>
            <a:r>
              <a:rPr lang="ru-RU" dirty="0" smtClean="0">
                <a:latin typeface="Arial" pitchFamily="34" charset="0"/>
                <a:cs typeface="Arial" pitchFamily="34" charset="0"/>
              </a:rPr>
              <a:t> </a:t>
            </a:r>
            <a:r>
              <a:rPr lang="ru-RU" dirty="0" err="1" smtClean="0">
                <a:latin typeface="Arial" pitchFamily="34" charset="0"/>
                <a:cs typeface="Arial" pitchFamily="34" charset="0"/>
              </a:rPr>
              <a:t>довгі</a:t>
            </a:r>
            <a:r>
              <a:rPr lang="ru-RU" dirty="0" smtClean="0">
                <a:latin typeface="Arial" pitchFamily="34" charset="0"/>
                <a:cs typeface="Arial" pitchFamily="34" charset="0"/>
              </a:rPr>
              <a:t> </a:t>
            </a:r>
            <a:r>
              <a:rPr lang="ru-RU" dirty="0" err="1" smtClean="0">
                <a:latin typeface="Arial" pitchFamily="34" charset="0"/>
                <a:cs typeface="Arial" pitchFamily="34" charset="0"/>
              </a:rPr>
              <a:t>назви</a:t>
            </a:r>
            <a:r>
              <a:rPr lang="ru-RU" dirty="0" smtClean="0">
                <a:latin typeface="Arial" pitchFamily="34" charset="0"/>
                <a:cs typeface="Arial" pitchFamily="34" charset="0"/>
              </a:rPr>
              <a:t> </a:t>
            </a:r>
            <a:r>
              <a:rPr lang="ru-RU" dirty="0" err="1" smtClean="0">
                <a:latin typeface="Arial" pitchFamily="34" charset="0"/>
                <a:cs typeface="Arial" pitchFamily="34" charset="0"/>
              </a:rPr>
              <a:t>документів</a:t>
            </a:r>
            <a:r>
              <a:rPr lang="ru-RU" dirty="0" smtClean="0">
                <a:latin typeface="Arial" pitchFamily="34" charset="0"/>
                <a:cs typeface="Arial" pitchFamily="34" charset="0"/>
              </a:rPr>
              <a:t>, </a:t>
            </a:r>
            <a:r>
              <a:rPr lang="ru-RU" dirty="0" err="1" smtClean="0">
                <a:latin typeface="Arial" pitchFamily="34" charset="0"/>
                <a:cs typeface="Arial" pitchFamily="34" charset="0"/>
              </a:rPr>
              <a:t>позначаючи</a:t>
            </a:r>
            <a:r>
              <a:rPr lang="ru-RU" dirty="0" smtClean="0">
                <a:latin typeface="Arial" pitchFamily="34" charset="0"/>
                <a:cs typeface="Arial" pitchFamily="34" charset="0"/>
              </a:rPr>
              <a:t> </a:t>
            </a:r>
            <a:r>
              <a:rPr lang="ru-RU" dirty="0" err="1" smtClean="0">
                <a:latin typeface="Arial" pitchFamily="34" charset="0"/>
                <a:cs typeface="Arial" pitchFamily="34" charset="0"/>
              </a:rPr>
              <a:t>останні</a:t>
            </a:r>
            <a:r>
              <a:rPr lang="ru-RU" dirty="0" smtClean="0">
                <a:latin typeface="Arial" pitchFamily="34" charset="0"/>
                <a:cs typeface="Arial" pitchFamily="34" charset="0"/>
              </a:rPr>
              <a:t> </a:t>
            </a:r>
            <a:r>
              <a:rPr lang="ru-RU" dirty="0" err="1" smtClean="0">
                <a:latin typeface="Arial" pitchFamily="34" charset="0"/>
                <a:cs typeface="Arial" pitchFamily="34" charset="0"/>
              </a:rPr>
              <a:t>видалені</a:t>
            </a:r>
            <a:r>
              <a:rPr lang="ru-RU" dirty="0" smtClean="0">
                <a:latin typeface="Arial" pitchFamily="34" charset="0"/>
                <a:cs typeface="Arial" pitchFamily="34" charset="0"/>
              </a:rPr>
              <a:t> слова </a:t>
            </a:r>
            <a:r>
              <a:rPr lang="ru-RU" dirty="0" err="1" smtClean="0">
                <a:latin typeface="Arial" pitchFamily="34" charset="0"/>
                <a:cs typeface="Arial" pitchFamily="34" charset="0"/>
              </a:rPr>
              <a:t>назви</a:t>
            </a:r>
            <a:r>
              <a:rPr lang="ru-RU" dirty="0" smtClean="0">
                <a:latin typeface="Arial" pitchFamily="34" charset="0"/>
                <a:cs typeface="Arial" pitchFamily="34" charset="0"/>
              </a:rPr>
              <a:t> знаком </a:t>
            </a:r>
            <a:r>
              <a:rPr lang="ru-RU" dirty="0" smtClean="0">
                <a:solidFill>
                  <a:srgbClr val="FFC000"/>
                </a:solidFill>
                <a:latin typeface="Arial" pitchFamily="34" charset="0"/>
                <a:cs typeface="Arial" pitchFamily="34" charset="0"/>
              </a:rPr>
              <a:t>«три </a:t>
            </a:r>
            <a:r>
              <a:rPr lang="ru-RU" dirty="0" err="1" smtClean="0">
                <a:solidFill>
                  <a:srgbClr val="FFC000"/>
                </a:solidFill>
                <a:latin typeface="Arial" pitchFamily="34" charset="0"/>
                <a:cs typeface="Arial" pitchFamily="34" charset="0"/>
              </a:rPr>
              <a:t>крапки</a:t>
            </a:r>
            <a:r>
              <a:rPr lang="ru-RU" dirty="0" smtClean="0">
                <a:solidFill>
                  <a:srgbClr val="FFC000"/>
                </a:solidFill>
                <a:latin typeface="Arial" pitchFamily="34" charset="0"/>
                <a:cs typeface="Arial" pitchFamily="34" charset="0"/>
              </a:rPr>
              <a:t>».</a:t>
            </a:r>
            <a:endParaRPr lang="uk-UA" dirty="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2</a:t>
            </a:fld>
            <a:endParaRPr lang="ru-RU" dirty="0"/>
          </a:p>
        </p:txBody>
      </p:sp>
      <p:sp>
        <p:nvSpPr>
          <p:cNvPr id="3" name="TextBox 2"/>
          <p:cNvSpPr txBox="1"/>
          <p:nvPr/>
        </p:nvSpPr>
        <p:spPr>
          <a:xfrm>
            <a:off x="428596" y="642918"/>
            <a:ext cx="8286808" cy="646331"/>
          </a:xfrm>
          <a:prstGeom prst="rect">
            <a:avLst/>
          </a:prstGeom>
          <a:noFill/>
        </p:spPr>
        <p:txBody>
          <a:bodyPr wrap="square" rtlCol="0">
            <a:spAutoFit/>
          </a:bodyPr>
          <a:lstStyle/>
          <a:p>
            <a:pPr algn="ctr"/>
            <a:r>
              <a:rPr lang="uk-UA" b="1" dirty="0" smtClean="0">
                <a:solidFill>
                  <a:srgbClr val="0A353C"/>
                </a:solidFill>
                <a:latin typeface="+mj-lt"/>
                <a:cs typeface="Arial" pitchFamily="34" charset="0"/>
              </a:rPr>
              <a:t>НАЦІОНАЛЬНИЙ СТАНДАРТ УКРАЇНИ</a:t>
            </a:r>
          </a:p>
          <a:p>
            <a:pPr algn="ctr"/>
            <a:r>
              <a:rPr lang="uk-UA" b="1" dirty="0" smtClean="0">
                <a:solidFill>
                  <a:srgbClr val="0A353C"/>
                </a:solidFill>
                <a:latin typeface="+mj-lt"/>
                <a:cs typeface="Arial" pitchFamily="34" charset="0"/>
              </a:rPr>
              <a:t>_____________________________________________________________________</a:t>
            </a:r>
            <a:endParaRPr lang="uk-UA" b="1" dirty="0">
              <a:solidFill>
                <a:srgbClr val="0A353C"/>
              </a:solidFill>
              <a:latin typeface="+mj-lt"/>
              <a:cs typeface="Arial" pitchFamily="34" charset="0"/>
            </a:endParaRPr>
          </a:p>
        </p:txBody>
      </p:sp>
      <p:sp>
        <p:nvSpPr>
          <p:cNvPr id="4" name="TextBox 3"/>
          <p:cNvSpPr txBox="1"/>
          <p:nvPr/>
        </p:nvSpPr>
        <p:spPr>
          <a:xfrm>
            <a:off x="500034" y="1357298"/>
            <a:ext cx="8001056" cy="1323439"/>
          </a:xfrm>
          <a:prstGeom prst="rect">
            <a:avLst/>
          </a:prstGeom>
          <a:noFill/>
        </p:spPr>
        <p:txBody>
          <a:bodyPr wrap="square" rtlCol="0">
            <a:spAutoFit/>
          </a:bodyPr>
          <a:lstStyle/>
          <a:p>
            <a:pPr algn="ctr"/>
            <a:r>
              <a:rPr lang="uk-UA" sz="1600" dirty="0" smtClean="0">
                <a:solidFill>
                  <a:srgbClr val="0A353C"/>
                </a:solidFill>
              </a:rPr>
              <a:t>Державна наукова установа </a:t>
            </a:r>
            <a:r>
              <a:rPr lang="uk-UA" sz="1600" dirty="0" err="1" smtClean="0">
                <a:solidFill>
                  <a:srgbClr val="0A353C"/>
                </a:solidFill>
              </a:rPr>
              <a:t>“Книжкова</a:t>
            </a:r>
            <a:r>
              <a:rPr lang="uk-UA" sz="1600" dirty="0" smtClean="0">
                <a:solidFill>
                  <a:srgbClr val="0A353C"/>
                </a:solidFill>
              </a:rPr>
              <a:t> палата України імені Івана </a:t>
            </a:r>
            <a:r>
              <a:rPr lang="uk-UA" sz="1600" dirty="0" err="1" smtClean="0">
                <a:solidFill>
                  <a:srgbClr val="0A353C"/>
                </a:solidFill>
              </a:rPr>
              <a:t>Федорова”</a:t>
            </a:r>
            <a:endParaRPr lang="uk-UA" sz="1600" dirty="0" smtClean="0">
              <a:solidFill>
                <a:srgbClr val="0A353C"/>
              </a:solidFill>
            </a:endParaRPr>
          </a:p>
          <a:p>
            <a:pPr algn="ctr"/>
            <a:r>
              <a:rPr lang="uk-UA" sz="1600" i="1" dirty="0" smtClean="0">
                <a:solidFill>
                  <a:srgbClr val="0A353C"/>
                </a:solidFill>
              </a:rPr>
              <a:t>Видання офіційне</a:t>
            </a:r>
          </a:p>
          <a:p>
            <a:pPr algn="ctr"/>
            <a:r>
              <a:rPr lang="uk-UA" sz="1600" i="1" dirty="0" smtClean="0">
                <a:solidFill>
                  <a:srgbClr val="0A353C"/>
                </a:solidFill>
              </a:rPr>
              <a:t>Уведено вперше</a:t>
            </a:r>
            <a:endParaRPr lang="uk-UA" sz="1600" dirty="0" smtClean="0">
              <a:solidFill>
                <a:srgbClr val="0A353C"/>
              </a:solidFill>
            </a:endParaRPr>
          </a:p>
          <a:p>
            <a:r>
              <a:rPr lang="uk-UA" sz="1600" dirty="0" smtClean="0">
                <a:solidFill>
                  <a:srgbClr val="0A353C"/>
                </a:solidFill>
              </a:rPr>
              <a:t>    </a:t>
            </a:r>
            <a:r>
              <a:rPr lang="uk-UA" sz="1600" b="1" dirty="0" smtClean="0">
                <a:solidFill>
                  <a:srgbClr val="0A353C"/>
                </a:solidFill>
              </a:rPr>
              <a:t>___________________________________________________________________________</a:t>
            </a:r>
            <a:endParaRPr lang="uk-UA" sz="1600" dirty="0" smtClean="0">
              <a:solidFill>
                <a:srgbClr val="0A353C"/>
              </a:solidFill>
            </a:endParaRPr>
          </a:p>
          <a:p>
            <a:pPr algn="r"/>
            <a:r>
              <a:rPr lang="uk-UA" sz="1600" i="1" dirty="0" smtClean="0">
                <a:solidFill>
                  <a:srgbClr val="0A353C"/>
                </a:solidFill>
              </a:rPr>
              <a:t>Чинний від 2016-07-01</a:t>
            </a:r>
            <a:endParaRPr lang="uk-UA" sz="1600" i="1" dirty="0">
              <a:solidFill>
                <a:srgbClr val="0A353C"/>
              </a:solidFill>
            </a:endParaRPr>
          </a:p>
        </p:txBody>
      </p:sp>
      <p:sp>
        <p:nvSpPr>
          <p:cNvPr id="5" name="TextBox 4"/>
          <p:cNvSpPr txBox="1"/>
          <p:nvPr/>
        </p:nvSpPr>
        <p:spPr>
          <a:xfrm>
            <a:off x="642910" y="2643182"/>
            <a:ext cx="7715304" cy="3139321"/>
          </a:xfrm>
          <a:prstGeom prst="rect">
            <a:avLst/>
          </a:prstGeom>
          <a:noFill/>
        </p:spPr>
        <p:txBody>
          <a:bodyPr wrap="square" rtlCol="0" anchor="ctr" anchorCtr="1">
            <a:spAutoFit/>
          </a:bodyPr>
          <a:lstStyle/>
          <a:p>
            <a:pPr marL="457200" indent="-457200" algn="just">
              <a:buClr>
                <a:srgbClr val="582C00"/>
              </a:buClr>
              <a:buSzPct val="75000"/>
              <a:buFont typeface="Wingdings" pitchFamily="2" charset="2"/>
              <a:buChar char="Ø"/>
            </a:pPr>
            <a:r>
              <a:rPr lang="uk-UA" dirty="0" smtClean="0">
                <a:solidFill>
                  <a:srgbClr val="502800"/>
                </a:solidFill>
                <a:latin typeface="Arial" pitchFamily="34" charset="0"/>
                <a:cs typeface="Arial" pitchFamily="34" charset="0"/>
              </a:rPr>
              <a:t>Цей стандарт установлює види бібліографічних посилань, правила та особливості їхнього складання й розміщування у документах.</a:t>
            </a:r>
          </a:p>
          <a:p>
            <a:pPr marL="457200" indent="-457200">
              <a:buClr>
                <a:srgbClr val="582C00"/>
              </a:buClr>
              <a:buSzPct val="75000"/>
            </a:pPr>
            <a:endParaRPr lang="uk-UA" dirty="0" smtClean="0">
              <a:solidFill>
                <a:srgbClr val="502800"/>
              </a:solidFill>
              <a:latin typeface="Arial" pitchFamily="34" charset="0"/>
              <a:cs typeface="Arial" pitchFamily="34" charset="0"/>
            </a:endParaRPr>
          </a:p>
          <a:p>
            <a:pPr marL="457200" indent="-457200" algn="just">
              <a:buClr>
                <a:srgbClr val="582C00"/>
              </a:buClr>
              <a:buSzPct val="75000"/>
              <a:buFont typeface="Wingdings" pitchFamily="2" charset="2"/>
              <a:buChar char="Ø"/>
            </a:pPr>
            <a:r>
              <a:rPr lang="uk-UA" dirty="0" smtClean="0">
                <a:solidFill>
                  <a:srgbClr val="502800"/>
                </a:solidFill>
                <a:latin typeface="Arial" pitchFamily="34" charset="0"/>
                <a:cs typeface="Arial" pitchFamily="34" charset="0"/>
              </a:rPr>
              <a:t>Бібліографічні посилання, що є частиною довідкового апарата документа, наводять у формі бібліографічного запису.</a:t>
            </a:r>
          </a:p>
          <a:p>
            <a:pPr marL="457200" indent="-457200">
              <a:buClr>
                <a:srgbClr val="582C00"/>
              </a:buClr>
              <a:buSzPct val="75000"/>
              <a:buFont typeface="Wingdings" pitchFamily="2" charset="2"/>
              <a:buChar char="Ø"/>
            </a:pPr>
            <a:endParaRPr lang="uk-UA" dirty="0" smtClean="0">
              <a:solidFill>
                <a:srgbClr val="502800"/>
              </a:solidFill>
              <a:latin typeface="Arial" pitchFamily="34" charset="0"/>
              <a:cs typeface="Arial" pitchFamily="34" charset="0"/>
            </a:endParaRPr>
          </a:p>
          <a:p>
            <a:pPr marL="457200" indent="-457200" algn="just">
              <a:buClr>
                <a:srgbClr val="582C00"/>
              </a:buClr>
              <a:buSzPct val="75000"/>
              <a:buFont typeface="Wingdings" pitchFamily="2" charset="2"/>
              <a:buChar char="Ø"/>
            </a:pPr>
            <a:r>
              <a:rPr lang="uk-UA" dirty="0" smtClean="0">
                <a:solidFill>
                  <a:srgbClr val="502800"/>
                </a:solidFill>
                <a:latin typeface="Arial" pitchFamily="34" charset="0"/>
                <a:cs typeface="Arial" pitchFamily="34" charset="0"/>
              </a:rPr>
              <a:t>Бібліографічні відомості про цитовані або згадувані в тексті документи на будь-яких носіях інформації, що є об</a:t>
            </a:r>
            <a:r>
              <a:rPr lang="en-US" dirty="0" smtClean="0">
                <a:solidFill>
                  <a:srgbClr val="502800"/>
                </a:solidFill>
                <a:latin typeface="Arial" pitchFamily="34" charset="0"/>
                <a:cs typeface="Arial" pitchFamily="34" charset="0"/>
              </a:rPr>
              <a:t>’</a:t>
            </a:r>
            <a:r>
              <a:rPr lang="uk-UA" dirty="0" err="1" smtClean="0">
                <a:solidFill>
                  <a:srgbClr val="502800"/>
                </a:solidFill>
                <a:latin typeface="Arial" pitchFamily="34" charset="0"/>
                <a:cs typeface="Arial" pitchFamily="34" charset="0"/>
              </a:rPr>
              <a:t>єктами</a:t>
            </a:r>
            <a:r>
              <a:rPr lang="uk-UA" dirty="0" smtClean="0">
                <a:solidFill>
                  <a:srgbClr val="502800"/>
                </a:solidFill>
                <a:latin typeface="Arial" pitchFamily="34" charset="0"/>
                <a:cs typeface="Arial" pitchFamily="34" charset="0"/>
              </a:rPr>
              <a:t> бібліографічного посилання, мають бути достатніми для їхньої загальної характеристики, </a:t>
            </a:r>
            <a:r>
              <a:rPr lang="uk-UA" dirty="0" err="1" smtClean="0">
                <a:solidFill>
                  <a:srgbClr val="502800"/>
                </a:solidFill>
                <a:latin typeface="Arial" pitchFamily="34" charset="0"/>
                <a:cs typeface="Arial" pitchFamily="34" charset="0"/>
              </a:rPr>
              <a:t>ідентифікування</a:t>
            </a:r>
            <a:r>
              <a:rPr lang="uk-UA" dirty="0" smtClean="0">
                <a:solidFill>
                  <a:srgbClr val="502800"/>
                </a:solidFill>
                <a:latin typeface="Arial" pitchFamily="34" charset="0"/>
                <a:cs typeface="Arial" pitchFamily="34" charset="0"/>
              </a:rPr>
              <a:t> та пошуку.</a:t>
            </a:r>
            <a:endParaRPr lang="uk-UA" dirty="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Скругленный прямоугольник 8"/>
          <p:cNvSpPr/>
          <p:nvPr/>
        </p:nvSpPr>
        <p:spPr>
          <a:xfrm>
            <a:off x="4143372" y="2857496"/>
            <a:ext cx="4591500" cy="1500198"/>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solidFill>
                  <a:srgbClr val="502800"/>
                </a:solidFill>
              </a:rPr>
              <a:t>У тексті:</a:t>
            </a:r>
          </a:p>
          <a:p>
            <a:pPr marL="355600">
              <a:tabLst>
                <a:tab pos="355600" algn="l"/>
              </a:tabLst>
            </a:pPr>
            <a:r>
              <a:rPr lang="en-US" sz="1600" dirty="0" smtClean="0">
                <a:solidFill>
                  <a:schemeClr val="tx1"/>
                </a:solidFill>
                <a:latin typeface="Arial" pitchFamily="34" charset="0"/>
                <a:cs typeface="Arial" pitchFamily="34" charset="0"/>
              </a:rPr>
              <a:t>[</a:t>
            </a:r>
            <a:r>
              <a:rPr lang="uk-UA" sz="1600" dirty="0" err="1" smtClean="0">
                <a:solidFill>
                  <a:schemeClr val="tx1"/>
                </a:solidFill>
                <a:latin typeface="Arial" pitchFamily="34" charset="0"/>
                <a:cs typeface="Arial" pitchFamily="34" charset="0"/>
              </a:rPr>
              <a:t>Ранський</a:t>
            </a:r>
            <a:r>
              <a:rPr lang="uk-UA" sz="1600" dirty="0" smtClean="0">
                <a:solidFill>
                  <a:schemeClr val="tx1"/>
                </a:solidFill>
                <a:latin typeface="Arial" pitchFamily="34" charset="0"/>
                <a:cs typeface="Arial" pitchFamily="34" charset="0"/>
              </a:rPr>
              <a:t>, ч. 1, с. 115–116</a:t>
            </a:r>
            <a:r>
              <a:rPr lang="en-US" sz="1600" dirty="0" smtClean="0">
                <a:solidFill>
                  <a:schemeClr val="tx1"/>
                </a:solidFill>
                <a:latin typeface="Arial" pitchFamily="34" charset="0"/>
                <a:cs typeface="Arial" pitchFamily="34" charset="0"/>
              </a:rPr>
              <a:t>]</a:t>
            </a:r>
            <a:r>
              <a:rPr lang="uk-UA" sz="1600" dirty="0" smtClean="0">
                <a:solidFill>
                  <a:schemeClr val="tx1"/>
                </a:solidFill>
                <a:latin typeface="Arial" pitchFamily="34" charset="0"/>
                <a:cs typeface="Arial" pitchFamily="34" charset="0"/>
              </a:rPr>
              <a:t>.</a:t>
            </a:r>
          </a:p>
          <a:p>
            <a:pPr marL="355600" algn="ctr">
              <a:tabLst>
                <a:tab pos="355600" algn="l"/>
              </a:tabLst>
            </a:pPr>
            <a:r>
              <a:rPr lang="uk-UA" sz="1600" dirty="0" smtClean="0">
                <a:solidFill>
                  <a:srgbClr val="502800"/>
                </a:solidFill>
                <a:latin typeface="Arial" pitchFamily="34" charset="0"/>
                <a:cs typeface="Arial" pitchFamily="34" charset="0"/>
              </a:rPr>
              <a:t>У </a:t>
            </a:r>
            <a:r>
              <a:rPr lang="uk-UA" sz="1600" dirty="0" err="1" smtClean="0">
                <a:solidFill>
                  <a:srgbClr val="502800"/>
                </a:solidFill>
                <a:latin typeface="Arial" pitchFamily="34" charset="0"/>
                <a:cs typeface="Arial" pitchFamily="34" charset="0"/>
              </a:rPr>
              <a:t>позатекстовому</a:t>
            </a:r>
            <a:r>
              <a:rPr lang="uk-UA" sz="1600" dirty="0" smtClean="0">
                <a:solidFill>
                  <a:srgbClr val="502800"/>
                </a:solidFill>
                <a:latin typeface="Arial" pitchFamily="34" charset="0"/>
                <a:cs typeface="Arial" pitchFamily="34" charset="0"/>
              </a:rPr>
              <a:t> посиланні:</a:t>
            </a:r>
          </a:p>
          <a:p>
            <a:pPr marL="355600">
              <a:tabLst>
                <a:tab pos="355600" algn="l"/>
              </a:tabLst>
            </a:pPr>
            <a:r>
              <a:rPr lang="uk-UA" sz="1600" dirty="0" err="1" smtClean="0">
                <a:solidFill>
                  <a:schemeClr val="tx1"/>
                </a:solidFill>
                <a:latin typeface="Arial" pitchFamily="34" charset="0"/>
                <a:cs typeface="Arial" pitchFamily="34" charset="0"/>
              </a:rPr>
              <a:t>Ранський</a:t>
            </a:r>
            <a:r>
              <a:rPr lang="uk-UA" sz="1600" dirty="0" smtClean="0">
                <a:solidFill>
                  <a:schemeClr val="tx1"/>
                </a:solidFill>
                <a:latin typeface="Arial" pitchFamily="34" charset="0"/>
                <a:cs typeface="Arial" pitchFamily="34" charset="0"/>
              </a:rPr>
              <a:t> А. П. Органічна хімія і екологія. Вінниця : ВНТУ, 2012. Ч. 1. 120 с.</a:t>
            </a:r>
          </a:p>
          <a:p>
            <a:r>
              <a:rPr lang="uk-UA" dirty="0" smtClean="0">
                <a:solidFill>
                  <a:srgbClr val="502800"/>
                </a:solidFill>
              </a:rPr>
              <a:t>. </a:t>
            </a:r>
            <a:endParaRPr lang="uk-UA" dirty="0">
              <a:solidFill>
                <a:srgbClr val="502800"/>
              </a:solidFill>
            </a:endParaRPr>
          </a:p>
        </p:txBody>
      </p:sp>
      <p:sp>
        <p:nvSpPr>
          <p:cNvPr id="14" name="Скругленный прямоугольник 13"/>
          <p:cNvSpPr/>
          <p:nvPr/>
        </p:nvSpPr>
        <p:spPr>
          <a:xfrm>
            <a:off x="4929190" y="4572008"/>
            <a:ext cx="3786214" cy="135732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lgn="ctr">
              <a:lnSpc>
                <a:spcPct val="150000"/>
              </a:lnSpc>
            </a:pPr>
            <a:r>
              <a:rPr lang="uk-UA" sz="1600" dirty="0" smtClean="0">
                <a:solidFill>
                  <a:srgbClr val="502800"/>
                </a:solidFill>
                <a:latin typeface="Arial" pitchFamily="34" charset="0"/>
                <a:cs typeface="Arial" pitchFamily="34" charset="0"/>
              </a:rPr>
              <a:t>[</a:t>
            </a:r>
            <a:r>
              <a:rPr lang="uk-UA" sz="1600" dirty="0" err="1" smtClean="0">
                <a:solidFill>
                  <a:srgbClr val="502800"/>
                </a:solidFill>
                <a:latin typeface="Arial" pitchFamily="34" charset="0"/>
                <a:cs typeface="Arial" pitchFamily="34" charset="0"/>
              </a:rPr>
              <a:t>Іванець</a:t>
            </a:r>
            <a:r>
              <a:rPr lang="uk-UA" sz="1600" dirty="0" smtClean="0">
                <a:solidFill>
                  <a:srgbClr val="502800"/>
                </a:solidFill>
                <a:latin typeface="Arial" pitchFamily="34" charset="0"/>
                <a:cs typeface="Arial" pitchFamily="34" charset="0"/>
              </a:rPr>
              <a:t>, 2005; </a:t>
            </a:r>
            <a:r>
              <a:rPr lang="uk-UA" sz="1600" dirty="0" err="1" smtClean="0">
                <a:solidFill>
                  <a:srgbClr val="502800"/>
                </a:solidFill>
                <a:latin typeface="Arial" pitchFamily="34" charset="0"/>
                <a:cs typeface="Arial" pitchFamily="34" charset="0"/>
              </a:rPr>
              <a:t>Корженко</a:t>
            </a:r>
            <a:r>
              <a:rPr lang="uk-UA" sz="1600" dirty="0" smtClean="0">
                <a:solidFill>
                  <a:srgbClr val="502800"/>
                </a:solidFill>
                <a:latin typeface="Arial" pitchFamily="34" charset="0"/>
                <a:cs typeface="Arial" pitchFamily="34" charset="0"/>
              </a:rPr>
              <a:t>, 2013]</a:t>
            </a:r>
            <a:r>
              <a:rPr lang="uk-UA" sz="1600" dirty="0" smtClean="0">
                <a:solidFill>
                  <a:schemeClr val="tx1"/>
                </a:solidFill>
                <a:latin typeface="Arial" pitchFamily="34" charset="0"/>
                <a:cs typeface="Arial" pitchFamily="34" charset="0"/>
              </a:rPr>
              <a:t>;</a:t>
            </a:r>
          </a:p>
          <a:p>
            <a:pPr marL="85725" algn="ctr">
              <a:lnSpc>
                <a:spcPct val="150000"/>
              </a:lnSpc>
            </a:pPr>
            <a:r>
              <a:rPr lang="uk-UA" sz="1600" dirty="0" smtClean="0">
                <a:solidFill>
                  <a:srgbClr val="502800"/>
                </a:solidFill>
                <a:latin typeface="Arial" pitchFamily="34" charset="0"/>
                <a:cs typeface="Arial" pitchFamily="34" charset="0"/>
              </a:rPr>
              <a:t>[2, с. 297; 1, с. 185].</a:t>
            </a:r>
          </a:p>
          <a:p>
            <a:pPr algn="ctr"/>
            <a:endParaRPr lang="uk-UA" dirty="0">
              <a:solidFill>
                <a:schemeClr val="tx1"/>
              </a:solidFill>
            </a:endParaRPr>
          </a:p>
        </p:txBody>
      </p:sp>
      <p:sp>
        <p:nvSpPr>
          <p:cNvPr id="7" name="Скругленный прямоугольник 6"/>
          <p:cNvSpPr/>
          <p:nvPr/>
        </p:nvSpPr>
        <p:spPr>
          <a:xfrm>
            <a:off x="6143636" y="1500174"/>
            <a:ext cx="2571768" cy="1214446"/>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uk-UA" sz="1600" dirty="0" smtClean="0">
                <a:solidFill>
                  <a:srgbClr val="502800"/>
                </a:solidFill>
                <a:latin typeface="Arial" pitchFamily="34" charset="0"/>
                <a:cs typeface="Arial" pitchFamily="34" charset="0"/>
              </a:rPr>
              <a:t>[Петрук, 2011, с. 54];</a:t>
            </a:r>
          </a:p>
          <a:p>
            <a:pPr algn="r">
              <a:lnSpc>
                <a:spcPct val="150000"/>
              </a:lnSpc>
            </a:pPr>
            <a:r>
              <a:rPr lang="uk-UA" sz="1600" dirty="0" smtClean="0">
                <a:solidFill>
                  <a:srgbClr val="502800"/>
                </a:solidFill>
                <a:latin typeface="Arial" pitchFamily="34" charset="0"/>
                <a:cs typeface="Arial" pitchFamily="34" charset="0"/>
              </a:rPr>
              <a:t>[Петрук, 2015, с. 89].</a:t>
            </a:r>
          </a:p>
        </p:txBody>
      </p:sp>
      <p:sp>
        <p:nvSpPr>
          <p:cNvPr id="2" name="Заголовок 1"/>
          <p:cNvSpPr>
            <a:spLocks noGrp="1"/>
          </p:cNvSpPr>
          <p:nvPr>
            <p:ph type="title"/>
          </p:nvPr>
        </p:nvSpPr>
        <p:spPr>
          <a:xfrm>
            <a:off x="457200" y="642918"/>
            <a:ext cx="8229600" cy="774720"/>
          </a:xfrm>
        </p:spPr>
        <p:txBody>
          <a:bodyPr>
            <a:noAutofit/>
          </a:bodyPr>
          <a:lstStyle/>
          <a:p>
            <a:r>
              <a:rPr lang="uk-UA" sz="2800" b="1" u="sng" dirty="0" err="1" smtClean="0">
                <a:solidFill>
                  <a:srgbClr val="0A353C"/>
                </a:solidFill>
                <a:latin typeface="Arial" pitchFamily="34" charset="0"/>
                <a:cs typeface="Arial" pitchFamily="34" charset="0"/>
              </a:rPr>
              <a:t>Позатекстове</a:t>
            </a:r>
            <a:r>
              <a:rPr lang="uk-UA" sz="2800" b="1" u="sng" dirty="0" smtClean="0">
                <a:solidFill>
                  <a:srgbClr val="0A353C"/>
                </a:solidFill>
                <a:latin typeface="Arial" pitchFamily="34" charset="0"/>
                <a:cs typeface="Arial" pitchFamily="34" charset="0"/>
              </a:rPr>
              <a:t> бібліографічне посилання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20</a:t>
            </a:fld>
            <a:endParaRPr lang="ru-RU" dirty="0"/>
          </a:p>
        </p:txBody>
      </p:sp>
      <p:sp>
        <p:nvSpPr>
          <p:cNvPr id="13" name="Скругленный прямоугольник 12"/>
          <p:cNvSpPr/>
          <p:nvPr/>
        </p:nvSpPr>
        <p:spPr>
          <a:xfrm>
            <a:off x="428596" y="1500174"/>
            <a:ext cx="6143668" cy="1214446"/>
          </a:xfrm>
          <a:prstGeom prst="roundRect">
            <a:avLst/>
          </a:prstGeom>
          <a:solidFill>
            <a:srgbClr val="5D5F49"/>
          </a:solidFill>
          <a:ln>
            <a:solidFill>
              <a:srgbClr val="502800"/>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тексті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є</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посилання</a:t>
            </a:r>
            <a:r>
              <a:rPr lang="ru-RU" sz="1600" dirty="0" smtClean="0">
                <a:solidFill>
                  <a:srgbClr val="FFC000"/>
                </a:solidFill>
                <a:latin typeface="Arial" pitchFamily="34" charset="0"/>
                <a:cs typeface="Arial" pitchFamily="34" charset="0"/>
              </a:rPr>
              <a:t> на </a:t>
            </a:r>
            <a:r>
              <a:rPr lang="ru-RU" sz="1600" dirty="0" err="1" smtClean="0">
                <a:solidFill>
                  <a:srgbClr val="FFC000"/>
                </a:solidFill>
                <a:latin typeface="Arial" pitchFamily="34" charset="0"/>
                <a:cs typeface="Arial" pitchFamily="34" charset="0"/>
              </a:rPr>
              <a:t>таку</a:t>
            </a:r>
            <a:r>
              <a:rPr lang="ru-RU" sz="1600" dirty="0" smtClean="0">
                <a:solidFill>
                  <a:srgbClr val="FFC000"/>
                </a:solidFill>
                <a:latin typeface="Arial" pitchFamily="34" charset="0"/>
                <a:cs typeface="Arial" pitchFamily="34" charset="0"/>
              </a:rPr>
              <a:t> саму книгу </a:t>
            </a:r>
            <a:r>
              <a:rPr lang="ru-RU" sz="1600" dirty="0" smtClean="0">
                <a:latin typeface="Arial" pitchFamily="34" charset="0"/>
                <a:cs typeface="Arial" pitchFamily="34" charset="0"/>
              </a:rPr>
              <a:t>того самого автора, </a:t>
            </a:r>
            <a:r>
              <a:rPr lang="ru-RU" sz="1600" dirty="0" err="1" smtClean="0">
                <a:latin typeface="Arial" pitchFamily="34" charset="0"/>
                <a:cs typeface="Arial" pitchFamily="34" charset="0"/>
              </a:rPr>
              <a:t>але</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видану</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в </a:t>
            </a:r>
            <a:r>
              <a:rPr lang="ru-RU" sz="1600" dirty="0" err="1" smtClean="0">
                <a:solidFill>
                  <a:srgbClr val="FFC000"/>
                </a:solidFill>
                <a:latin typeface="Arial" pitchFamily="34" charset="0"/>
                <a:cs typeface="Arial" pitchFamily="34" charset="0"/>
              </a:rPr>
              <a:t>іншому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році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після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прізвища</a:t>
            </a:r>
            <a:r>
              <a:rPr lang="ru-RU" sz="1600" dirty="0" smtClean="0">
                <a:latin typeface="Arial" pitchFamily="34" charset="0"/>
                <a:cs typeface="Arial" pitchFamily="34" charset="0"/>
              </a:rPr>
              <a:t> автора </a:t>
            </a:r>
            <a:r>
              <a:rPr lang="ru-RU" sz="1600" dirty="0" err="1" smtClean="0">
                <a:latin typeface="Arial" pitchFamily="34" charset="0"/>
                <a:cs typeface="Arial" pitchFamily="34" charset="0"/>
              </a:rPr>
              <a:t>зазначають</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відомості</a:t>
            </a:r>
            <a:r>
              <a:rPr lang="ru-RU" sz="1600" dirty="0" smtClean="0">
                <a:solidFill>
                  <a:srgbClr val="FFC000"/>
                </a:solidFill>
                <a:latin typeface="Arial" pitchFamily="34" charset="0"/>
                <a:cs typeface="Arial" pitchFamily="34" charset="0"/>
              </a:rPr>
              <a:t> про </a:t>
            </a:r>
            <a:r>
              <a:rPr lang="ru-RU" sz="1600" dirty="0" err="1" smtClean="0">
                <a:solidFill>
                  <a:srgbClr val="FFC000"/>
                </a:solidFill>
                <a:latin typeface="Arial" pitchFamily="34" charset="0"/>
                <a:cs typeface="Arial" pitchFamily="34" charset="0"/>
              </a:rPr>
              <a:t>рік</a:t>
            </a:r>
            <a:r>
              <a:rPr lang="ru-RU" sz="1600" dirty="0" smtClean="0">
                <a:solidFill>
                  <a:srgbClr val="FFC000"/>
                </a:solidFill>
                <a:latin typeface="Arial" pitchFamily="34" charset="0"/>
                <a:cs typeface="Arial" pitchFamily="34" charset="0"/>
              </a:rPr>
              <a:t> </a:t>
            </a:r>
            <a:r>
              <a:rPr lang="ru-RU" sz="1600" dirty="0" smtClean="0">
                <a:latin typeface="Arial" pitchFamily="34" charset="0"/>
                <a:cs typeface="Arial" pitchFamily="34" charset="0"/>
              </a:rPr>
              <a:t> та </a:t>
            </a:r>
            <a:r>
              <a:rPr lang="ru-RU" sz="1600" dirty="0" err="1" smtClean="0">
                <a:solidFill>
                  <a:srgbClr val="FFC000"/>
                </a:solidFill>
                <a:latin typeface="Arial" pitchFamily="34" charset="0"/>
                <a:cs typeface="Arial" pitchFamily="34" charset="0"/>
              </a:rPr>
              <a:t>сторінки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розділяючи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ці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знаком «кома».</a:t>
            </a:r>
            <a:endParaRPr lang="uk-UA" sz="1600" dirty="0">
              <a:latin typeface="Arial" pitchFamily="34" charset="0"/>
              <a:cs typeface="Arial" pitchFamily="34" charset="0"/>
            </a:endParaRPr>
          </a:p>
        </p:txBody>
      </p:sp>
      <p:sp>
        <p:nvSpPr>
          <p:cNvPr id="8" name="Скругленный прямоугольник 7"/>
          <p:cNvSpPr/>
          <p:nvPr/>
        </p:nvSpPr>
        <p:spPr>
          <a:xfrm>
            <a:off x="428596" y="2857496"/>
            <a:ext cx="4071966" cy="1500198"/>
          </a:xfrm>
          <a:prstGeom prst="roundRect">
            <a:avLst/>
          </a:prstGeom>
          <a:solidFill>
            <a:srgbClr val="5D5F49"/>
          </a:solidFill>
          <a:ln>
            <a:solidFill>
              <a:srgbClr val="502800"/>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багаточастинний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a:t>
            </a:r>
          </a:p>
          <a:p>
            <a:r>
              <a:rPr lang="ru-RU" sz="1600" dirty="0" smtClean="0">
                <a:latin typeface="Arial" pitchFamily="34" charset="0"/>
                <a:cs typeface="Arial" pitchFamily="34" charset="0"/>
              </a:rPr>
              <a:t>у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тексті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потрібно</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зазначати</a:t>
            </a:r>
            <a:r>
              <a:rPr lang="ru-RU" sz="1600" dirty="0" smtClean="0">
                <a:solidFill>
                  <a:srgbClr val="FFC000"/>
                </a:solidFill>
                <a:latin typeface="Arial" pitchFamily="34" charset="0"/>
                <a:cs typeface="Arial" pitchFamily="34" charset="0"/>
              </a:rPr>
              <a:t> номер тому (</a:t>
            </a:r>
            <a:r>
              <a:rPr lang="ru-RU" sz="1600" dirty="0" err="1" smtClean="0">
                <a:solidFill>
                  <a:srgbClr val="FFC000"/>
                </a:solidFill>
                <a:latin typeface="Arial" pitchFamily="34" charset="0"/>
                <a:cs typeface="Arial" pitchFamily="34" charset="0"/>
              </a:rPr>
              <a:t>частини</a:t>
            </a:r>
            <a:r>
              <a:rPr lang="ru-RU" sz="1600" dirty="0" smtClean="0">
                <a:solidFill>
                  <a:srgbClr val="FFC000"/>
                </a:solidFill>
                <a:latin typeface="Arial" pitchFamily="34" charset="0"/>
                <a:cs typeface="Arial" pitchFamily="34" charset="0"/>
              </a:rPr>
              <a:t>)</a:t>
            </a:r>
            <a:r>
              <a:rPr lang="ru-RU" sz="1600" dirty="0" smtClean="0">
                <a:latin typeface="Arial" pitchFamily="34" charset="0"/>
                <a:cs typeface="Arial" pitchFamily="34" charset="0"/>
              </a:rPr>
              <a:t> </a:t>
            </a:r>
            <a:r>
              <a:rPr lang="ru-RU" sz="1600" dirty="0" err="1" smtClean="0">
                <a:solidFill>
                  <a:schemeClr val="bg1"/>
                </a:solidFill>
                <a:latin typeface="Arial" pitchFamily="34" charset="0"/>
                <a:cs typeface="Arial" pitchFamily="34" charset="0"/>
              </a:rPr>
              <a:t>або</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випуску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видання</a:t>
            </a:r>
            <a:r>
              <a:rPr lang="ru-RU" sz="1600" dirty="0" smtClean="0">
                <a:latin typeface="Arial" pitchFamily="34" charset="0"/>
                <a:cs typeface="Arial" pitchFamily="34" charset="0"/>
              </a:rPr>
              <a:t>.</a:t>
            </a:r>
            <a:endParaRPr lang="uk-UA" sz="1600" dirty="0">
              <a:latin typeface="Arial" pitchFamily="34" charset="0"/>
              <a:cs typeface="Arial" pitchFamily="34" charset="0"/>
            </a:endParaRPr>
          </a:p>
        </p:txBody>
      </p:sp>
      <p:sp>
        <p:nvSpPr>
          <p:cNvPr id="10" name="Скругленный прямоугольник 9"/>
          <p:cNvSpPr/>
          <p:nvPr/>
        </p:nvSpPr>
        <p:spPr>
          <a:xfrm>
            <a:off x="428596" y="4572008"/>
            <a:ext cx="4786346" cy="1357322"/>
          </a:xfrm>
          <a:prstGeom prst="roundRect">
            <a:avLst/>
          </a:prstGeom>
          <a:solidFill>
            <a:srgbClr val="5D5F49"/>
          </a:solidFill>
          <a:ln>
            <a:solidFill>
              <a:srgbClr val="502800"/>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у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тексті</a:t>
            </a:r>
            <a:r>
              <a:rPr lang="ru-RU" sz="1600" dirty="0" smtClean="0">
                <a:latin typeface="Arial" pitchFamily="34" charset="0"/>
                <a:cs typeface="Arial" pitchFamily="34" charset="0"/>
              </a:rPr>
              <a:t> наведено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про </a:t>
            </a:r>
            <a:r>
              <a:rPr lang="ru-RU" sz="1600" dirty="0" err="1" smtClean="0">
                <a:solidFill>
                  <a:srgbClr val="FFC000"/>
                </a:solidFill>
                <a:latin typeface="Arial" pitchFamily="34" charset="0"/>
                <a:cs typeface="Arial" pitchFamily="34" charset="0"/>
              </a:rPr>
              <a:t>кілька</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об’єктів</a:t>
            </a:r>
            <a:r>
              <a:rPr lang="ru-RU" sz="1600" dirty="0" smtClean="0">
                <a:solidFill>
                  <a:srgbClr val="FFC000"/>
                </a:solidFill>
                <a:latin typeface="Arial" pitchFamily="34" charset="0"/>
                <a:cs typeface="Arial" pitchFamily="34" charset="0"/>
              </a:rPr>
              <a:t> </a:t>
            </a:r>
            <a:r>
              <a:rPr lang="ru-RU" sz="1600" dirty="0" err="1" smtClean="0">
                <a:latin typeface="Arial" pitchFamily="34" charset="0"/>
                <a:cs typeface="Arial" pitchFamily="34" charset="0"/>
              </a:rPr>
              <a:t>посилань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їх</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відділяють</a:t>
            </a:r>
            <a:endParaRPr lang="ru-RU" sz="1600" dirty="0" smtClean="0">
              <a:latin typeface="Arial" pitchFamily="34" charset="0"/>
              <a:cs typeface="Arial" pitchFamily="34" charset="0"/>
            </a:endParaRPr>
          </a:p>
          <a:p>
            <a:r>
              <a:rPr lang="ru-RU" sz="1600" dirty="0" smtClean="0">
                <a:latin typeface="Arial" pitchFamily="34" charset="0"/>
                <a:cs typeface="Arial" pitchFamily="34" charset="0"/>
              </a:rPr>
              <a:t>один </a:t>
            </a:r>
            <a:r>
              <a:rPr lang="ru-RU" sz="1600" dirty="0" err="1" smtClean="0">
                <a:latin typeface="Arial" pitchFamily="34" charset="0"/>
                <a:cs typeface="Arial" pitchFamily="34" charset="0"/>
              </a:rPr>
              <a:t>від</a:t>
            </a:r>
            <a:r>
              <a:rPr lang="ru-RU" sz="1600" dirty="0" smtClean="0">
                <a:latin typeface="Arial" pitchFamily="34" charset="0"/>
                <a:cs typeface="Arial" pitchFamily="34" charset="0"/>
              </a:rPr>
              <a:t> одного знаком </a:t>
            </a:r>
            <a:r>
              <a:rPr lang="ru-RU" sz="1600" dirty="0" smtClean="0">
                <a:solidFill>
                  <a:srgbClr val="FFC000"/>
                </a:solidFill>
                <a:latin typeface="Arial" pitchFamily="34" charset="0"/>
                <a:cs typeface="Arial" pitchFamily="34" charset="0"/>
              </a:rPr>
              <a:t>«</a:t>
            </a:r>
            <a:r>
              <a:rPr lang="ru-RU" sz="1600" dirty="0" err="1" smtClean="0">
                <a:solidFill>
                  <a:srgbClr val="FFC000"/>
                </a:solidFill>
                <a:latin typeface="Arial" pitchFamily="34" charset="0"/>
                <a:cs typeface="Arial" pitchFamily="34" charset="0"/>
              </a:rPr>
              <a:t>крапка</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з</a:t>
            </a:r>
            <a:r>
              <a:rPr lang="ru-RU" sz="1600" dirty="0" smtClean="0">
                <a:solidFill>
                  <a:srgbClr val="FFC000"/>
                </a:solidFill>
                <a:latin typeface="Arial" pitchFamily="34" charset="0"/>
                <a:cs typeface="Arial" pitchFamily="34" charset="0"/>
              </a:rPr>
              <a:t> комою»</a:t>
            </a:r>
            <a:r>
              <a:rPr lang="ru-RU" sz="1600" dirty="0" smtClean="0">
                <a:solidFill>
                  <a:schemeClr val="bg1"/>
                </a:solidFill>
                <a:latin typeface="Arial" pitchFamily="34" charset="0"/>
                <a:cs typeface="Arial" pitchFamily="34" charset="0"/>
              </a:rPr>
              <a:t>.</a:t>
            </a:r>
            <a:endParaRPr lang="uk-UA" sz="16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rmAutofit fontScale="90000"/>
          </a:bodyPr>
          <a:lstStyle/>
          <a:p>
            <a:r>
              <a:rPr lang="uk-UA" sz="3600" b="1" u="sng" dirty="0" smtClean="0">
                <a:solidFill>
                  <a:srgbClr val="0A353C"/>
                </a:solidFill>
                <a:latin typeface="Arial" pitchFamily="34" charset="0"/>
                <a:cs typeface="Arial" pitchFamily="34" charset="0"/>
              </a:rPr>
              <a:t>Повторне бібліографічне посилання</a:t>
            </a:r>
            <a:endParaRPr lang="uk-UA" sz="36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21</a:t>
            </a:fld>
            <a:endParaRPr lang="ru-RU"/>
          </a:p>
        </p:txBody>
      </p:sp>
      <p:graphicFrame>
        <p:nvGraphicFramePr>
          <p:cNvPr id="5" name="Схема 4"/>
          <p:cNvGraphicFramePr/>
          <p:nvPr/>
        </p:nvGraphicFramePr>
        <p:xfrm>
          <a:off x="428596" y="2643182"/>
          <a:ext cx="8358246" cy="2214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57158" y="1428736"/>
            <a:ext cx="8358246" cy="1200329"/>
          </a:xfrm>
          <a:prstGeom prst="rect">
            <a:avLst/>
          </a:prstGeom>
          <a:noFill/>
        </p:spPr>
        <p:txBody>
          <a:bodyPr wrap="square" rtlCol="0">
            <a:spAutoFit/>
          </a:bodyPr>
          <a:lstStyle/>
          <a:p>
            <a:pPr algn="just"/>
            <a:r>
              <a:rPr lang="ru-RU" dirty="0" err="1" smtClean="0">
                <a:latin typeface="Arial" pitchFamily="34" charset="0"/>
                <a:cs typeface="Arial" pitchFamily="34" charset="0"/>
              </a:rPr>
              <a:t>Повторне</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бібліографічне</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на </a:t>
            </a:r>
            <a:r>
              <a:rPr lang="ru-RU" b="1" dirty="0" smtClean="0">
                <a:latin typeface="Arial" pitchFamily="34" charset="0"/>
                <a:cs typeface="Arial" pitchFamily="34" charset="0"/>
              </a:rPr>
              <a:t>один </a:t>
            </a:r>
            <a:r>
              <a:rPr lang="ru-RU" b="1" dirty="0" err="1" smtClean="0">
                <a:latin typeface="Arial" pitchFamily="34" charset="0"/>
                <a:cs typeface="Arial" pitchFamily="34" charset="0"/>
              </a:rPr>
              <a:t>і</a:t>
            </a:r>
            <a:r>
              <a:rPr lang="ru-RU" b="1" dirty="0" smtClean="0">
                <a:latin typeface="Arial" pitchFamily="34" charset="0"/>
                <a:cs typeface="Arial" pitchFamily="34" charset="0"/>
              </a:rPr>
              <a:t> той </a:t>
            </a:r>
            <a:r>
              <a:rPr lang="ru-RU" b="1" dirty="0" err="1" smtClean="0">
                <a:latin typeface="Arial" pitchFamily="34" charset="0"/>
                <a:cs typeface="Arial" pitchFamily="34" charset="0"/>
              </a:rPr>
              <a:t>самий</a:t>
            </a:r>
            <a:r>
              <a:rPr lang="ru-RU" b="1" dirty="0" smtClean="0">
                <a:latin typeface="Arial" pitchFamily="34" charset="0"/>
                <a:cs typeface="Arial" pitchFamily="34" charset="0"/>
              </a:rPr>
              <a:t> документ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його</a:t>
            </a:r>
            <a:r>
              <a:rPr lang="ru-RU" dirty="0" smtClean="0">
                <a:latin typeface="Arial" pitchFamily="34" charset="0"/>
                <a:cs typeface="Arial" pitchFamily="34" charset="0"/>
              </a:rPr>
              <a:t> </a:t>
            </a:r>
            <a:r>
              <a:rPr lang="ru-RU" dirty="0" err="1" smtClean="0">
                <a:latin typeface="Arial" pitchFamily="34" charset="0"/>
                <a:cs typeface="Arial" pitchFamily="34" charset="0"/>
              </a:rPr>
              <a:t>частину</a:t>
            </a:r>
            <a:r>
              <a:rPr lang="ru-RU" dirty="0" smtClean="0">
                <a:latin typeface="Arial" pitchFamily="34" charset="0"/>
                <a:cs typeface="Arial" pitchFamily="34" charset="0"/>
              </a:rPr>
              <a:t>,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групу</a:t>
            </a:r>
            <a:r>
              <a:rPr lang="ru-RU" dirty="0" smtClean="0">
                <a:latin typeface="Arial" pitchFamily="34" charset="0"/>
                <a:cs typeface="Arial" pitchFamily="34" charset="0"/>
              </a:rPr>
              <a:t> </a:t>
            </a:r>
            <a:r>
              <a:rPr lang="ru-RU" dirty="0" err="1" smtClean="0">
                <a:latin typeface="Arial" pitchFamily="34" charset="0"/>
                <a:cs typeface="Arial" pitchFamily="34" charset="0"/>
              </a:rPr>
              <a:t>документів</a:t>
            </a:r>
            <a:r>
              <a:rPr lang="ru-RU" dirty="0" smtClean="0">
                <a:latin typeface="Arial" pitchFamily="34" charset="0"/>
                <a:cs typeface="Arial" pitchFamily="34" charset="0"/>
              </a:rPr>
              <a:t> </a:t>
            </a:r>
            <a:r>
              <a:rPr lang="ru-RU" dirty="0" err="1" smtClean="0">
                <a:latin typeface="Arial" pitchFamily="34" charset="0"/>
                <a:cs typeface="Arial" pitchFamily="34" charset="0"/>
              </a:rPr>
              <a:t>наводять</a:t>
            </a:r>
            <a:r>
              <a:rPr lang="ru-RU" dirty="0" smtClean="0">
                <a:latin typeface="Arial" pitchFamily="34" charset="0"/>
                <a:cs typeface="Arial" pitchFamily="34" charset="0"/>
              </a:rPr>
              <a:t> у </a:t>
            </a:r>
            <a:r>
              <a:rPr lang="ru-RU" b="1" dirty="0" err="1" smtClean="0">
                <a:latin typeface="Arial" pitchFamily="34" charset="0"/>
                <a:cs typeface="Arial" pitchFamily="34" charset="0"/>
              </a:rPr>
              <a:t>скороченій</a:t>
            </a:r>
            <a:r>
              <a:rPr lang="ru-RU" b="1" dirty="0" smtClean="0">
                <a:latin typeface="Arial" pitchFamily="34" charset="0"/>
                <a:cs typeface="Arial" pitchFamily="34" charset="0"/>
              </a:rPr>
              <a:t> </a:t>
            </a:r>
            <a:r>
              <a:rPr lang="ru-RU" b="1" dirty="0" err="1" smtClean="0">
                <a:latin typeface="Arial" pitchFamily="34" charset="0"/>
                <a:cs typeface="Arial" pitchFamily="34" charset="0"/>
              </a:rPr>
              <a:t>формі</a:t>
            </a:r>
            <a:r>
              <a:rPr lang="ru-RU" b="1" dirty="0" smtClean="0">
                <a:latin typeface="Arial" pitchFamily="34" charset="0"/>
                <a:cs typeface="Arial" pitchFamily="34" charset="0"/>
              </a:rPr>
              <a:t> </a:t>
            </a:r>
            <a:r>
              <a:rPr lang="ru-RU" dirty="0" smtClean="0">
                <a:latin typeface="Arial" pitchFamily="34" charset="0"/>
                <a:cs typeface="Arial" pitchFamily="34" charset="0"/>
              </a:rPr>
              <a:t>за </a:t>
            </a:r>
            <a:r>
              <a:rPr lang="ru-RU" dirty="0" err="1" smtClean="0">
                <a:latin typeface="Arial" pitchFamily="34" charset="0"/>
                <a:cs typeface="Arial" pitchFamily="34" charset="0"/>
              </a:rPr>
              <a:t>умови</a:t>
            </a:r>
            <a:r>
              <a:rPr lang="ru-RU" dirty="0" smtClean="0">
                <a:latin typeface="Arial" pitchFamily="34" charset="0"/>
                <a:cs typeface="Arial" pitchFamily="34" charset="0"/>
              </a:rPr>
              <a:t>, </a:t>
            </a:r>
            <a:r>
              <a:rPr lang="ru-RU" dirty="0" err="1" smtClean="0">
                <a:latin typeface="Arial" pitchFamily="34" charset="0"/>
                <a:cs typeface="Arial" pitchFamily="34" charset="0"/>
              </a:rPr>
              <a:t>що</a:t>
            </a:r>
            <a:r>
              <a:rPr lang="ru-RU" dirty="0" smtClean="0">
                <a:latin typeface="Arial" pitchFamily="34" charset="0"/>
                <a:cs typeface="Arial" pitchFamily="34" charset="0"/>
              </a:rPr>
              <a:t> </a:t>
            </a:r>
            <a:r>
              <a:rPr lang="ru-RU" dirty="0" err="1" smtClean="0">
                <a:latin typeface="Arial" pitchFamily="34" charset="0"/>
                <a:cs typeface="Arial" pitchFamily="34" charset="0"/>
              </a:rPr>
              <a:t>всі</a:t>
            </a:r>
            <a:r>
              <a:rPr lang="ru-RU" dirty="0" smtClean="0">
                <a:latin typeface="Arial" pitchFamily="34" charset="0"/>
                <a:cs typeface="Arial" pitchFamily="34" charset="0"/>
              </a:rPr>
              <a:t> </a:t>
            </a:r>
            <a:r>
              <a:rPr lang="ru-RU" dirty="0" err="1" smtClean="0">
                <a:latin typeface="Arial" pitchFamily="34" charset="0"/>
                <a:cs typeface="Arial" pitchFamily="34" charset="0"/>
              </a:rPr>
              <a:t>потрібні</a:t>
            </a:r>
            <a:r>
              <a:rPr lang="ru-RU" dirty="0" smtClean="0">
                <a:latin typeface="Arial" pitchFamily="34" charset="0"/>
                <a:cs typeface="Arial" pitchFamily="34" charset="0"/>
              </a:rPr>
              <a:t> для </a:t>
            </a:r>
            <a:r>
              <a:rPr lang="ru-RU" dirty="0" err="1" smtClean="0">
                <a:latin typeface="Arial" pitchFamily="34" charset="0"/>
                <a:cs typeface="Arial" pitchFamily="34" charset="0"/>
              </a:rPr>
              <a:t>ідентифікування</a:t>
            </a:r>
            <a:r>
              <a:rPr lang="ru-RU" dirty="0" smtClean="0">
                <a:latin typeface="Arial" pitchFamily="34" charset="0"/>
                <a:cs typeface="Arial" pitchFamily="34" charset="0"/>
              </a:rPr>
              <a:t> та </a:t>
            </a:r>
            <a:r>
              <a:rPr lang="ru-RU" dirty="0" err="1" smtClean="0">
                <a:latin typeface="Arial" pitchFamily="34" charset="0"/>
                <a:cs typeface="Arial" pitchFamily="34" charset="0"/>
              </a:rPr>
              <a:t>пошуку</a:t>
            </a:r>
            <a:r>
              <a:rPr lang="ru-RU" dirty="0" smtClean="0">
                <a:latin typeface="Arial" pitchFamily="34" charset="0"/>
                <a:cs typeface="Arial" pitchFamily="34" charset="0"/>
              </a:rPr>
              <a:t> </a:t>
            </a:r>
            <a:r>
              <a:rPr lang="ru-RU" dirty="0" err="1" smtClean="0">
                <a:latin typeface="Arial" pitchFamily="34" charset="0"/>
                <a:cs typeface="Arial" pitchFamily="34" charset="0"/>
              </a:rPr>
              <a:t>цього</a:t>
            </a:r>
            <a:r>
              <a:rPr lang="ru-RU" dirty="0" smtClean="0">
                <a:latin typeface="Arial" pitchFamily="34" charset="0"/>
                <a:cs typeface="Arial" pitchFamily="34" charset="0"/>
              </a:rPr>
              <a:t> документа </a:t>
            </a:r>
            <a:r>
              <a:rPr lang="ru-RU" dirty="0" err="1" smtClean="0">
                <a:latin typeface="Arial" pitchFamily="34" charset="0"/>
                <a:cs typeface="Arial" pitchFamily="34" charset="0"/>
              </a:rPr>
              <a:t>бібліографічні</a:t>
            </a:r>
            <a:r>
              <a:rPr lang="ru-RU" dirty="0" smtClean="0">
                <a:latin typeface="Arial" pitchFamily="34" charset="0"/>
                <a:cs typeface="Arial" pitchFamily="34" charset="0"/>
              </a:rPr>
              <a:t> </a:t>
            </a:r>
            <a:r>
              <a:rPr lang="ru-RU" dirty="0" err="1" smtClean="0">
                <a:latin typeface="Arial" pitchFamily="34" charset="0"/>
                <a:cs typeface="Arial" pitchFamily="34" charset="0"/>
              </a:rPr>
              <a:t>відомості</a:t>
            </a:r>
            <a:r>
              <a:rPr lang="ru-RU" dirty="0" smtClean="0">
                <a:latin typeface="Arial" pitchFamily="34" charset="0"/>
                <a:cs typeface="Arial" pitchFamily="34" charset="0"/>
              </a:rPr>
              <a:t> </a:t>
            </a:r>
            <a:r>
              <a:rPr lang="ru-RU" dirty="0" err="1" smtClean="0">
                <a:latin typeface="Arial" pitchFamily="34" charset="0"/>
                <a:cs typeface="Arial" pitchFamily="34" charset="0"/>
              </a:rPr>
              <a:t>зазначено</a:t>
            </a:r>
            <a:r>
              <a:rPr lang="ru-RU" dirty="0" smtClean="0">
                <a:latin typeface="Arial" pitchFamily="34" charset="0"/>
                <a:cs typeface="Arial" pitchFamily="34" charset="0"/>
              </a:rPr>
              <a:t> у </a:t>
            </a:r>
            <a:r>
              <a:rPr lang="ru-RU" dirty="0" err="1" smtClean="0">
                <a:latin typeface="Arial" pitchFamily="34" charset="0"/>
                <a:cs typeface="Arial" pitchFamily="34" charset="0"/>
              </a:rPr>
              <a:t>первинному</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на </a:t>
            </a:r>
            <a:r>
              <a:rPr lang="ru-RU" dirty="0" err="1" smtClean="0">
                <a:latin typeface="Arial" pitchFamily="34" charset="0"/>
                <a:cs typeface="Arial" pitchFamily="34" charset="0"/>
              </a:rPr>
              <a:t>нього</a:t>
            </a:r>
            <a:r>
              <a:rPr lang="ru-RU" dirty="0" smtClean="0">
                <a:latin typeface="Arial" pitchFamily="34" charset="0"/>
                <a:cs typeface="Arial" pitchFamily="34" charset="0"/>
              </a:rPr>
              <a:t>.</a:t>
            </a:r>
            <a:endParaRPr lang="uk-UA" dirty="0">
              <a:latin typeface="Arial" pitchFamily="34" charset="0"/>
              <a:cs typeface="Arial" pitchFamily="34" charset="0"/>
            </a:endParaRPr>
          </a:p>
        </p:txBody>
      </p:sp>
      <p:sp>
        <p:nvSpPr>
          <p:cNvPr id="8" name="TextBox 7"/>
          <p:cNvSpPr txBox="1"/>
          <p:nvPr/>
        </p:nvSpPr>
        <p:spPr>
          <a:xfrm>
            <a:off x="357158" y="4929198"/>
            <a:ext cx="8286808" cy="923330"/>
          </a:xfrm>
          <a:prstGeom prst="rect">
            <a:avLst/>
          </a:prstGeom>
          <a:noFill/>
        </p:spPr>
        <p:txBody>
          <a:bodyPr wrap="square" rtlCol="0">
            <a:spAutoFit/>
          </a:bodyPr>
          <a:lstStyle/>
          <a:p>
            <a:pPr algn="just"/>
            <a:r>
              <a:rPr lang="ru-RU" dirty="0" smtClean="0">
                <a:latin typeface="Arial" pitchFamily="34" charset="0"/>
                <a:cs typeface="Arial" pitchFamily="34" charset="0"/>
              </a:rPr>
              <a:t>Дозволено </a:t>
            </a:r>
            <a:r>
              <a:rPr lang="ru-RU" dirty="0" err="1" smtClean="0">
                <a:latin typeface="Arial" pitchFamily="34" charset="0"/>
                <a:cs typeface="Arial" pitchFamily="34" charset="0"/>
              </a:rPr>
              <a:t>долучати</a:t>
            </a:r>
            <a:r>
              <a:rPr lang="ru-RU" dirty="0" smtClean="0">
                <a:latin typeface="Arial" pitchFamily="34" charset="0"/>
                <a:cs typeface="Arial" pitchFamily="34" charset="0"/>
              </a:rPr>
              <a:t> </a:t>
            </a:r>
            <a:r>
              <a:rPr lang="ru-RU" dirty="0" err="1" smtClean="0">
                <a:latin typeface="Arial" pitchFamily="34" charset="0"/>
                <a:cs typeface="Arial" pitchFamily="34" charset="0"/>
              </a:rPr>
              <a:t>елементи</a:t>
            </a:r>
            <a:r>
              <a:rPr lang="ru-RU" dirty="0" smtClean="0">
                <a:latin typeface="Arial" pitchFamily="34" charset="0"/>
                <a:cs typeface="Arial" pitchFamily="34" charset="0"/>
              </a:rPr>
              <a:t>, </a:t>
            </a:r>
            <a:r>
              <a:rPr lang="ru-RU" dirty="0" err="1" smtClean="0">
                <a:latin typeface="Arial" pitchFamily="34" charset="0"/>
                <a:cs typeface="Arial" pitchFamily="34" charset="0"/>
              </a:rPr>
              <a:t>що</a:t>
            </a:r>
            <a:r>
              <a:rPr lang="ru-RU" dirty="0" smtClean="0">
                <a:latin typeface="Arial" pitchFamily="34" charset="0"/>
                <a:cs typeface="Arial" pitchFamily="34" charset="0"/>
              </a:rPr>
              <a:t> не </a:t>
            </a:r>
            <a:r>
              <a:rPr lang="ru-RU" dirty="0" err="1" smtClean="0">
                <a:latin typeface="Arial" pitchFamily="34" charset="0"/>
                <a:cs typeface="Arial" pitchFamily="34" charset="0"/>
              </a:rPr>
              <a:t>увійшли</a:t>
            </a:r>
            <a:r>
              <a:rPr lang="ru-RU" dirty="0" smtClean="0">
                <a:latin typeface="Arial" pitchFamily="34" charset="0"/>
                <a:cs typeface="Arial" pitchFamily="34" charset="0"/>
              </a:rPr>
              <a:t> до складу </a:t>
            </a:r>
            <a:r>
              <a:rPr lang="ru-RU" dirty="0" err="1" smtClean="0">
                <a:latin typeface="Arial" pitchFamily="34" charset="0"/>
                <a:cs typeface="Arial" pitchFamily="34" charset="0"/>
              </a:rPr>
              <a:t>первинного</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бібліографічного</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однак</a:t>
            </a:r>
            <a:r>
              <a:rPr lang="ru-RU" dirty="0" smtClean="0">
                <a:latin typeface="Arial" pitchFamily="34" charset="0"/>
                <a:cs typeface="Arial" pitchFamily="34" charset="0"/>
              </a:rPr>
              <a:t> </a:t>
            </a:r>
            <a:r>
              <a:rPr lang="ru-RU" dirty="0" err="1" smtClean="0">
                <a:latin typeface="Arial" pitchFamily="34" charset="0"/>
                <a:cs typeface="Arial" pitchFamily="34" charset="0"/>
              </a:rPr>
              <a:t>є</a:t>
            </a:r>
            <a:r>
              <a:rPr lang="ru-RU" dirty="0" smtClean="0">
                <a:latin typeface="Arial" pitchFamily="34" charset="0"/>
                <a:cs typeface="Arial" pitchFamily="34" charset="0"/>
              </a:rPr>
              <a:t> </a:t>
            </a:r>
            <a:r>
              <a:rPr lang="ru-RU" dirty="0" err="1" smtClean="0">
                <a:latin typeface="Arial" pitchFamily="34" charset="0"/>
                <a:cs typeface="Arial" pitchFamily="34" charset="0"/>
              </a:rPr>
              <a:t>потрібними</a:t>
            </a:r>
            <a:r>
              <a:rPr lang="ru-RU" dirty="0" smtClean="0">
                <a:latin typeface="Arial" pitchFamily="34" charset="0"/>
                <a:cs typeface="Arial" pitchFamily="34" charset="0"/>
              </a:rPr>
              <a:t> для </a:t>
            </a:r>
            <a:r>
              <a:rPr lang="ru-RU" dirty="0" err="1" smtClean="0">
                <a:latin typeface="Arial" pitchFamily="34" charset="0"/>
                <a:cs typeface="Arial" pitchFamily="34" charset="0"/>
              </a:rPr>
              <a:t>ідентифікування</a:t>
            </a:r>
            <a:r>
              <a:rPr lang="ru-RU" dirty="0" smtClean="0">
                <a:latin typeface="Arial" pitchFamily="34" charset="0"/>
                <a:cs typeface="Arial" pitchFamily="34" charset="0"/>
              </a:rPr>
              <a:t> документа.</a:t>
            </a:r>
            <a:endParaRPr lang="uk-U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1714480" y="2714620"/>
            <a:ext cx="7000924" cy="571504"/>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rgbClr val="502800"/>
                </a:solidFill>
                <a:latin typeface="Arial" pitchFamily="34" charset="0"/>
                <a:cs typeface="Arial" pitchFamily="34" charset="0"/>
              </a:rPr>
              <a:t>(</a:t>
            </a:r>
            <a:r>
              <a:rPr lang="ru-RU" dirty="0" err="1" smtClean="0">
                <a:solidFill>
                  <a:srgbClr val="502800"/>
                </a:solidFill>
                <a:latin typeface="Arial" pitchFamily="34" charset="0"/>
                <a:cs typeface="Arial" pitchFamily="34" charset="0"/>
              </a:rPr>
              <a:t>Семеренко</a:t>
            </a:r>
            <a:r>
              <a:rPr lang="ru-RU" dirty="0" smtClean="0">
                <a:solidFill>
                  <a:srgbClr val="502800"/>
                </a:solidFill>
                <a:latin typeface="Arial" pitchFamily="34" charset="0"/>
                <a:cs typeface="Arial" pitchFamily="34" charset="0"/>
              </a:rPr>
              <a:t> В. П. </a:t>
            </a:r>
            <a:r>
              <a:rPr lang="ru-RU" dirty="0" err="1" smtClean="0">
                <a:solidFill>
                  <a:srgbClr val="502800"/>
                </a:solidFill>
                <a:latin typeface="Arial" pitchFamily="34" charset="0"/>
                <a:cs typeface="Arial" pitchFamily="34" charset="0"/>
              </a:rPr>
              <a:t>Теорія</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циклічних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кодів</a:t>
            </a:r>
            <a:r>
              <a:rPr lang="ru-RU" dirty="0" smtClean="0">
                <a:solidFill>
                  <a:srgbClr val="502800"/>
                </a:solidFill>
                <a:latin typeface="Arial" pitchFamily="34" charset="0"/>
                <a:cs typeface="Arial" pitchFamily="34" charset="0"/>
              </a:rPr>
              <a:t> на </a:t>
            </a:r>
            <a:r>
              <a:rPr lang="ru-RU" dirty="0" err="1" smtClean="0">
                <a:solidFill>
                  <a:srgbClr val="502800"/>
                </a:solidFill>
                <a:latin typeface="Arial" pitchFamily="34" charset="0"/>
                <a:cs typeface="Arial" pitchFamily="34" charset="0"/>
              </a:rPr>
              <a:t>основі</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автоматних</a:t>
            </a:r>
            <a:r>
              <a:rPr lang="ru-RU" dirty="0" smtClean="0">
                <a:solidFill>
                  <a:srgbClr val="502800"/>
                </a:solidFill>
                <a:latin typeface="Arial" pitchFamily="34" charset="0"/>
                <a:cs typeface="Arial" pitchFamily="34" charset="0"/>
              </a:rPr>
              <a:t> моделей. </a:t>
            </a:r>
            <a:r>
              <a:rPr lang="ru-RU" dirty="0" err="1" smtClean="0">
                <a:solidFill>
                  <a:srgbClr val="502800"/>
                </a:solidFill>
                <a:latin typeface="Arial" pitchFamily="34" charset="0"/>
                <a:cs typeface="Arial" pitchFamily="34" charset="0"/>
              </a:rPr>
              <a:t>Вінниця</a:t>
            </a:r>
            <a:r>
              <a:rPr lang="ru-RU" dirty="0" smtClean="0">
                <a:solidFill>
                  <a:srgbClr val="502800"/>
                </a:solidFill>
                <a:latin typeface="Arial" pitchFamily="34" charset="0"/>
                <a:cs typeface="Arial" pitchFamily="34" charset="0"/>
              </a:rPr>
              <a:t> : ВНТУ, 2015. 444 с.).</a:t>
            </a:r>
            <a:endParaRPr lang="uk-UA" dirty="0" smtClean="0">
              <a:solidFill>
                <a:srgbClr val="502800"/>
              </a:solidFill>
              <a:latin typeface="Arial" pitchFamily="34" charset="0"/>
              <a:cs typeface="Arial" pitchFamily="34" charset="0"/>
            </a:endParaRPr>
          </a:p>
        </p:txBody>
      </p:sp>
      <p:sp>
        <p:nvSpPr>
          <p:cNvPr id="10" name="Прямоугольник 9"/>
          <p:cNvSpPr/>
          <p:nvPr/>
        </p:nvSpPr>
        <p:spPr>
          <a:xfrm>
            <a:off x="1714480" y="5286388"/>
            <a:ext cx="7000924" cy="571504"/>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baseline="30000" dirty="0" smtClean="0">
                <a:solidFill>
                  <a:srgbClr val="502800"/>
                </a:solidFill>
                <a:latin typeface="Arial" pitchFamily="34" charset="0"/>
                <a:cs typeface="Arial" pitchFamily="34" charset="0"/>
              </a:rPr>
              <a:t>3</a:t>
            </a:r>
            <a:r>
              <a:rPr lang="en-US" b="1" baseline="30000"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Прищак</a:t>
            </a:r>
            <a:r>
              <a:rPr lang="ru-RU" dirty="0" smtClean="0">
                <a:solidFill>
                  <a:srgbClr val="502800"/>
                </a:solidFill>
                <a:latin typeface="Arial" pitchFamily="34" charset="0"/>
                <a:cs typeface="Arial" pitchFamily="34" charset="0"/>
              </a:rPr>
              <a:t> М. Д. </a:t>
            </a:r>
            <a:r>
              <a:rPr lang="ru-RU" dirty="0" err="1" smtClean="0">
                <a:solidFill>
                  <a:srgbClr val="502800"/>
                </a:solidFill>
                <a:latin typeface="Arial" pitchFamily="34" charset="0"/>
                <a:cs typeface="Arial" pitchFamily="34" charset="0"/>
              </a:rPr>
              <a:t>Психологія</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управління</a:t>
            </a:r>
            <a:r>
              <a:rPr lang="ru-RU" dirty="0" smtClean="0">
                <a:solidFill>
                  <a:srgbClr val="502800"/>
                </a:solidFill>
                <a:latin typeface="Arial" pitchFamily="34" charset="0"/>
                <a:cs typeface="Arial" pitchFamily="34" charset="0"/>
              </a:rPr>
              <a:t> в </a:t>
            </a:r>
            <a:r>
              <a:rPr lang="ru-RU" dirty="0" err="1" smtClean="0">
                <a:solidFill>
                  <a:srgbClr val="502800"/>
                </a:solidFill>
                <a:latin typeface="Arial" pitchFamily="34" charset="0"/>
                <a:cs typeface="Arial" pitchFamily="34" charset="0"/>
              </a:rPr>
              <a:t>організації</a:t>
            </a:r>
            <a:r>
              <a:rPr lang="ru-RU" dirty="0" smtClean="0">
                <a:solidFill>
                  <a:srgbClr val="502800"/>
                </a:solidFill>
                <a:latin typeface="Arial" pitchFamily="34" charset="0"/>
                <a:cs typeface="Arial" pitchFamily="34" charset="0"/>
              </a:rPr>
              <a:t>. С. 123.</a:t>
            </a:r>
            <a:endParaRPr lang="uk-UA" dirty="0" smtClean="0">
              <a:solidFill>
                <a:srgbClr val="502800"/>
              </a:solidFill>
              <a:latin typeface="Arial" pitchFamily="34" charset="0"/>
              <a:cs typeface="Arial" pitchFamily="34" charset="0"/>
            </a:endParaRPr>
          </a:p>
        </p:txBody>
      </p:sp>
      <p:sp>
        <p:nvSpPr>
          <p:cNvPr id="2" name="Номер слайда 1"/>
          <p:cNvSpPr>
            <a:spLocks noGrp="1"/>
          </p:cNvSpPr>
          <p:nvPr>
            <p:ph type="sldNum" sz="quarter" idx="12"/>
          </p:nvPr>
        </p:nvSpPr>
        <p:spPr/>
        <p:txBody>
          <a:bodyPr/>
          <a:lstStyle/>
          <a:p>
            <a:fld id="{725C68B6-61C2-468F-89AB-4B9F7531AA68}" type="slidenum">
              <a:rPr lang="ru-RU" smtClean="0"/>
              <a:pPr/>
              <a:t>22</a:t>
            </a:fld>
            <a:endParaRPr lang="ru-RU"/>
          </a:p>
        </p:txBody>
      </p:sp>
      <p:sp>
        <p:nvSpPr>
          <p:cNvPr id="3" name="TextBox 2"/>
          <p:cNvSpPr txBox="1"/>
          <p:nvPr/>
        </p:nvSpPr>
        <p:spPr>
          <a:xfrm>
            <a:off x="428596" y="571480"/>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5" name="Скругленный прямоугольник 4"/>
          <p:cNvSpPr/>
          <p:nvPr/>
        </p:nvSpPr>
        <p:spPr>
          <a:xfrm>
            <a:off x="428596" y="1214422"/>
            <a:ext cx="8215370" cy="928694"/>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У повторному </a:t>
            </a:r>
            <a:r>
              <a:rPr lang="ru-RU" dirty="0" err="1" smtClean="0">
                <a:latin typeface="Arial" pitchFamily="34" charset="0"/>
                <a:cs typeface="Arial" pitchFamily="34" charset="0"/>
              </a:rPr>
              <a:t>бібліографічному</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на документ, </a:t>
            </a:r>
            <a:r>
              <a:rPr lang="ru-RU" dirty="0" smtClean="0">
                <a:solidFill>
                  <a:srgbClr val="FFC000"/>
                </a:solidFill>
                <a:latin typeface="Arial" pitchFamily="34" charset="0"/>
                <a:cs typeface="Arial" pitchFamily="34" charset="0"/>
              </a:rPr>
              <a:t>авторами</a:t>
            </a:r>
            <a:r>
              <a:rPr lang="ru-RU" dirty="0" smtClean="0">
                <a:latin typeface="Arial" pitchFamily="34" charset="0"/>
                <a:cs typeface="Arial" pitchFamily="34" charset="0"/>
              </a:rPr>
              <a:t> </a:t>
            </a:r>
            <a:r>
              <a:rPr lang="ru-RU" dirty="0" err="1" smtClean="0">
                <a:latin typeface="Arial" pitchFamily="34" charset="0"/>
                <a:cs typeface="Arial" pitchFamily="34" charset="0"/>
              </a:rPr>
              <a:t>якого</a:t>
            </a:r>
            <a:r>
              <a:rPr lang="ru-RU" dirty="0" smtClean="0">
                <a:latin typeface="Arial" pitchFamily="34" charset="0"/>
                <a:cs typeface="Arial" pitchFamily="34" charset="0"/>
              </a:rPr>
              <a:t> </a:t>
            </a:r>
            <a:r>
              <a:rPr lang="ru-RU" dirty="0" err="1" smtClean="0">
                <a:latin typeface="Arial" pitchFamily="34" charset="0"/>
                <a:cs typeface="Arial" pitchFamily="34" charset="0"/>
              </a:rPr>
              <a:t>є</a:t>
            </a:r>
            <a:r>
              <a:rPr lang="ru-RU" dirty="0" smtClean="0">
                <a:latin typeface="Arial" pitchFamily="34" charset="0"/>
                <a:cs typeface="Arial" pitchFamily="34" charset="0"/>
              </a:rPr>
              <a:t> </a:t>
            </a:r>
            <a:r>
              <a:rPr lang="ru-RU" dirty="0" smtClean="0">
                <a:solidFill>
                  <a:srgbClr val="FFC000"/>
                </a:solidFill>
                <a:latin typeface="Arial" pitchFamily="34" charset="0"/>
                <a:cs typeface="Arial" pitchFamily="34" charset="0"/>
              </a:rPr>
              <a:t>одна</a:t>
            </a:r>
            <a:r>
              <a:rPr lang="ru-RU" dirty="0" smtClean="0">
                <a:solidFill>
                  <a:schemeClr val="bg1"/>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дві</a:t>
            </a:r>
            <a:r>
              <a:rPr lang="ru-RU" dirty="0" smtClean="0">
                <a:solidFill>
                  <a:srgbClr val="FFC000"/>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або</a:t>
            </a:r>
            <a:r>
              <a:rPr lang="ru-RU" dirty="0" smtClean="0">
                <a:solidFill>
                  <a:srgbClr val="FFC000"/>
                </a:solidFill>
                <a:latin typeface="Arial" pitchFamily="34" charset="0"/>
                <a:cs typeface="Arial" pitchFamily="34" charset="0"/>
              </a:rPr>
              <a:t> три </a:t>
            </a:r>
            <a:r>
              <a:rPr lang="ru-RU" dirty="0" smtClean="0">
                <a:latin typeface="Arial" pitchFamily="34" charset="0"/>
                <a:cs typeface="Arial" pitchFamily="34" charset="0"/>
              </a:rPr>
              <a:t>особи, </a:t>
            </a:r>
            <a:r>
              <a:rPr lang="ru-RU" dirty="0" err="1" smtClean="0">
                <a:latin typeface="Arial" pitchFamily="34" charset="0"/>
                <a:cs typeface="Arial" pitchFamily="34" charset="0"/>
              </a:rPr>
              <a:t>подають</a:t>
            </a:r>
            <a:r>
              <a:rPr lang="ru-RU" dirty="0" smtClean="0">
                <a:latin typeface="Arial" pitchFamily="34" charset="0"/>
                <a:cs typeface="Arial" pitchFamily="34" charset="0"/>
              </a:rPr>
              <a:t> </a:t>
            </a:r>
            <a:r>
              <a:rPr lang="ru-RU" dirty="0" smtClean="0">
                <a:solidFill>
                  <a:srgbClr val="FFC000"/>
                </a:solidFill>
                <a:latin typeface="Arial" pitchFamily="34" charset="0"/>
                <a:cs typeface="Arial" pitchFamily="34" charset="0"/>
              </a:rPr>
              <a:t>заголовок</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бібліографічного</a:t>
            </a:r>
            <a:r>
              <a:rPr lang="ru-RU" dirty="0" smtClean="0">
                <a:latin typeface="Arial" pitchFamily="34" charset="0"/>
                <a:cs typeface="Arial" pitchFamily="34" charset="0"/>
              </a:rPr>
              <a:t> </a:t>
            </a:r>
            <a:r>
              <a:rPr lang="ru-RU" dirty="0" err="1" smtClean="0">
                <a:latin typeface="Arial" pitchFamily="34" charset="0"/>
                <a:cs typeface="Arial" pitchFamily="34" charset="0"/>
              </a:rPr>
              <a:t>запису</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основну</a:t>
            </a:r>
            <a:r>
              <a:rPr lang="ru-RU" dirty="0" smtClean="0">
                <a:solidFill>
                  <a:srgbClr val="FFC000"/>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назву</a:t>
            </a:r>
            <a:r>
              <a:rPr lang="ru-RU" dirty="0" smtClean="0">
                <a:latin typeface="Arial" pitchFamily="34" charset="0"/>
                <a:cs typeface="Arial" pitchFamily="34" charset="0"/>
              </a:rPr>
              <a:t> та </a:t>
            </a:r>
            <a:r>
              <a:rPr lang="ru-RU" dirty="0" smtClean="0">
                <a:solidFill>
                  <a:srgbClr val="FFC000"/>
                </a:solidFill>
                <a:latin typeface="Arial" pitchFamily="34" charset="0"/>
                <a:cs typeface="Arial" pitchFamily="34" charset="0"/>
              </a:rPr>
              <a:t>номер </a:t>
            </a:r>
            <a:r>
              <a:rPr lang="ru-RU" dirty="0" err="1" smtClean="0">
                <a:solidFill>
                  <a:srgbClr val="FFC000"/>
                </a:solidFill>
                <a:latin typeface="Arial" pitchFamily="34" charset="0"/>
                <a:cs typeface="Arial" pitchFamily="34" charset="0"/>
              </a:rPr>
              <a:t>сторінки</a:t>
            </a:r>
            <a:r>
              <a:rPr lang="ru-RU" dirty="0" smtClean="0">
                <a:latin typeface="Arial" pitchFamily="34" charset="0"/>
                <a:cs typeface="Arial" pitchFamily="34" charset="0"/>
              </a:rPr>
              <a:t>.</a:t>
            </a:r>
            <a:endParaRPr lang="uk-UA" b="1" dirty="0">
              <a:latin typeface="Arial" pitchFamily="34" charset="0"/>
              <a:cs typeface="Arial" pitchFamily="34" charset="0"/>
            </a:endParaRPr>
          </a:p>
        </p:txBody>
      </p:sp>
      <p:sp>
        <p:nvSpPr>
          <p:cNvPr id="12" name="TextBox 11"/>
          <p:cNvSpPr txBox="1"/>
          <p:nvPr/>
        </p:nvSpPr>
        <p:spPr>
          <a:xfrm>
            <a:off x="428596" y="2285992"/>
            <a:ext cx="8143932"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Внутрішньотекстове</a:t>
            </a:r>
            <a:endParaRPr lang="uk-UA" b="1" i="1" spc="300" dirty="0">
              <a:latin typeface="Arial" pitchFamily="34" charset="0"/>
              <a:cs typeface="Arial" pitchFamily="34" charset="0"/>
            </a:endParaRPr>
          </a:p>
        </p:txBody>
      </p:sp>
      <p:sp>
        <p:nvSpPr>
          <p:cNvPr id="13" name="TextBox 12"/>
          <p:cNvSpPr txBox="1"/>
          <p:nvPr/>
        </p:nvSpPr>
        <p:spPr>
          <a:xfrm>
            <a:off x="428596" y="4071942"/>
            <a:ext cx="8215370" cy="369332"/>
          </a:xfrm>
          <a:prstGeom prst="rect">
            <a:avLst/>
          </a:prstGeom>
          <a:noFill/>
        </p:spPr>
        <p:txBody>
          <a:bodyPr wrap="square" rtlCol="0">
            <a:spAutoFit/>
          </a:bodyPr>
          <a:lstStyle/>
          <a:p>
            <a:pPr algn="ct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
        <p:nvSpPr>
          <p:cNvPr id="18" name="Прямоугольник 17"/>
          <p:cNvSpPr/>
          <p:nvPr/>
        </p:nvSpPr>
        <p:spPr>
          <a:xfrm>
            <a:off x="1714480" y="3429000"/>
            <a:ext cx="7000924" cy="571504"/>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rgbClr val="502800"/>
                </a:solidFill>
                <a:latin typeface="Arial" pitchFamily="34" charset="0"/>
                <a:cs typeface="Arial" pitchFamily="34" charset="0"/>
              </a:rPr>
              <a:t>(</a:t>
            </a:r>
            <a:r>
              <a:rPr lang="ru-RU" dirty="0" err="1" smtClean="0">
                <a:solidFill>
                  <a:srgbClr val="502800"/>
                </a:solidFill>
                <a:latin typeface="Arial" pitchFamily="34" charset="0"/>
                <a:cs typeface="Arial" pitchFamily="34" charset="0"/>
              </a:rPr>
              <a:t>Семеренко</a:t>
            </a:r>
            <a:r>
              <a:rPr lang="ru-RU" dirty="0" smtClean="0">
                <a:solidFill>
                  <a:srgbClr val="502800"/>
                </a:solidFill>
                <a:latin typeface="Arial" pitchFamily="34" charset="0"/>
                <a:cs typeface="Arial" pitchFamily="34" charset="0"/>
              </a:rPr>
              <a:t> В. П. </a:t>
            </a:r>
            <a:r>
              <a:rPr lang="ru-RU" dirty="0" err="1" smtClean="0">
                <a:solidFill>
                  <a:srgbClr val="502800"/>
                </a:solidFill>
                <a:latin typeface="Arial" pitchFamily="34" charset="0"/>
                <a:cs typeface="Arial" pitchFamily="34" charset="0"/>
              </a:rPr>
              <a:t>Теорія</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циклічних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кодів</a:t>
            </a:r>
            <a:r>
              <a:rPr lang="ru-RU" dirty="0" smtClean="0">
                <a:solidFill>
                  <a:srgbClr val="502800"/>
                </a:solidFill>
                <a:latin typeface="Arial" pitchFamily="34" charset="0"/>
                <a:cs typeface="Arial" pitchFamily="34" charset="0"/>
              </a:rPr>
              <a:t> на </a:t>
            </a:r>
            <a:r>
              <a:rPr lang="ru-RU" dirty="0" err="1" smtClean="0">
                <a:solidFill>
                  <a:srgbClr val="502800"/>
                </a:solidFill>
                <a:latin typeface="Arial" pitchFamily="34" charset="0"/>
                <a:cs typeface="Arial" pitchFamily="34" charset="0"/>
              </a:rPr>
              <a:t>основі</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автоматних</a:t>
            </a:r>
            <a:r>
              <a:rPr lang="ru-RU" dirty="0" smtClean="0">
                <a:solidFill>
                  <a:srgbClr val="502800"/>
                </a:solidFill>
                <a:latin typeface="Arial" pitchFamily="34" charset="0"/>
                <a:cs typeface="Arial" pitchFamily="34" charset="0"/>
              </a:rPr>
              <a:t> моделей. С. 254).</a:t>
            </a:r>
            <a:endParaRPr lang="uk-UA" dirty="0" smtClean="0">
              <a:solidFill>
                <a:srgbClr val="502800"/>
              </a:solidFill>
            </a:endParaRPr>
          </a:p>
        </p:txBody>
      </p:sp>
      <p:sp>
        <p:nvSpPr>
          <p:cNvPr id="19" name="Прямоугольник 18"/>
          <p:cNvSpPr/>
          <p:nvPr/>
        </p:nvSpPr>
        <p:spPr>
          <a:xfrm>
            <a:off x="1714480" y="4500570"/>
            <a:ext cx="7000924" cy="642942"/>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baseline="30000" dirty="0" smtClean="0">
                <a:solidFill>
                  <a:srgbClr val="502800"/>
                </a:solidFill>
                <a:latin typeface="Arial" pitchFamily="34" charset="0"/>
                <a:cs typeface="Arial" pitchFamily="34" charset="0"/>
              </a:rPr>
              <a:t>1</a:t>
            </a:r>
            <a:r>
              <a:rPr lang="en-US" b="1" baseline="30000"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Прищак</a:t>
            </a:r>
            <a:r>
              <a:rPr lang="ru-RU" dirty="0" smtClean="0">
                <a:solidFill>
                  <a:srgbClr val="502800"/>
                </a:solidFill>
                <a:latin typeface="Arial" pitchFamily="34" charset="0"/>
                <a:cs typeface="Arial" pitchFamily="34" charset="0"/>
              </a:rPr>
              <a:t> М. Д., </a:t>
            </a:r>
            <a:r>
              <a:rPr lang="ru-RU" dirty="0" err="1" smtClean="0">
                <a:solidFill>
                  <a:srgbClr val="502800"/>
                </a:solidFill>
                <a:latin typeface="Arial" pitchFamily="34" charset="0"/>
                <a:cs typeface="Arial" pitchFamily="34" charset="0"/>
              </a:rPr>
              <a:t>Лесько</a:t>
            </a:r>
            <a:r>
              <a:rPr lang="ru-RU" dirty="0" smtClean="0">
                <a:solidFill>
                  <a:srgbClr val="502800"/>
                </a:solidFill>
                <a:latin typeface="Arial" pitchFamily="34" charset="0"/>
                <a:cs typeface="Arial" pitchFamily="34" charset="0"/>
              </a:rPr>
              <a:t> О. Й. </a:t>
            </a:r>
            <a:r>
              <a:rPr lang="ru-RU" dirty="0" err="1" smtClean="0">
                <a:solidFill>
                  <a:srgbClr val="502800"/>
                </a:solidFill>
                <a:latin typeface="Arial" pitchFamily="34" charset="0"/>
                <a:cs typeface="Arial" pitchFamily="34" charset="0"/>
              </a:rPr>
              <a:t>Психологія</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управління</a:t>
            </a:r>
            <a:r>
              <a:rPr lang="ru-RU" dirty="0" smtClean="0">
                <a:solidFill>
                  <a:srgbClr val="502800"/>
                </a:solidFill>
                <a:latin typeface="Arial" pitchFamily="34" charset="0"/>
                <a:cs typeface="Arial" pitchFamily="34" charset="0"/>
              </a:rPr>
              <a:t> в </a:t>
            </a:r>
            <a:r>
              <a:rPr lang="ru-RU" dirty="0" err="1" smtClean="0">
                <a:solidFill>
                  <a:srgbClr val="502800"/>
                </a:solidFill>
                <a:latin typeface="Arial" pitchFamily="34" charset="0"/>
                <a:cs typeface="Arial" pitchFamily="34" charset="0"/>
              </a:rPr>
              <a:t>організації</a:t>
            </a:r>
            <a:r>
              <a:rPr lang="ru-RU" dirty="0" smtClean="0">
                <a:solidFill>
                  <a:srgbClr val="502800"/>
                </a:solidFill>
                <a:latin typeface="Arial" pitchFamily="34" charset="0"/>
                <a:cs typeface="Arial" pitchFamily="34" charset="0"/>
              </a:rPr>
              <a:t>. 2-ге вид. </a:t>
            </a:r>
            <a:r>
              <a:rPr lang="ru-RU" dirty="0" err="1" smtClean="0">
                <a:solidFill>
                  <a:srgbClr val="502800"/>
                </a:solidFill>
                <a:latin typeface="Arial" pitchFamily="34" charset="0"/>
                <a:cs typeface="Arial" pitchFamily="34" charset="0"/>
              </a:rPr>
              <a:t>Вінниця</a:t>
            </a:r>
            <a:r>
              <a:rPr lang="ru-RU" dirty="0" smtClean="0">
                <a:solidFill>
                  <a:srgbClr val="502800"/>
                </a:solidFill>
                <a:latin typeface="Arial" pitchFamily="34" charset="0"/>
                <a:cs typeface="Arial" pitchFamily="34" charset="0"/>
              </a:rPr>
              <a:t>, 2016. 150 с.</a:t>
            </a:r>
            <a:endParaRPr lang="uk-UA" dirty="0" smtClean="0">
              <a:solidFill>
                <a:srgbClr val="502800"/>
              </a:solidFill>
              <a:latin typeface="Arial" pitchFamily="34" charset="0"/>
              <a:cs typeface="Arial" pitchFamily="34" charset="0"/>
            </a:endParaRPr>
          </a:p>
        </p:txBody>
      </p:sp>
      <p:sp>
        <p:nvSpPr>
          <p:cNvPr id="30" name="Стрелка вправо 29"/>
          <p:cNvSpPr/>
          <p:nvPr/>
        </p:nvSpPr>
        <p:spPr>
          <a:xfrm>
            <a:off x="357158" y="2714620"/>
            <a:ext cx="1285884" cy="500066"/>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31" name="Стрелка вправо 30"/>
          <p:cNvSpPr/>
          <p:nvPr/>
        </p:nvSpPr>
        <p:spPr>
          <a:xfrm>
            <a:off x="357158" y="3500438"/>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32" name="Стрелка вправо 31"/>
          <p:cNvSpPr/>
          <p:nvPr/>
        </p:nvSpPr>
        <p:spPr>
          <a:xfrm>
            <a:off x="357158" y="4572008"/>
            <a:ext cx="1285884" cy="490542"/>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33" name="Стрелка вправо 32"/>
          <p:cNvSpPr/>
          <p:nvPr/>
        </p:nvSpPr>
        <p:spPr>
          <a:xfrm>
            <a:off x="357158" y="5286388"/>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714480" y="4714884"/>
            <a:ext cx="7000924" cy="642942"/>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8"/>
            </a:pPr>
            <a:r>
              <a:rPr lang="ru-RU" sz="1600" dirty="0" err="1" smtClean="0">
                <a:solidFill>
                  <a:srgbClr val="502800"/>
                </a:solidFill>
                <a:latin typeface="Arial" pitchFamily="34" charset="0"/>
                <a:cs typeface="Arial" pitchFamily="34" charset="0"/>
              </a:rPr>
              <a:t>Телекомунікаційні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системи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передачі</a:t>
            </a:r>
            <a:r>
              <a:rPr lang="ru-RU" sz="1600" dirty="0" smtClean="0">
                <a:solidFill>
                  <a:srgbClr val="502800"/>
                </a:solidFill>
                <a:latin typeface="Arial" pitchFamily="34" charset="0"/>
                <a:cs typeface="Arial" pitchFamily="34" charset="0"/>
              </a:rPr>
              <a:t> : </a:t>
            </a:r>
            <a:r>
              <a:rPr lang="ru-RU" sz="1600" dirty="0" err="1" smtClean="0">
                <a:solidFill>
                  <a:srgbClr val="502800"/>
                </a:solidFill>
                <a:latin typeface="Arial" pitchFamily="34" charset="0"/>
                <a:cs typeface="Arial" pitchFamily="34" charset="0"/>
              </a:rPr>
              <a:t>підручник</a:t>
            </a:r>
            <a:r>
              <a:rPr lang="ru-RU" sz="1600" dirty="0" smtClean="0">
                <a:solidFill>
                  <a:srgbClr val="502800"/>
                </a:solidFill>
                <a:latin typeface="Arial" pitchFamily="34" charset="0"/>
                <a:cs typeface="Arial" pitchFamily="34" charset="0"/>
              </a:rPr>
              <a:t> / В. М. </a:t>
            </a:r>
            <a:r>
              <a:rPr lang="ru-RU" sz="1600" dirty="0" err="1" smtClean="0">
                <a:solidFill>
                  <a:srgbClr val="502800"/>
                </a:solidFill>
                <a:latin typeface="Arial" pitchFamily="34" charset="0"/>
                <a:cs typeface="Arial" pitchFamily="34" charset="0"/>
              </a:rPr>
              <a:t>Кичак</a:t>
            </a:r>
            <a:r>
              <a:rPr lang="ru-RU" sz="1600" dirty="0" smtClean="0">
                <a:solidFill>
                  <a:srgbClr val="502800"/>
                </a:solidFill>
                <a:latin typeface="Arial" pitchFamily="34" charset="0"/>
                <a:cs typeface="Arial" pitchFamily="34" charset="0"/>
              </a:rPr>
              <a:t> та </a:t>
            </a:r>
            <a:r>
              <a:rPr lang="ru-RU" sz="1600" dirty="0" err="1" smtClean="0">
                <a:solidFill>
                  <a:srgbClr val="502800"/>
                </a:solidFill>
                <a:latin typeface="Arial" pitchFamily="34" charset="0"/>
                <a:cs typeface="Arial" pitchFamily="34" charset="0"/>
              </a:rPr>
              <a:t>ін</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Хмельницький</a:t>
            </a:r>
            <a:r>
              <a:rPr lang="ru-RU" sz="1600" dirty="0" smtClean="0">
                <a:solidFill>
                  <a:srgbClr val="502800"/>
                </a:solidFill>
                <a:latin typeface="Arial" pitchFamily="34" charset="0"/>
                <a:cs typeface="Arial" pitchFamily="34" charset="0"/>
              </a:rPr>
              <a:t> , 2016.  424 с.</a:t>
            </a:r>
            <a:endParaRPr lang="uk-UA" sz="1600" dirty="0" smtClean="0">
              <a:solidFill>
                <a:srgbClr val="502800"/>
              </a:solidFill>
              <a:latin typeface="Arial" pitchFamily="34" charset="0"/>
              <a:cs typeface="Arial" pitchFamily="34" charset="0"/>
            </a:endParaRPr>
          </a:p>
        </p:txBody>
      </p:sp>
      <p:sp>
        <p:nvSpPr>
          <p:cNvPr id="2" name="Номер слайда 1"/>
          <p:cNvSpPr>
            <a:spLocks noGrp="1"/>
          </p:cNvSpPr>
          <p:nvPr>
            <p:ph type="sldNum" sz="quarter" idx="12"/>
          </p:nvPr>
        </p:nvSpPr>
        <p:spPr/>
        <p:txBody>
          <a:bodyPr/>
          <a:lstStyle/>
          <a:p>
            <a:fld id="{725C68B6-61C2-468F-89AB-4B9F7531AA68}" type="slidenum">
              <a:rPr lang="ru-RU" smtClean="0"/>
              <a:pPr/>
              <a:t>23</a:t>
            </a:fld>
            <a:endParaRPr lang="ru-RU"/>
          </a:p>
        </p:txBody>
      </p:sp>
      <p:sp>
        <p:nvSpPr>
          <p:cNvPr id="3" name="TextBox 2"/>
          <p:cNvSpPr txBox="1"/>
          <p:nvPr/>
        </p:nvSpPr>
        <p:spPr>
          <a:xfrm>
            <a:off x="428596" y="714356"/>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714480" y="2928934"/>
            <a:ext cx="7000924" cy="642942"/>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rgbClr val="502800"/>
                </a:solidFill>
                <a:latin typeface="Arial" pitchFamily="34" charset="0"/>
                <a:cs typeface="Arial" pitchFamily="34" charset="0"/>
              </a:rPr>
              <a:t>(</a:t>
            </a:r>
            <a:r>
              <a:rPr lang="ru-RU" sz="1600" dirty="0" err="1" smtClean="0">
                <a:solidFill>
                  <a:srgbClr val="502800"/>
                </a:solidFill>
                <a:latin typeface="Arial" pitchFamily="34" charset="0"/>
                <a:cs typeface="Arial" pitchFamily="34" charset="0"/>
              </a:rPr>
              <a:t>Ілюстрований</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тематичний</a:t>
            </a:r>
            <a:r>
              <a:rPr lang="ru-RU" sz="1600" dirty="0" smtClean="0">
                <a:solidFill>
                  <a:srgbClr val="502800"/>
                </a:solidFill>
                <a:latin typeface="Arial" pitchFamily="34" charset="0"/>
                <a:cs typeface="Arial" pitchFamily="34" charset="0"/>
              </a:rPr>
              <a:t> словник </a:t>
            </a:r>
            <a:r>
              <a:rPr lang="ru-RU" sz="1600" dirty="0" err="1" smtClean="0">
                <a:solidFill>
                  <a:srgbClr val="502800"/>
                </a:solidFill>
                <a:latin typeface="Arial" pitchFamily="34" charset="0"/>
                <a:cs typeface="Arial" pitchFamily="34" charset="0"/>
              </a:rPr>
              <a:t>української</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мови</a:t>
            </a:r>
            <a:r>
              <a:rPr lang="ru-RU" sz="1600" dirty="0" smtClean="0">
                <a:solidFill>
                  <a:srgbClr val="502800"/>
                </a:solidFill>
                <a:latin typeface="Arial" pitchFamily="34" charset="0"/>
                <a:cs typeface="Arial" pitchFamily="34" charset="0"/>
              </a:rPr>
              <a:t> для </a:t>
            </a:r>
            <a:r>
              <a:rPr lang="ru-RU" sz="1600" dirty="0" err="1" smtClean="0">
                <a:solidFill>
                  <a:srgbClr val="502800"/>
                </a:solidFill>
                <a:latin typeface="Arial" pitchFamily="34" charset="0"/>
                <a:cs typeface="Arial" pitchFamily="34" charset="0"/>
              </a:rPr>
              <a:t>студентів-іноземців</a:t>
            </a:r>
            <a:r>
              <a:rPr lang="ru-RU" sz="1600" dirty="0" smtClean="0">
                <a:solidFill>
                  <a:srgbClr val="502800"/>
                </a:solidFill>
                <a:latin typeface="Arial" pitchFamily="34" charset="0"/>
                <a:cs typeface="Arial" pitchFamily="34" charset="0"/>
              </a:rPr>
              <a:t> / Л. Є. Азарова та </a:t>
            </a:r>
            <a:r>
              <a:rPr lang="ru-RU" sz="1600" dirty="0" err="1" smtClean="0">
                <a:solidFill>
                  <a:srgbClr val="502800"/>
                </a:solidFill>
                <a:latin typeface="Arial" pitchFamily="34" charset="0"/>
                <a:cs typeface="Arial" pitchFamily="34" charset="0"/>
              </a:rPr>
              <a:t>ін</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Вінниця</a:t>
            </a:r>
            <a:r>
              <a:rPr lang="ru-RU" sz="1600" dirty="0" smtClean="0">
                <a:solidFill>
                  <a:srgbClr val="502800"/>
                </a:solidFill>
                <a:latin typeface="Arial" pitchFamily="34" charset="0"/>
                <a:cs typeface="Arial" pitchFamily="34" charset="0"/>
              </a:rPr>
              <a:t>, 2015. 124 с.).</a:t>
            </a:r>
            <a:endParaRPr lang="uk-UA" sz="1600" dirty="0" smtClean="0">
              <a:solidFill>
                <a:srgbClr val="502800"/>
              </a:solidFill>
              <a:latin typeface="Arial" pitchFamily="34" charset="0"/>
              <a:cs typeface="Arial" pitchFamily="34" charset="0"/>
            </a:endParaRPr>
          </a:p>
        </p:txBody>
      </p:sp>
      <p:sp>
        <p:nvSpPr>
          <p:cNvPr id="9" name="Скругленный прямоугольник 8"/>
          <p:cNvSpPr/>
          <p:nvPr/>
        </p:nvSpPr>
        <p:spPr>
          <a:xfrm>
            <a:off x="428596" y="1428736"/>
            <a:ext cx="8358246" cy="1071570"/>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У повторному </a:t>
            </a:r>
            <a:r>
              <a:rPr lang="ru-RU" dirty="0" err="1" smtClean="0">
                <a:latin typeface="Arial" pitchFamily="34" charset="0"/>
                <a:cs typeface="Arial" pitchFamily="34" charset="0"/>
              </a:rPr>
              <a:t>бібліографічному</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на документ, </a:t>
            </a:r>
            <a:r>
              <a:rPr lang="ru-RU" dirty="0" smtClean="0">
                <a:solidFill>
                  <a:srgbClr val="FFC000"/>
                </a:solidFill>
                <a:latin typeface="Arial" pitchFamily="34" charset="0"/>
                <a:cs typeface="Arial" pitchFamily="34" charset="0"/>
              </a:rPr>
              <a:t>авторами</a:t>
            </a:r>
            <a:r>
              <a:rPr lang="ru-RU" dirty="0" smtClean="0">
                <a:latin typeface="Arial" pitchFamily="34" charset="0"/>
                <a:cs typeface="Arial" pitchFamily="34" charset="0"/>
              </a:rPr>
              <a:t> </a:t>
            </a:r>
            <a:r>
              <a:rPr lang="ru-RU" dirty="0" err="1" smtClean="0">
                <a:latin typeface="Arial" pitchFamily="34" charset="0"/>
                <a:cs typeface="Arial" pitchFamily="34" charset="0"/>
              </a:rPr>
              <a:t>якого</a:t>
            </a:r>
            <a:r>
              <a:rPr lang="ru-RU" dirty="0" smtClean="0">
                <a:latin typeface="Arial" pitchFamily="34" charset="0"/>
                <a:cs typeface="Arial" pitchFamily="34" charset="0"/>
              </a:rPr>
              <a:t> </a:t>
            </a:r>
            <a:r>
              <a:rPr lang="ru-RU" dirty="0" err="1" smtClean="0">
                <a:latin typeface="Arial" pitchFamily="34" charset="0"/>
                <a:cs typeface="Arial" pitchFamily="34" charset="0"/>
              </a:rPr>
              <a:t>є</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чотири</a:t>
            </a:r>
            <a:r>
              <a:rPr lang="ru-RU" dirty="0" smtClean="0">
                <a:latin typeface="Arial" pitchFamily="34" charset="0"/>
                <a:cs typeface="Arial" pitchFamily="34" charset="0"/>
              </a:rPr>
              <a:t> та </a:t>
            </a:r>
            <a:r>
              <a:rPr lang="ru-RU" dirty="0" err="1" smtClean="0">
                <a:solidFill>
                  <a:srgbClr val="FFC000"/>
                </a:solidFill>
                <a:latin typeface="Arial" pitchFamily="34" charset="0"/>
                <a:cs typeface="Arial" pitchFamily="34" charset="0"/>
              </a:rPr>
              <a:t>більше</a:t>
            </a:r>
            <a:r>
              <a:rPr lang="ru-RU" dirty="0" smtClean="0">
                <a:latin typeface="Arial" pitchFamily="34" charset="0"/>
                <a:cs typeface="Arial" pitchFamily="34" charset="0"/>
              </a:rPr>
              <a:t> </a:t>
            </a:r>
            <a:r>
              <a:rPr lang="ru-RU" dirty="0" err="1" smtClean="0">
                <a:latin typeface="Arial" pitchFamily="34" charset="0"/>
                <a:cs typeface="Arial" pitchFamily="34" charset="0"/>
              </a:rPr>
              <a:t>осіб</a:t>
            </a:r>
            <a:r>
              <a:rPr lang="ru-RU" dirty="0" smtClean="0">
                <a:latin typeface="Arial" pitchFamily="34" charset="0"/>
                <a:cs typeface="Arial" pitchFamily="34" charset="0"/>
              </a:rPr>
              <a:t>, </a:t>
            </a:r>
            <a:r>
              <a:rPr lang="ru-RU" dirty="0" err="1" smtClean="0">
                <a:latin typeface="Arial" pitchFamily="34" charset="0"/>
                <a:cs typeface="Arial" pitchFamily="34" charset="0"/>
              </a:rPr>
              <a:t>подають</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основну</a:t>
            </a:r>
            <a:r>
              <a:rPr lang="ru-RU" dirty="0" smtClean="0">
                <a:solidFill>
                  <a:srgbClr val="FFC000"/>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назву</a:t>
            </a:r>
            <a:r>
              <a:rPr lang="ru-RU" dirty="0" smtClean="0">
                <a:solidFill>
                  <a:srgbClr val="FFC000"/>
                </a:solidFill>
                <a:latin typeface="Arial" pitchFamily="34" charset="0"/>
                <a:cs typeface="Arial" pitchFamily="34" charset="0"/>
              </a:rPr>
              <a:t> </a:t>
            </a:r>
            <a:r>
              <a:rPr lang="ru-RU" dirty="0" smtClean="0">
                <a:latin typeface="Arial" pitchFamily="34" charset="0"/>
                <a:cs typeface="Arial" pitchFamily="34" charset="0"/>
              </a:rPr>
              <a:t>та </a:t>
            </a:r>
            <a:r>
              <a:rPr lang="ru-RU" dirty="0" smtClean="0">
                <a:solidFill>
                  <a:srgbClr val="FFC000"/>
                </a:solidFill>
                <a:latin typeface="Arial" pitchFamily="34" charset="0"/>
                <a:cs typeface="Arial" pitchFamily="34" charset="0"/>
              </a:rPr>
              <a:t>номер </a:t>
            </a:r>
            <a:r>
              <a:rPr lang="ru-RU" dirty="0" err="1" smtClean="0">
                <a:solidFill>
                  <a:srgbClr val="FFC000"/>
                </a:solidFill>
                <a:latin typeface="Arial" pitchFamily="34" charset="0"/>
                <a:cs typeface="Arial" pitchFamily="34" charset="0"/>
              </a:rPr>
              <a:t>сторінки</a:t>
            </a:r>
            <a:r>
              <a:rPr lang="ru-RU" dirty="0" smtClean="0">
                <a:latin typeface="Arial" pitchFamily="34" charset="0"/>
                <a:cs typeface="Arial" pitchFamily="34" charset="0"/>
              </a:rPr>
              <a:t>.</a:t>
            </a:r>
            <a:endParaRPr lang="uk-UA" b="1" dirty="0">
              <a:latin typeface="Arial" pitchFamily="34" charset="0"/>
              <a:cs typeface="Arial" pitchFamily="34" charset="0"/>
            </a:endParaRPr>
          </a:p>
        </p:txBody>
      </p:sp>
      <p:sp>
        <p:nvSpPr>
          <p:cNvPr id="14" name="TextBox 13"/>
          <p:cNvSpPr txBox="1"/>
          <p:nvPr/>
        </p:nvSpPr>
        <p:spPr>
          <a:xfrm>
            <a:off x="428596" y="2571744"/>
            <a:ext cx="8286808"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Внутрішньотекстове</a:t>
            </a:r>
            <a:endParaRPr lang="uk-UA" b="1" i="1" spc="300" dirty="0">
              <a:latin typeface="Arial" pitchFamily="34" charset="0"/>
              <a:cs typeface="Arial" pitchFamily="34" charset="0"/>
            </a:endParaRPr>
          </a:p>
        </p:txBody>
      </p:sp>
      <p:sp>
        <p:nvSpPr>
          <p:cNvPr id="17" name="TextBox 16"/>
          <p:cNvSpPr txBox="1"/>
          <p:nvPr/>
        </p:nvSpPr>
        <p:spPr>
          <a:xfrm>
            <a:off x="357158" y="4357694"/>
            <a:ext cx="8286808"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Позатекстове</a:t>
            </a:r>
            <a:endParaRPr lang="uk-UA" b="1" i="1" spc="300" dirty="0">
              <a:latin typeface="Arial" pitchFamily="34" charset="0"/>
              <a:cs typeface="Arial" pitchFamily="34" charset="0"/>
            </a:endParaRPr>
          </a:p>
        </p:txBody>
      </p:sp>
      <p:sp>
        <p:nvSpPr>
          <p:cNvPr id="20" name="Прямоугольник 19"/>
          <p:cNvSpPr/>
          <p:nvPr/>
        </p:nvSpPr>
        <p:spPr>
          <a:xfrm>
            <a:off x="1714480" y="3714752"/>
            <a:ext cx="7000924" cy="642942"/>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rgbClr val="502800"/>
                </a:solidFill>
                <a:latin typeface="Arial" pitchFamily="34" charset="0"/>
                <a:cs typeface="Arial" pitchFamily="34" charset="0"/>
              </a:rPr>
              <a:t>(</a:t>
            </a:r>
            <a:r>
              <a:rPr lang="ru-RU" sz="1600" dirty="0" err="1" smtClean="0">
                <a:solidFill>
                  <a:srgbClr val="502800"/>
                </a:solidFill>
                <a:latin typeface="Arial" pitchFamily="34" charset="0"/>
                <a:cs typeface="Arial" pitchFamily="34" charset="0"/>
              </a:rPr>
              <a:t>Ілюстрований</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тематичний</a:t>
            </a:r>
            <a:r>
              <a:rPr lang="ru-RU" sz="1600" dirty="0" smtClean="0">
                <a:solidFill>
                  <a:srgbClr val="502800"/>
                </a:solidFill>
                <a:latin typeface="Arial" pitchFamily="34" charset="0"/>
                <a:cs typeface="Arial" pitchFamily="34" charset="0"/>
              </a:rPr>
              <a:t> словник </a:t>
            </a:r>
            <a:r>
              <a:rPr lang="ru-RU" sz="1600" dirty="0" err="1" smtClean="0">
                <a:solidFill>
                  <a:srgbClr val="502800"/>
                </a:solidFill>
                <a:latin typeface="Arial" pitchFamily="34" charset="0"/>
                <a:cs typeface="Arial" pitchFamily="34" charset="0"/>
              </a:rPr>
              <a:t>української</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мови</a:t>
            </a:r>
            <a:r>
              <a:rPr lang="ru-RU" sz="1600" dirty="0" smtClean="0">
                <a:solidFill>
                  <a:srgbClr val="502800"/>
                </a:solidFill>
                <a:latin typeface="Arial" pitchFamily="34" charset="0"/>
                <a:cs typeface="Arial" pitchFamily="34" charset="0"/>
              </a:rPr>
              <a:t> для </a:t>
            </a:r>
            <a:r>
              <a:rPr lang="ru-RU" sz="1600" dirty="0" err="1" smtClean="0">
                <a:solidFill>
                  <a:srgbClr val="502800"/>
                </a:solidFill>
                <a:latin typeface="Arial" pitchFamily="34" charset="0"/>
                <a:cs typeface="Arial" pitchFamily="34" charset="0"/>
              </a:rPr>
              <a:t>студентів-іноземців</a:t>
            </a:r>
            <a:r>
              <a:rPr lang="ru-RU" sz="1600" dirty="0" smtClean="0">
                <a:solidFill>
                  <a:srgbClr val="502800"/>
                </a:solidFill>
                <a:latin typeface="Arial" pitchFamily="34" charset="0"/>
                <a:cs typeface="Arial" pitchFamily="34" charset="0"/>
              </a:rPr>
              <a:t>. С. 23).</a:t>
            </a:r>
            <a:endParaRPr lang="uk-UA" sz="1600" dirty="0" smtClean="0"/>
          </a:p>
        </p:txBody>
      </p:sp>
      <p:sp>
        <p:nvSpPr>
          <p:cNvPr id="21" name="Прямоугольник 20"/>
          <p:cNvSpPr/>
          <p:nvPr/>
        </p:nvSpPr>
        <p:spPr>
          <a:xfrm>
            <a:off x="1714480" y="5429264"/>
            <a:ext cx="7000924" cy="621427"/>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12"/>
            </a:pPr>
            <a:r>
              <a:rPr lang="ru-RU" sz="1600" dirty="0" err="1" smtClean="0">
                <a:solidFill>
                  <a:srgbClr val="502800"/>
                </a:solidFill>
                <a:latin typeface="Arial" pitchFamily="34" charset="0"/>
                <a:cs typeface="Arial" pitchFamily="34" charset="0"/>
              </a:rPr>
              <a:t>Телекомунікаційні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системи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передачі</a:t>
            </a:r>
            <a:r>
              <a:rPr lang="ru-RU" sz="1600" dirty="0" smtClean="0">
                <a:solidFill>
                  <a:srgbClr val="502800"/>
                </a:solidFill>
                <a:latin typeface="Arial" pitchFamily="34" charset="0"/>
                <a:cs typeface="Arial" pitchFamily="34" charset="0"/>
              </a:rPr>
              <a:t>.  С. 228.  </a:t>
            </a:r>
            <a:endParaRPr lang="uk-UA" sz="1600" dirty="0" smtClean="0"/>
          </a:p>
        </p:txBody>
      </p:sp>
      <p:sp>
        <p:nvSpPr>
          <p:cNvPr id="24" name="Стрелка вправо 23"/>
          <p:cNvSpPr/>
          <p:nvPr/>
        </p:nvSpPr>
        <p:spPr>
          <a:xfrm>
            <a:off x="357158" y="4786322"/>
            <a:ext cx="1285884" cy="500066"/>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5" name="Стрелка вправо 24"/>
          <p:cNvSpPr/>
          <p:nvPr/>
        </p:nvSpPr>
        <p:spPr>
          <a:xfrm>
            <a:off x="357158" y="3071810"/>
            <a:ext cx="1285884" cy="500066"/>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3643314"/>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27" name="Стрелка вправо 26"/>
          <p:cNvSpPr/>
          <p:nvPr/>
        </p:nvSpPr>
        <p:spPr>
          <a:xfrm>
            <a:off x="357158" y="5572140"/>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714480" y="4857760"/>
            <a:ext cx="7000924" cy="500066"/>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uk-UA" sz="1600" baseline="30000" dirty="0" smtClean="0">
                <a:solidFill>
                  <a:srgbClr val="502800"/>
                </a:solidFill>
                <a:latin typeface="Arial" pitchFamily="34" charset="0"/>
                <a:cs typeface="Arial" pitchFamily="34" charset="0"/>
              </a:rPr>
              <a:t>2 </a:t>
            </a:r>
            <a:r>
              <a:rPr lang="uk-UA" sz="1600" dirty="0" err="1" smtClean="0">
                <a:solidFill>
                  <a:srgbClr val="502800"/>
                </a:solidFill>
                <a:latin typeface="Arial" pitchFamily="34" charset="0"/>
                <a:cs typeface="Arial" pitchFamily="34" charset="0"/>
              </a:rPr>
              <a:t>Філинюк</a:t>
            </a:r>
            <a:r>
              <a:rPr lang="uk-UA" sz="1600" dirty="0" smtClean="0">
                <a:solidFill>
                  <a:srgbClr val="502800"/>
                </a:solidFill>
                <a:latin typeface="Arial" pitchFamily="34" charset="0"/>
                <a:cs typeface="Arial" pitchFamily="34" charset="0"/>
              </a:rPr>
              <a:t> М. А. Основи </a:t>
            </a:r>
            <a:r>
              <a:rPr lang="uk-UA" sz="1600" dirty="0" err="1" smtClean="0">
                <a:solidFill>
                  <a:srgbClr val="502800"/>
                </a:solidFill>
                <a:latin typeface="Arial" pitchFamily="34" charset="0"/>
                <a:cs typeface="Arial" pitchFamily="34" charset="0"/>
              </a:rPr>
              <a:t>негатроніки</a:t>
            </a:r>
            <a:r>
              <a:rPr lang="uk-UA" sz="1600" dirty="0" smtClean="0">
                <a:solidFill>
                  <a:srgbClr val="502800"/>
                </a:solidFill>
                <a:latin typeface="Arial" pitchFamily="34" charset="0"/>
                <a:cs typeface="Arial" pitchFamily="34" charset="0"/>
              </a:rPr>
              <a:t> : у 2 т. Т. 2. Вінниця, 2006. 306 с.</a:t>
            </a:r>
          </a:p>
        </p:txBody>
      </p:sp>
      <p:sp>
        <p:nvSpPr>
          <p:cNvPr id="2" name="Номер слайда 1"/>
          <p:cNvSpPr>
            <a:spLocks noGrp="1"/>
          </p:cNvSpPr>
          <p:nvPr>
            <p:ph type="sldNum" sz="quarter" idx="12"/>
          </p:nvPr>
        </p:nvSpPr>
        <p:spPr/>
        <p:txBody>
          <a:bodyPr/>
          <a:lstStyle/>
          <a:p>
            <a:fld id="{725C68B6-61C2-468F-89AB-4B9F7531AA68}" type="slidenum">
              <a:rPr lang="ru-RU" smtClean="0"/>
              <a:pPr/>
              <a:t>24</a:t>
            </a:fld>
            <a:endParaRPr lang="ru-RU"/>
          </a:p>
        </p:txBody>
      </p:sp>
      <p:sp>
        <p:nvSpPr>
          <p:cNvPr id="3" name="TextBox 2"/>
          <p:cNvSpPr txBox="1"/>
          <p:nvPr/>
        </p:nvSpPr>
        <p:spPr>
          <a:xfrm>
            <a:off x="428596" y="500042"/>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714480" y="2214554"/>
            <a:ext cx="7000924" cy="571504"/>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7"/>
            </a:pPr>
            <a:r>
              <a:rPr lang="ru-RU" sz="1600" dirty="0" err="1" smtClean="0">
                <a:solidFill>
                  <a:srgbClr val="502800"/>
                </a:solidFill>
                <a:latin typeface="Arial" pitchFamily="34" charset="0"/>
                <a:cs typeface="Arial" pitchFamily="34" charset="0"/>
              </a:rPr>
              <a:t>Критеріальне</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оцінювання</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ефективності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інформаційних</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пристроїв</a:t>
            </a:r>
            <a:r>
              <a:rPr lang="ru-RU" sz="1600" dirty="0" smtClean="0">
                <a:solidFill>
                  <a:srgbClr val="502800"/>
                </a:solidFill>
                <a:latin typeface="Arial" pitchFamily="34" charset="0"/>
                <a:cs typeface="Arial" pitchFamily="34" charset="0"/>
              </a:rPr>
              <a:t> та систем / М. А. </a:t>
            </a:r>
            <a:r>
              <a:rPr lang="ru-RU" sz="1600" dirty="0" err="1" smtClean="0">
                <a:solidFill>
                  <a:srgbClr val="502800"/>
                </a:solidFill>
                <a:latin typeface="Arial" pitchFamily="34" charset="0"/>
                <a:cs typeface="Arial" pitchFamily="34" charset="0"/>
              </a:rPr>
              <a:t>Філинюк</a:t>
            </a:r>
            <a:r>
              <a:rPr lang="ru-RU" sz="1600" dirty="0" smtClean="0">
                <a:solidFill>
                  <a:srgbClr val="502800"/>
                </a:solidFill>
                <a:latin typeface="Arial" pitchFamily="34" charset="0"/>
                <a:cs typeface="Arial" pitchFamily="34" charset="0"/>
              </a:rPr>
              <a:t> та </a:t>
            </a:r>
            <a:r>
              <a:rPr lang="ru-RU" sz="1600" dirty="0" err="1" smtClean="0">
                <a:solidFill>
                  <a:srgbClr val="502800"/>
                </a:solidFill>
                <a:latin typeface="Arial" pitchFamily="34" charset="0"/>
                <a:cs typeface="Arial" pitchFamily="34" charset="0"/>
              </a:rPr>
              <a:t>ін</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Вінниця</a:t>
            </a:r>
            <a:r>
              <a:rPr lang="ru-RU" sz="1600" dirty="0" smtClean="0">
                <a:solidFill>
                  <a:srgbClr val="502800"/>
                </a:solidFill>
                <a:latin typeface="Arial" pitchFamily="34" charset="0"/>
                <a:cs typeface="Arial" pitchFamily="34" charset="0"/>
              </a:rPr>
              <a:t>, 2014. 143 с.</a:t>
            </a:r>
            <a:endParaRPr lang="uk-UA" sz="1600" dirty="0" smtClean="0">
              <a:solidFill>
                <a:srgbClr val="502800"/>
              </a:solidFill>
              <a:latin typeface="Arial" pitchFamily="34" charset="0"/>
              <a:cs typeface="Arial" pitchFamily="34" charset="0"/>
            </a:endParaRPr>
          </a:p>
        </p:txBody>
      </p:sp>
      <p:sp>
        <p:nvSpPr>
          <p:cNvPr id="9" name="Скругленный прямоугольник 8"/>
          <p:cNvSpPr/>
          <p:nvPr/>
        </p:nvSpPr>
        <p:spPr>
          <a:xfrm>
            <a:off x="428596" y="1071546"/>
            <a:ext cx="8358246" cy="857256"/>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У повторному </a:t>
            </a:r>
            <a:r>
              <a:rPr lang="ru-RU" dirty="0" err="1" smtClean="0">
                <a:latin typeface="Arial" pitchFamily="34" charset="0"/>
                <a:cs typeface="Arial" pitchFamily="34" charset="0"/>
              </a:rPr>
              <a:t>бібліографічному</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дозволено </a:t>
            </a:r>
            <a:r>
              <a:rPr lang="ru-RU" dirty="0" err="1" smtClean="0">
                <a:latin typeface="Arial" pitchFamily="34" charset="0"/>
                <a:cs typeface="Arial" pitchFamily="34" charset="0"/>
              </a:rPr>
              <a:t>застосовувати</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скорочування</a:t>
            </a:r>
            <a:r>
              <a:rPr lang="ru-RU" dirty="0" smtClean="0">
                <a:solidFill>
                  <a:srgbClr val="FFC000"/>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довгих</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назв</a:t>
            </a:r>
            <a:r>
              <a:rPr lang="ru-RU" dirty="0" smtClean="0">
                <a:latin typeface="Arial" pitchFamily="34" charset="0"/>
                <a:cs typeface="Arial" pitchFamily="34" charset="0"/>
              </a:rPr>
              <a:t>, </a:t>
            </a:r>
            <a:r>
              <a:rPr lang="ru-RU" dirty="0" err="1" smtClean="0">
                <a:latin typeface="Arial" pitchFamily="34" charset="0"/>
                <a:cs typeface="Arial" pitchFamily="34" charset="0"/>
              </a:rPr>
              <a:t>позначаючи</a:t>
            </a:r>
            <a:r>
              <a:rPr lang="ru-RU" dirty="0" smtClean="0">
                <a:latin typeface="Arial" pitchFamily="34" charset="0"/>
                <a:cs typeface="Arial" pitchFamily="34" charset="0"/>
              </a:rPr>
              <a:t> </a:t>
            </a:r>
            <a:r>
              <a:rPr lang="ru-RU" dirty="0" err="1" smtClean="0">
                <a:latin typeface="Arial" pitchFamily="34" charset="0"/>
                <a:cs typeface="Arial" pitchFamily="34" charset="0"/>
              </a:rPr>
              <a:t>видалені</a:t>
            </a:r>
            <a:r>
              <a:rPr lang="ru-RU" dirty="0" smtClean="0">
                <a:latin typeface="Arial" pitchFamily="34" charset="0"/>
                <a:cs typeface="Arial" pitchFamily="34" charset="0"/>
              </a:rPr>
              <a:t> </a:t>
            </a:r>
            <a:r>
              <a:rPr lang="ru-RU" dirty="0" err="1" smtClean="0">
                <a:latin typeface="Arial" pitchFamily="34" charset="0"/>
                <a:cs typeface="Arial" pitchFamily="34" charset="0"/>
              </a:rPr>
              <a:t>останні</a:t>
            </a:r>
            <a:r>
              <a:rPr lang="ru-RU" dirty="0" smtClean="0">
                <a:latin typeface="Arial" pitchFamily="34" charset="0"/>
                <a:cs typeface="Arial" pitchFamily="34" charset="0"/>
              </a:rPr>
              <a:t> слова </a:t>
            </a:r>
            <a:r>
              <a:rPr lang="ru-RU" dirty="0" err="1" smtClean="0">
                <a:latin typeface="Arial" pitchFamily="34" charset="0"/>
                <a:cs typeface="Arial" pitchFamily="34" charset="0"/>
              </a:rPr>
              <a:t>назви</a:t>
            </a:r>
            <a:r>
              <a:rPr lang="ru-RU" dirty="0" smtClean="0">
                <a:latin typeface="Arial" pitchFamily="34" charset="0"/>
                <a:cs typeface="Arial" pitchFamily="34" charset="0"/>
              </a:rPr>
              <a:t> знаком «</a:t>
            </a:r>
            <a:r>
              <a:rPr lang="ru-RU" dirty="0" smtClean="0">
                <a:solidFill>
                  <a:srgbClr val="FFC000"/>
                </a:solidFill>
                <a:latin typeface="Arial" pitchFamily="34" charset="0"/>
                <a:cs typeface="Arial" pitchFamily="34" charset="0"/>
              </a:rPr>
              <a:t>три </a:t>
            </a:r>
            <a:r>
              <a:rPr lang="ru-RU" dirty="0" err="1" smtClean="0">
                <a:solidFill>
                  <a:srgbClr val="FFC000"/>
                </a:solidFill>
                <a:latin typeface="Arial" pitchFamily="34" charset="0"/>
                <a:cs typeface="Arial" pitchFamily="34" charset="0"/>
              </a:rPr>
              <a:t>крапки</a:t>
            </a:r>
            <a:r>
              <a:rPr lang="ru-RU" dirty="0" smtClean="0">
                <a:latin typeface="Arial" pitchFamily="34" charset="0"/>
                <a:cs typeface="Arial" pitchFamily="34" charset="0"/>
              </a:rPr>
              <a:t>».</a:t>
            </a:r>
            <a:endParaRPr lang="uk-UA" b="1" dirty="0">
              <a:latin typeface="Arial" pitchFamily="34" charset="0"/>
              <a:cs typeface="Arial" pitchFamily="34" charset="0"/>
            </a:endParaRPr>
          </a:p>
        </p:txBody>
      </p:sp>
      <p:sp>
        <p:nvSpPr>
          <p:cNvPr id="17" name="TextBox 16"/>
          <p:cNvSpPr txBox="1"/>
          <p:nvPr/>
        </p:nvSpPr>
        <p:spPr>
          <a:xfrm>
            <a:off x="428596" y="1857364"/>
            <a:ext cx="8286808"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Позатекстове</a:t>
            </a:r>
            <a:endParaRPr lang="uk-UA" b="1" i="1" spc="300" dirty="0">
              <a:latin typeface="Arial" pitchFamily="34" charset="0"/>
              <a:cs typeface="Arial" pitchFamily="34" charset="0"/>
            </a:endParaRPr>
          </a:p>
        </p:txBody>
      </p:sp>
      <p:sp>
        <p:nvSpPr>
          <p:cNvPr id="20" name="Прямоугольник 19"/>
          <p:cNvSpPr/>
          <p:nvPr/>
        </p:nvSpPr>
        <p:spPr>
          <a:xfrm>
            <a:off x="1714480" y="2928934"/>
            <a:ext cx="7000924" cy="571504"/>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15"/>
            </a:pPr>
            <a:r>
              <a:rPr lang="ru-RU" sz="1600" dirty="0" err="1" smtClean="0">
                <a:solidFill>
                  <a:srgbClr val="502800"/>
                </a:solidFill>
                <a:latin typeface="Arial" pitchFamily="34" charset="0"/>
                <a:cs typeface="Arial" pitchFamily="34" charset="0"/>
              </a:rPr>
              <a:t>Критеріальне</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оцінювання</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ефективності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інформаційних</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пристроїв</a:t>
            </a:r>
            <a:r>
              <a:rPr lang="ru-RU" sz="1600" dirty="0" smtClean="0">
                <a:solidFill>
                  <a:srgbClr val="502800"/>
                </a:solidFill>
                <a:latin typeface="Arial" pitchFamily="34" charset="0"/>
                <a:cs typeface="Arial" pitchFamily="34" charset="0"/>
              </a:rPr>
              <a:t> та систем … С. 89.</a:t>
            </a:r>
            <a:endParaRPr lang="uk-UA" sz="1600" dirty="0" smtClean="0">
              <a:solidFill>
                <a:srgbClr val="502800"/>
              </a:solidFill>
              <a:latin typeface="Arial" pitchFamily="34" charset="0"/>
              <a:cs typeface="Arial" pitchFamily="34" charset="0"/>
            </a:endParaRPr>
          </a:p>
        </p:txBody>
      </p:sp>
      <p:sp>
        <p:nvSpPr>
          <p:cNvPr id="21" name="Прямоугольник 20"/>
          <p:cNvSpPr/>
          <p:nvPr/>
        </p:nvSpPr>
        <p:spPr>
          <a:xfrm>
            <a:off x="1714480" y="5500702"/>
            <a:ext cx="7000924" cy="549989"/>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uk-UA" sz="1600" baseline="30000" dirty="0" smtClean="0">
                <a:solidFill>
                  <a:srgbClr val="502800"/>
                </a:solidFill>
                <a:latin typeface="Arial" pitchFamily="34" charset="0"/>
                <a:cs typeface="Arial" pitchFamily="34" charset="0"/>
              </a:rPr>
              <a:t>5 </a:t>
            </a:r>
            <a:r>
              <a:rPr lang="uk-UA" sz="1600" dirty="0" err="1" smtClean="0">
                <a:solidFill>
                  <a:srgbClr val="502800"/>
                </a:solidFill>
                <a:latin typeface="Arial" pitchFamily="34" charset="0"/>
                <a:cs typeface="Arial" pitchFamily="34" charset="0"/>
              </a:rPr>
              <a:t>Філинюк</a:t>
            </a:r>
            <a:r>
              <a:rPr lang="uk-UA" sz="1600" dirty="0" smtClean="0">
                <a:solidFill>
                  <a:srgbClr val="502800"/>
                </a:solidFill>
                <a:latin typeface="Arial" pitchFamily="34" charset="0"/>
                <a:cs typeface="Arial" pitchFamily="34" charset="0"/>
              </a:rPr>
              <a:t> М. А. Основи </a:t>
            </a:r>
            <a:r>
              <a:rPr lang="uk-UA" sz="1600" dirty="0" err="1" smtClean="0">
                <a:solidFill>
                  <a:srgbClr val="502800"/>
                </a:solidFill>
                <a:latin typeface="Arial" pitchFamily="34" charset="0"/>
                <a:cs typeface="Arial" pitchFamily="34" charset="0"/>
              </a:rPr>
              <a:t>негатроніки</a:t>
            </a:r>
            <a:r>
              <a:rPr lang="uk-UA" sz="1600" dirty="0" smtClean="0">
                <a:solidFill>
                  <a:srgbClr val="502800"/>
                </a:solidFill>
                <a:latin typeface="Arial" pitchFamily="34" charset="0"/>
                <a:cs typeface="Arial" pitchFamily="34" charset="0"/>
              </a:rPr>
              <a:t>. Т. 2. С. 18.</a:t>
            </a:r>
          </a:p>
        </p:txBody>
      </p:sp>
      <p:sp>
        <p:nvSpPr>
          <p:cNvPr id="24" name="Стрелка вправо 23"/>
          <p:cNvSpPr/>
          <p:nvPr/>
        </p:nvSpPr>
        <p:spPr>
          <a:xfrm>
            <a:off x="357158" y="4786322"/>
            <a:ext cx="1285884" cy="500066"/>
          </a:xfrm>
          <a:prstGeom prst="rightArrow">
            <a:avLst>
              <a:gd name="adj1" fmla="val 50000"/>
              <a:gd name="adj2" fmla="val 50000"/>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5" name="Стрелка вправо 24"/>
          <p:cNvSpPr/>
          <p:nvPr/>
        </p:nvSpPr>
        <p:spPr>
          <a:xfrm>
            <a:off x="357158" y="2214554"/>
            <a:ext cx="1285884" cy="500066"/>
          </a:xfrm>
          <a:prstGeom prst="rightArrow">
            <a:avLst>
              <a:gd name="adj1" fmla="val 50000"/>
              <a:gd name="adj2" fmla="val 39244"/>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2928934"/>
            <a:ext cx="1285884" cy="500066"/>
          </a:xfrm>
          <a:prstGeom prst="rightArrow">
            <a:avLst>
              <a:gd name="adj1" fmla="val 50000"/>
              <a:gd name="adj2" fmla="val 37093"/>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27" name="Стрелка вправо 26"/>
          <p:cNvSpPr/>
          <p:nvPr/>
        </p:nvSpPr>
        <p:spPr>
          <a:xfrm>
            <a:off x="357158" y="5500702"/>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15" name="Скругленный прямоугольник 14"/>
          <p:cNvSpPr/>
          <p:nvPr/>
        </p:nvSpPr>
        <p:spPr>
          <a:xfrm>
            <a:off x="357158" y="3571876"/>
            <a:ext cx="8358246" cy="928694"/>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на </a:t>
            </a:r>
            <a:r>
              <a:rPr lang="ru-RU" sz="1600" dirty="0" err="1" smtClean="0">
                <a:solidFill>
                  <a:srgbClr val="FFC000"/>
                </a:solidFill>
                <a:latin typeface="Arial" pitchFamily="34" charset="0"/>
                <a:cs typeface="Arial" pitchFamily="34" charset="0"/>
              </a:rPr>
              <a:t>багатотомний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 авторами </a:t>
            </a:r>
            <a:r>
              <a:rPr lang="ru-RU" sz="1600" dirty="0" err="1" smtClean="0">
                <a:latin typeface="Arial" pitchFamily="34" charset="0"/>
                <a:cs typeface="Arial" pitchFamily="34" charset="0"/>
              </a:rPr>
              <a:t>якого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є</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одна</a:t>
            </a:r>
            <a:r>
              <a:rPr lang="ru-RU" sz="1600" dirty="0" smtClean="0">
                <a:solidFill>
                  <a:schemeClr val="bg1"/>
                </a:solidFill>
                <a:latin typeface="Arial" pitchFamily="34" charset="0"/>
                <a:cs typeface="Arial" pitchFamily="34" charset="0"/>
              </a:rPr>
              <a:t>,</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дві</a:t>
            </a:r>
            <a:r>
              <a:rPr lang="ru-RU" sz="1600" dirty="0" smtClean="0">
                <a:solidFill>
                  <a:srgbClr val="FFC000"/>
                </a:solidFill>
                <a:latin typeface="Arial" pitchFamily="34" charset="0"/>
                <a:cs typeface="Arial" pitchFamily="34" charset="0"/>
              </a:rPr>
              <a:t> </a:t>
            </a:r>
            <a:r>
              <a:rPr lang="ru-RU" sz="1600" dirty="0" err="1" smtClean="0">
                <a:solidFill>
                  <a:schemeClr val="bg1"/>
                </a:solidFill>
                <a:latin typeface="Arial" pitchFamily="34" charset="0"/>
                <a:cs typeface="Arial" pitchFamily="34" charset="0"/>
              </a:rPr>
              <a:t>або</a:t>
            </a:r>
            <a:r>
              <a:rPr lang="ru-RU" sz="1600" dirty="0" smtClean="0">
                <a:solidFill>
                  <a:srgbClr val="FFC000"/>
                </a:solidFill>
                <a:latin typeface="Arial" pitchFamily="34" charset="0"/>
                <a:cs typeface="Arial" pitchFamily="34" charset="0"/>
              </a:rPr>
              <a:t> три </a:t>
            </a:r>
            <a:r>
              <a:rPr lang="ru-RU" sz="1600" dirty="0" smtClean="0">
                <a:latin typeface="Arial" pitchFamily="34" charset="0"/>
                <a:cs typeface="Arial" pitchFamily="34" charset="0"/>
              </a:rPr>
              <a:t>особи,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заголовок</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запису</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основну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назву</a:t>
            </a:r>
            <a:r>
              <a:rPr lang="ru-RU" sz="1600" dirty="0" smtClean="0">
                <a:solidFill>
                  <a:srgbClr val="FFC000"/>
                </a:solidFill>
                <a:latin typeface="Arial" pitchFamily="34" charset="0"/>
                <a:cs typeface="Arial" pitchFamily="34" charset="0"/>
              </a:rPr>
              <a:t> </a:t>
            </a:r>
            <a:r>
              <a:rPr lang="ru-RU" sz="1600" dirty="0" smtClean="0">
                <a:latin typeface="Arial" pitchFamily="34" charset="0"/>
                <a:cs typeface="Arial" pitchFamily="34" charset="0"/>
              </a:rPr>
              <a:t>(</a:t>
            </a:r>
            <a:r>
              <a:rPr lang="ru-RU" sz="1600" dirty="0" err="1" smtClean="0">
                <a:latin typeface="Arial" pitchFamily="34" charset="0"/>
                <a:cs typeface="Arial" pitchFamily="34" charset="0"/>
              </a:rPr>
              <a:t>або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тільки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основну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назву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заголовка </a:t>
            </a:r>
            <a:r>
              <a:rPr lang="ru-RU" sz="1600" dirty="0" err="1" smtClean="0">
                <a:latin typeface="Arial" pitchFamily="34" charset="0"/>
                <a:cs typeface="Arial" pitchFamily="34" charset="0"/>
              </a:rPr>
              <a:t>немає</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 тому</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сторінки</a:t>
            </a:r>
            <a:r>
              <a:rPr lang="ru-RU" sz="1600" dirty="0" smtClean="0">
                <a:latin typeface="Arial" pitchFamily="34" charset="0"/>
                <a:cs typeface="Arial" pitchFamily="34" charset="0"/>
              </a:rPr>
              <a:t>.</a:t>
            </a:r>
            <a:endParaRPr lang="uk-UA" sz="1600" b="1" dirty="0">
              <a:latin typeface="Arial" pitchFamily="34" charset="0"/>
              <a:cs typeface="Arial" pitchFamily="34" charset="0"/>
            </a:endParaRPr>
          </a:p>
        </p:txBody>
      </p:sp>
      <p:sp>
        <p:nvSpPr>
          <p:cNvPr id="16" name="TextBox 15"/>
          <p:cNvSpPr txBox="1"/>
          <p:nvPr/>
        </p:nvSpPr>
        <p:spPr>
          <a:xfrm>
            <a:off x="428596" y="4500570"/>
            <a:ext cx="8358246" cy="369332"/>
          </a:xfrm>
          <a:prstGeom prst="rect">
            <a:avLst/>
          </a:prstGeom>
          <a:noFill/>
        </p:spPr>
        <p:txBody>
          <a:bodyPr wrap="square" rtlCol="0">
            <a:spAutoFit/>
          </a:bodyPr>
          <a:lstStyle/>
          <a:p>
            <a:pPr algn="ct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Прямоугольник 10"/>
          <p:cNvSpPr/>
          <p:nvPr/>
        </p:nvSpPr>
        <p:spPr>
          <a:xfrm>
            <a:off x="1571604" y="4714884"/>
            <a:ext cx="7143800" cy="714380"/>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5"/>
            </a:pPr>
            <a:r>
              <a:rPr lang="uk-UA" sz="1600" dirty="0" smtClean="0">
                <a:solidFill>
                  <a:srgbClr val="502800"/>
                </a:solidFill>
                <a:latin typeface="Arial" pitchFamily="34" charset="0"/>
                <a:cs typeface="Arial" pitchFamily="34" charset="0"/>
              </a:rPr>
              <a:t>Двотактний симетричний підсилювач  струму : пат. 117383 Україна. № </a:t>
            </a:r>
            <a:r>
              <a:rPr lang="en-US" sz="1600" dirty="0" smtClean="0">
                <a:solidFill>
                  <a:srgbClr val="502800"/>
                </a:solidFill>
                <a:latin typeface="Arial" pitchFamily="34" charset="0"/>
                <a:cs typeface="Arial" pitchFamily="34" charset="0"/>
              </a:rPr>
              <a:t>u201700088 ; </a:t>
            </a:r>
            <a:r>
              <a:rPr lang="uk-UA" sz="1600" dirty="0" err="1" smtClean="0">
                <a:solidFill>
                  <a:srgbClr val="502800"/>
                </a:solidFill>
                <a:latin typeface="Arial" pitchFamily="34" charset="0"/>
                <a:cs typeface="Arial" pitchFamily="34" charset="0"/>
              </a:rPr>
              <a:t>заявл</a:t>
            </a:r>
            <a:r>
              <a:rPr lang="uk-UA" sz="1600" dirty="0" smtClean="0">
                <a:solidFill>
                  <a:srgbClr val="502800"/>
                </a:solidFill>
                <a:latin typeface="Arial" pitchFamily="34" charset="0"/>
                <a:cs typeface="Arial" pitchFamily="34" charset="0"/>
              </a:rPr>
              <a:t>. 03.01.2017 ; </a:t>
            </a:r>
            <a:r>
              <a:rPr lang="uk-UA" sz="1600" dirty="0" err="1" smtClean="0">
                <a:solidFill>
                  <a:srgbClr val="502800"/>
                </a:solidFill>
                <a:latin typeface="Arial" pitchFamily="34" charset="0"/>
                <a:cs typeface="Arial" pitchFamily="34" charset="0"/>
              </a:rPr>
              <a:t>опубл</a:t>
            </a:r>
            <a:r>
              <a:rPr lang="uk-UA" sz="1600" dirty="0" smtClean="0">
                <a:solidFill>
                  <a:srgbClr val="502800"/>
                </a:solidFill>
                <a:latin typeface="Arial" pitchFamily="34" charset="0"/>
                <a:cs typeface="Arial" pitchFamily="34" charset="0"/>
              </a:rPr>
              <a:t>. 26.06.2017, </a:t>
            </a:r>
            <a:r>
              <a:rPr lang="uk-UA" sz="1600" dirty="0" err="1" smtClean="0">
                <a:solidFill>
                  <a:srgbClr val="502800"/>
                </a:solidFill>
                <a:latin typeface="Arial" pitchFamily="34" charset="0"/>
                <a:cs typeface="Arial" pitchFamily="34" charset="0"/>
              </a:rPr>
              <a:t>Бюл</a:t>
            </a:r>
            <a:r>
              <a:rPr lang="uk-UA" sz="1600" dirty="0" smtClean="0">
                <a:solidFill>
                  <a:srgbClr val="502800"/>
                </a:solidFill>
                <a:latin typeface="Arial" pitchFamily="34" charset="0"/>
                <a:cs typeface="Arial" pitchFamily="34" charset="0"/>
              </a:rPr>
              <a:t>. № 12. 75 с. </a:t>
            </a:r>
          </a:p>
        </p:txBody>
      </p:sp>
      <p:sp>
        <p:nvSpPr>
          <p:cNvPr id="2" name="Номер слайда 1"/>
          <p:cNvSpPr>
            <a:spLocks noGrp="1"/>
          </p:cNvSpPr>
          <p:nvPr>
            <p:ph type="sldNum" sz="quarter" idx="12"/>
          </p:nvPr>
        </p:nvSpPr>
        <p:spPr/>
        <p:txBody>
          <a:bodyPr/>
          <a:lstStyle/>
          <a:p>
            <a:fld id="{725C68B6-61C2-468F-89AB-4B9F7531AA68}" type="slidenum">
              <a:rPr lang="ru-RU" smtClean="0"/>
              <a:pPr/>
              <a:t>25</a:t>
            </a:fld>
            <a:endParaRPr lang="ru-RU"/>
          </a:p>
        </p:txBody>
      </p:sp>
      <p:sp>
        <p:nvSpPr>
          <p:cNvPr id="3" name="TextBox 2"/>
          <p:cNvSpPr txBox="1"/>
          <p:nvPr/>
        </p:nvSpPr>
        <p:spPr>
          <a:xfrm>
            <a:off x="428596" y="500042"/>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643042" y="2428868"/>
            <a:ext cx="7072362" cy="500066"/>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rgbClr val="502800"/>
                </a:solidFill>
                <a:latin typeface="Arial" pitchFamily="34" charset="0"/>
                <a:cs typeface="Arial" pitchFamily="34" charset="0"/>
              </a:rPr>
              <a:t>(</a:t>
            </a:r>
            <a:r>
              <a:rPr lang="ru-RU" sz="1600" dirty="0" err="1" smtClean="0">
                <a:solidFill>
                  <a:srgbClr val="502800"/>
                </a:solidFill>
                <a:latin typeface="Arial" pitchFamily="34" charset="0"/>
                <a:cs typeface="Arial" pitchFamily="34" charset="0"/>
              </a:rPr>
              <a:t>Вісник</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Вінницького</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політехнічного</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інституту</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Вінниця</a:t>
            </a:r>
            <a:r>
              <a:rPr lang="ru-RU" sz="1600" dirty="0" smtClean="0">
                <a:solidFill>
                  <a:srgbClr val="502800"/>
                </a:solidFill>
                <a:latin typeface="Arial" pitchFamily="34" charset="0"/>
                <a:cs typeface="Arial" pitchFamily="34" charset="0"/>
              </a:rPr>
              <a:t>, 2012. № 2. 228с.).</a:t>
            </a:r>
            <a:endParaRPr lang="ru-RU" sz="1600" dirty="0">
              <a:solidFill>
                <a:srgbClr val="502800"/>
              </a:solidFill>
              <a:latin typeface="Arial" pitchFamily="34" charset="0"/>
              <a:cs typeface="Arial" pitchFamily="34" charset="0"/>
            </a:endParaRPr>
          </a:p>
        </p:txBody>
      </p:sp>
      <p:sp>
        <p:nvSpPr>
          <p:cNvPr id="9" name="Скругленный прямоугольник 8"/>
          <p:cNvSpPr/>
          <p:nvPr/>
        </p:nvSpPr>
        <p:spPr>
          <a:xfrm>
            <a:off x="428596" y="1000108"/>
            <a:ext cx="8358246" cy="1071570"/>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на </a:t>
            </a:r>
            <a:r>
              <a:rPr lang="ru-RU" sz="1600" dirty="0" err="1" smtClean="0">
                <a:solidFill>
                  <a:srgbClr val="FFC000"/>
                </a:solidFill>
                <a:latin typeface="Arial" pitchFamily="34" charset="0"/>
                <a:cs typeface="Arial" pitchFamily="34" charset="0"/>
              </a:rPr>
              <a:t>серіальний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 яке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безпосередньо</a:t>
            </a:r>
            <a:r>
              <a:rPr lang="ru-RU" sz="1600" dirty="0" smtClean="0">
                <a:latin typeface="Arial" pitchFamily="34" charset="0"/>
                <a:cs typeface="Arial" pitchFamily="34" charset="0"/>
              </a:rPr>
              <a:t> за </a:t>
            </a:r>
            <a:r>
              <a:rPr lang="ru-RU" sz="1600" dirty="0" err="1" smtClean="0">
                <a:latin typeface="Arial" pitchFamily="34" charset="0"/>
                <a:cs typeface="Arial" pitchFamily="34" charset="0"/>
              </a:rPr>
              <a:t>первинним</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бібліографічним</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посиланням</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зазначають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основну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назву</a:t>
            </a:r>
            <a:r>
              <a:rPr lang="ru-RU" sz="1600" dirty="0" smtClean="0">
                <a:latin typeface="Arial" pitchFamily="34" charset="0"/>
                <a:cs typeface="Arial" pitchFamily="34" charset="0"/>
              </a:rPr>
              <a:t>, а </a:t>
            </a:r>
            <a:r>
              <a:rPr lang="ru-RU" sz="1600" dirty="0" err="1" smtClean="0">
                <a:latin typeface="Arial" pitchFamily="34" charset="0"/>
                <a:cs typeface="Arial" pitchFamily="34" charset="0"/>
              </a:rPr>
              <a:t>також</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що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відрізняються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відомостей</a:t>
            </a:r>
            <a:r>
              <a:rPr lang="ru-RU" sz="1600" dirty="0" smtClean="0">
                <a:latin typeface="Arial" pitchFamily="34" charset="0"/>
                <a:cs typeface="Arial" pitchFamily="34" charset="0"/>
              </a:rPr>
              <a:t> у </a:t>
            </a:r>
            <a:r>
              <a:rPr lang="ru-RU" sz="1600" dirty="0" err="1" smtClean="0">
                <a:latin typeface="Arial" pitchFamily="34" charset="0"/>
                <a:cs typeface="Arial" pitchFamily="34" charset="0"/>
              </a:rPr>
              <a:t>первинному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 </a:t>
            </a:r>
            <a:r>
              <a:rPr lang="ru-RU" sz="1600" dirty="0" err="1" smtClean="0">
                <a:solidFill>
                  <a:srgbClr val="FFC000"/>
                </a:solidFill>
                <a:latin typeface="Arial" pitchFamily="34" charset="0"/>
                <a:cs typeface="Arial" pitchFamily="34" charset="0"/>
              </a:rPr>
              <a:t>рік</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випуск</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число, </a:t>
            </a:r>
            <a:r>
              <a:rPr lang="ru-RU" sz="1600" dirty="0" err="1" smtClean="0">
                <a:solidFill>
                  <a:srgbClr val="FFC000"/>
                </a:solidFill>
                <a:latin typeface="Arial" pitchFamily="34" charset="0"/>
                <a:cs typeface="Arial" pitchFamily="34" charset="0"/>
              </a:rPr>
              <a:t>місяць</a:t>
            </a:r>
            <a:r>
              <a:rPr lang="ru-RU" sz="1600" dirty="0" smtClean="0">
                <a:latin typeface="Arial" pitchFamily="34" charset="0"/>
                <a:cs typeface="Arial" pitchFamily="34" charset="0"/>
              </a:rPr>
              <a:t> (у газетах), а </a:t>
            </a:r>
            <a:r>
              <a:rPr lang="ru-RU" sz="1600" dirty="0" err="1" smtClean="0">
                <a:latin typeface="Arial" pitchFamily="34" charset="0"/>
                <a:cs typeface="Arial" pitchFamily="34" charset="0"/>
              </a:rPr>
              <a:t>також</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 </a:t>
            </a:r>
            <a:r>
              <a:rPr lang="ru-RU" sz="1600" dirty="0" err="1" smtClean="0">
                <a:solidFill>
                  <a:srgbClr val="FFC000"/>
                </a:solidFill>
                <a:latin typeface="Arial" pitchFamily="34" charset="0"/>
                <a:cs typeface="Arial" pitchFamily="34" charset="0"/>
              </a:rPr>
              <a:t>сторінки</a:t>
            </a:r>
            <a:r>
              <a:rPr lang="ru-RU" sz="1600" dirty="0" smtClean="0">
                <a:latin typeface="Arial" pitchFamily="34" charset="0"/>
                <a:cs typeface="Arial" pitchFamily="34" charset="0"/>
              </a:rPr>
              <a:t>.</a:t>
            </a:r>
            <a:endParaRPr lang="uk-UA" sz="1600" b="1" dirty="0">
              <a:latin typeface="Arial" pitchFamily="34" charset="0"/>
              <a:cs typeface="Arial" pitchFamily="34" charset="0"/>
            </a:endParaRPr>
          </a:p>
        </p:txBody>
      </p:sp>
      <p:sp>
        <p:nvSpPr>
          <p:cNvPr id="17" name="TextBox 16"/>
          <p:cNvSpPr txBox="1"/>
          <p:nvPr/>
        </p:nvSpPr>
        <p:spPr>
          <a:xfrm>
            <a:off x="428596" y="2071678"/>
            <a:ext cx="8286808"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Внутрішньотекстове</a:t>
            </a:r>
            <a:endParaRPr lang="uk-UA" b="1" i="1" spc="300" dirty="0">
              <a:latin typeface="Arial" pitchFamily="34" charset="0"/>
              <a:cs typeface="Arial" pitchFamily="34" charset="0"/>
            </a:endParaRPr>
          </a:p>
        </p:txBody>
      </p:sp>
      <p:sp>
        <p:nvSpPr>
          <p:cNvPr id="20" name="Прямоугольник 19"/>
          <p:cNvSpPr/>
          <p:nvPr/>
        </p:nvSpPr>
        <p:spPr>
          <a:xfrm>
            <a:off x="1714480" y="3071810"/>
            <a:ext cx="7000924" cy="500066"/>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rgbClr val="502800"/>
                </a:solidFill>
                <a:latin typeface="Arial" pitchFamily="34" charset="0"/>
                <a:cs typeface="Arial" pitchFamily="34" charset="0"/>
              </a:rPr>
              <a:t>(</a:t>
            </a:r>
            <a:r>
              <a:rPr lang="ru-RU" sz="1600" dirty="0" err="1" smtClean="0">
                <a:solidFill>
                  <a:srgbClr val="502800"/>
                </a:solidFill>
                <a:latin typeface="Arial" pitchFamily="34" charset="0"/>
                <a:cs typeface="Arial" pitchFamily="34" charset="0"/>
              </a:rPr>
              <a:t>Вісник</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Вінницького</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політехнічного</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інституту</a:t>
            </a:r>
            <a:r>
              <a:rPr lang="ru-RU" sz="1600" dirty="0" smtClean="0">
                <a:solidFill>
                  <a:srgbClr val="502800"/>
                </a:solidFill>
                <a:latin typeface="Arial" pitchFamily="34" charset="0"/>
                <a:cs typeface="Arial" pitchFamily="34" charset="0"/>
              </a:rPr>
              <a:t>. 2017. №. 4. С. 23). </a:t>
            </a:r>
            <a:endParaRPr lang="ru-RU" sz="1600" dirty="0">
              <a:solidFill>
                <a:srgbClr val="502800"/>
              </a:solidFill>
              <a:latin typeface="Arial" pitchFamily="34" charset="0"/>
              <a:cs typeface="Arial" pitchFamily="34" charset="0"/>
            </a:endParaRPr>
          </a:p>
        </p:txBody>
      </p:sp>
      <p:sp>
        <p:nvSpPr>
          <p:cNvPr id="21" name="Прямоугольник 20"/>
          <p:cNvSpPr/>
          <p:nvPr/>
        </p:nvSpPr>
        <p:spPr>
          <a:xfrm>
            <a:off x="1643042" y="5572140"/>
            <a:ext cx="7072362" cy="478551"/>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7"/>
            </a:pPr>
            <a:r>
              <a:rPr lang="uk-UA" sz="1600" dirty="0" smtClean="0">
                <a:solidFill>
                  <a:srgbClr val="502800"/>
                </a:solidFill>
                <a:latin typeface="Arial" pitchFamily="34" charset="0"/>
                <a:cs typeface="Arial" pitchFamily="34" charset="0"/>
              </a:rPr>
              <a:t>Пат. 117383 Україна. С. 41.</a:t>
            </a:r>
          </a:p>
        </p:txBody>
      </p:sp>
      <p:sp>
        <p:nvSpPr>
          <p:cNvPr id="24" name="Стрелка вправо 23"/>
          <p:cNvSpPr/>
          <p:nvPr/>
        </p:nvSpPr>
        <p:spPr>
          <a:xfrm>
            <a:off x="357158" y="4786322"/>
            <a:ext cx="1214446" cy="500066"/>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500" dirty="0" smtClean="0">
                <a:solidFill>
                  <a:schemeClr val="bg1"/>
                </a:solidFill>
                <a:latin typeface="Arial" pitchFamily="34" charset="0"/>
                <a:cs typeface="Arial" pitchFamily="34" charset="0"/>
              </a:rPr>
              <a:t>Первинне</a:t>
            </a:r>
            <a:endParaRPr lang="uk-UA" sz="1500" dirty="0">
              <a:solidFill>
                <a:schemeClr val="bg1"/>
              </a:solidFill>
              <a:latin typeface="Arial" pitchFamily="34" charset="0"/>
              <a:cs typeface="Arial" pitchFamily="34" charset="0"/>
            </a:endParaRPr>
          </a:p>
        </p:txBody>
      </p:sp>
      <p:sp>
        <p:nvSpPr>
          <p:cNvPr id="25" name="Стрелка вправо 24"/>
          <p:cNvSpPr/>
          <p:nvPr/>
        </p:nvSpPr>
        <p:spPr>
          <a:xfrm>
            <a:off x="357158" y="2428868"/>
            <a:ext cx="1285884" cy="500066"/>
          </a:xfrm>
          <a:prstGeom prst="rightArrow">
            <a:avLst>
              <a:gd name="adj1" fmla="val 50000"/>
              <a:gd name="adj2" fmla="val 39244"/>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3071810"/>
            <a:ext cx="1285884" cy="500066"/>
          </a:xfrm>
          <a:prstGeom prst="rightArrow">
            <a:avLst>
              <a:gd name="adj1" fmla="val 50000"/>
              <a:gd name="adj2" fmla="val 39244"/>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27" name="Стрелка вправо 26"/>
          <p:cNvSpPr/>
          <p:nvPr/>
        </p:nvSpPr>
        <p:spPr>
          <a:xfrm>
            <a:off x="357158" y="5500702"/>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15" name="Скругленный прямоугольник 14"/>
          <p:cNvSpPr/>
          <p:nvPr/>
        </p:nvSpPr>
        <p:spPr>
          <a:xfrm>
            <a:off x="357158" y="3643314"/>
            <a:ext cx="8358246" cy="785818"/>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на </a:t>
            </a:r>
            <a:r>
              <a:rPr lang="ru-RU" sz="1600" dirty="0" err="1" smtClean="0">
                <a:solidFill>
                  <a:srgbClr val="FFC000"/>
                </a:solidFill>
                <a:latin typeface="Arial" pitchFamily="34" charset="0"/>
                <a:cs typeface="Arial" pitchFamily="34" charset="0"/>
              </a:rPr>
              <a:t>патентний</a:t>
            </a:r>
            <a:r>
              <a:rPr lang="ru-RU" sz="1600" dirty="0" smtClean="0">
                <a:solidFill>
                  <a:srgbClr val="FFC000"/>
                </a:solidFill>
                <a:latin typeface="Arial" pitchFamily="34" charset="0"/>
                <a:cs typeface="Arial" pitchFamily="34" charset="0"/>
              </a:rPr>
              <a:t> документ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позначення</a:t>
            </a:r>
            <a:r>
              <a:rPr lang="ru-RU" sz="1600" dirty="0" smtClean="0">
                <a:solidFill>
                  <a:srgbClr val="FFC000"/>
                </a:solidFill>
                <a:latin typeface="Arial" pitchFamily="34" charset="0"/>
                <a:cs typeface="Arial" pitchFamily="34" charset="0"/>
              </a:rPr>
              <a:t> виду </a:t>
            </a:r>
            <a:r>
              <a:rPr lang="ru-RU" sz="1600" dirty="0" smtClean="0">
                <a:latin typeface="Arial" pitchFamily="34" charset="0"/>
                <a:cs typeface="Arial" pitchFamily="34" charset="0"/>
              </a:rPr>
              <a:t>документа,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назву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країни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що</a:t>
            </a:r>
            <a:r>
              <a:rPr lang="ru-RU" sz="1600" dirty="0" smtClean="0">
                <a:latin typeface="Arial" pitchFamily="34" charset="0"/>
                <a:cs typeface="Arial" pitchFamily="34" charset="0"/>
              </a:rPr>
              <a:t> видала </a:t>
            </a:r>
            <a:r>
              <a:rPr lang="ru-RU" sz="1600" dirty="0" err="1" smtClean="0">
                <a:latin typeface="Arial" pitchFamily="34" charset="0"/>
                <a:cs typeface="Arial" pitchFamily="34" charset="0"/>
              </a:rPr>
              <a:t>цей</a:t>
            </a:r>
            <a:r>
              <a:rPr lang="ru-RU" sz="1600" dirty="0" smtClean="0">
                <a:latin typeface="Arial" pitchFamily="34" charset="0"/>
                <a:cs typeface="Arial" pitchFamily="34" charset="0"/>
              </a:rPr>
              <a:t> документ, та </a:t>
            </a:r>
            <a:r>
              <a:rPr lang="ru-RU" sz="1600" dirty="0" err="1" smtClean="0">
                <a:solidFill>
                  <a:srgbClr val="FFC000"/>
                </a:solidFill>
                <a:latin typeface="Arial" pitchFamily="34" charset="0"/>
                <a:cs typeface="Arial" pitchFamily="34" charset="0"/>
              </a:rPr>
              <a:t>сторінку</a:t>
            </a:r>
            <a:r>
              <a:rPr lang="ru-RU" sz="1600" dirty="0" smtClean="0">
                <a:latin typeface="Arial" pitchFamily="34" charset="0"/>
                <a:cs typeface="Arial" pitchFamily="34" charset="0"/>
              </a:rPr>
              <a:t>, на </a:t>
            </a:r>
            <a:r>
              <a:rPr lang="ru-RU" sz="1600" dirty="0" err="1" smtClean="0">
                <a:latin typeface="Arial" pitchFamily="34" charset="0"/>
                <a:cs typeface="Arial" pitchFamily="34" charset="0"/>
              </a:rPr>
              <a:t>якій</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розміщено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об’єкт</a:t>
            </a:r>
            <a:r>
              <a:rPr lang="ru-RU" sz="1600" dirty="0" smtClean="0">
                <a:latin typeface="Arial" pitchFamily="34" charset="0"/>
                <a:cs typeface="Arial" pitchFamily="34" charset="0"/>
              </a:rPr>
              <a:t> </a:t>
            </a:r>
            <a:r>
              <a:rPr lang="uk-UA" sz="1600" dirty="0" smtClean="0">
                <a:latin typeface="Arial" pitchFamily="34" charset="0"/>
                <a:cs typeface="Arial" pitchFamily="34" charset="0"/>
              </a:rPr>
              <a:t>посилання в патентному документі.</a:t>
            </a:r>
            <a:endParaRPr lang="uk-UA" sz="1600" b="1" dirty="0">
              <a:latin typeface="Arial" pitchFamily="34" charset="0"/>
              <a:cs typeface="Arial" pitchFamily="34" charset="0"/>
            </a:endParaRPr>
          </a:p>
        </p:txBody>
      </p:sp>
      <p:sp>
        <p:nvSpPr>
          <p:cNvPr id="16" name="TextBox 15"/>
          <p:cNvSpPr txBox="1"/>
          <p:nvPr/>
        </p:nvSpPr>
        <p:spPr>
          <a:xfrm>
            <a:off x="357158" y="4357694"/>
            <a:ext cx="8358246"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Позатекстове</a:t>
            </a:r>
            <a:endParaRPr lang="uk-UA" b="1" i="1" spc="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26</a:t>
            </a:fld>
            <a:endParaRPr lang="ru-RU"/>
          </a:p>
        </p:txBody>
      </p:sp>
      <p:sp>
        <p:nvSpPr>
          <p:cNvPr id="3" name="TextBox 2"/>
          <p:cNvSpPr txBox="1"/>
          <p:nvPr/>
        </p:nvSpPr>
        <p:spPr>
          <a:xfrm>
            <a:off x="428596" y="714356"/>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714480" y="3429000"/>
            <a:ext cx="7000924" cy="1071570"/>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baseline="30000" dirty="0" smtClean="0">
                <a:solidFill>
                  <a:srgbClr val="502800"/>
                </a:solidFill>
                <a:latin typeface="Arial" pitchFamily="34" charset="0"/>
                <a:cs typeface="Arial" pitchFamily="34" charset="0"/>
              </a:rPr>
              <a:t>2 </a:t>
            </a:r>
            <a:r>
              <a:rPr lang="ru-RU" sz="1600" dirty="0" smtClean="0">
                <a:solidFill>
                  <a:srgbClr val="502800"/>
                </a:solidFill>
                <a:latin typeface="Arial" pitchFamily="34" charset="0"/>
                <a:cs typeface="Arial" pitchFamily="34" charset="0"/>
              </a:rPr>
              <a:t>ДСТУ 8302:2015. </a:t>
            </a:r>
            <a:r>
              <a:rPr lang="ru-RU" sz="1600" dirty="0" err="1" smtClean="0">
                <a:solidFill>
                  <a:srgbClr val="502800"/>
                </a:solidFill>
                <a:latin typeface="Arial" pitchFamily="34" charset="0"/>
                <a:cs typeface="Arial" pitchFamily="34" charset="0"/>
              </a:rPr>
              <a:t>Бібліографічне</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посилання</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Загальні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положення</a:t>
            </a:r>
            <a:r>
              <a:rPr lang="ru-RU" sz="1600" dirty="0" smtClean="0">
                <a:solidFill>
                  <a:srgbClr val="502800"/>
                </a:solidFill>
                <a:latin typeface="Arial" pitchFamily="34" charset="0"/>
                <a:cs typeface="Arial" pitchFamily="34" charset="0"/>
              </a:rPr>
              <a:t> та правила </a:t>
            </a:r>
            <a:r>
              <a:rPr lang="ru-RU" sz="1600" dirty="0" err="1" smtClean="0">
                <a:solidFill>
                  <a:srgbClr val="502800"/>
                </a:solidFill>
                <a:latin typeface="Arial" pitchFamily="34" charset="0"/>
                <a:cs typeface="Arial" pitchFamily="34" charset="0"/>
              </a:rPr>
              <a:t>складання</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Київ</a:t>
            </a:r>
            <a:r>
              <a:rPr lang="ru-RU" sz="1600" dirty="0" smtClean="0">
                <a:solidFill>
                  <a:srgbClr val="502800"/>
                </a:solidFill>
                <a:latin typeface="Arial" pitchFamily="34" charset="0"/>
                <a:cs typeface="Arial" pitchFamily="34" charset="0"/>
              </a:rPr>
              <a:t>, 2016. 16 с. (</a:t>
            </a:r>
            <a:r>
              <a:rPr lang="ru-RU" sz="1600" dirty="0" err="1" smtClean="0">
                <a:solidFill>
                  <a:srgbClr val="502800"/>
                </a:solidFill>
                <a:latin typeface="Arial" pitchFamily="34" charset="0"/>
                <a:cs typeface="Arial" pitchFamily="34" charset="0"/>
              </a:rPr>
              <a:t>Інформація</a:t>
            </a:r>
            <a:r>
              <a:rPr lang="ru-RU" sz="1600" dirty="0" smtClean="0">
                <a:solidFill>
                  <a:srgbClr val="502800"/>
                </a:solidFill>
                <a:latin typeface="Arial" pitchFamily="34" charset="0"/>
                <a:cs typeface="Arial" pitchFamily="34" charset="0"/>
              </a:rPr>
              <a:t> та </a:t>
            </a:r>
            <a:r>
              <a:rPr lang="ru-RU" sz="1600" dirty="0" err="1" smtClean="0">
                <a:solidFill>
                  <a:srgbClr val="502800"/>
                </a:solidFill>
                <a:latin typeface="Arial" pitchFamily="34" charset="0"/>
                <a:cs typeface="Arial" pitchFamily="34" charset="0"/>
              </a:rPr>
              <a:t>документація</a:t>
            </a:r>
            <a:r>
              <a:rPr lang="ru-RU" sz="1600" dirty="0" smtClean="0">
                <a:solidFill>
                  <a:srgbClr val="502800"/>
                </a:solidFill>
                <a:latin typeface="Arial" pitchFamily="34" charset="0"/>
                <a:cs typeface="Arial" pitchFamily="34" charset="0"/>
              </a:rPr>
              <a:t>).</a:t>
            </a:r>
            <a:endParaRPr lang="ru-RU" sz="1600" dirty="0">
              <a:solidFill>
                <a:srgbClr val="502800"/>
              </a:solidFill>
              <a:latin typeface="Arial" pitchFamily="34" charset="0"/>
              <a:cs typeface="Arial" pitchFamily="34" charset="0"/>
            </a:endParaRPr>
          </a:p>
        </p:txBody>
      </p:sp>
      <p:sp>
        <p:nvSpPr>
          <p:cNvPr id="9" name="Скругленный прямоугольник 8"/>
          <p:cNvSpPr/>
          <p:nvPr/>
        </p:nvSpPr>
        <p:spPr>
          <a:xfrm>
            <a:off x="428596" y="1571612"/>
            <a:ext cx="8358246" cy="1214446"/>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на </a:t>
            </a:r>
            <a:r>
              <a:rPr lang="ru-RU" sz="1600" dirty="0" err="1" smtClean="0">
                <a:solidFill>
                  <a:srgbClr val="FFC000"/>
                </a:solidFill>
                <a:latin typeface="Arial" pitchFamily="34" charset="0"/>
                <a:cs typeface="Arial" pitchFamily="34" charset="0"/>
              </a:rPr>
              <a:t>нормативний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стандартизації</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стандарти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познаками</a:t>
            </a:r>
            <a:r>
              <a:rPr lang="ru-RU" sz="1600" dirty="0" smtClean="0">
                <a:latin typeface="Arial" pitchFamily="34" charset="0"/>
                <a:cs typeface="Arial" pitchFamily="34" charset="0"/>
              </a:rPr>
              <a:t> ДСТУ, ДСТУ ГОСТ, ДСТУ ISO, СОУ </a:t>
            </a:r>
            <a:r>
              <a:rPr lang="ru-RU" sz="1600" dirty="0" err="1" smtClean="0">
                <a:latin typeface="Arial" pitchFamily="34" charset="0"/>
                <a:cs typeface="Arial" pitchFamily="34" charset="0"/>
              </a:rPr>
              <a:t>тощо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познаку</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a:t>
            </a:r>
            <a:r>
              <a:rPr lang="ru-RU" sz="1600" dirty="0" smtClean="0">
                <a:latin typeface="Arial" pitchFamily="34" charset="0"/>
                <a:cs typeface="Arial" pitchFamily="34" charset="0"/>
              </a:rPr>
              <a:t> разом </a:t>
            </a:r>
            <a:r>
              <a:rPr lang="ru-RU" sz="1600" dirty="0" err="1" smtClean="0">
                <a:latin typeface="Arial" pitchFamily="34" charset="0"/>
                <a:cs typeface="Arial" pitchFamily="34" charset="0"/>
              </a:rPr>
              <a:t>із</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роком </a:t>
            </a:r>
            <a:r>
              <a:rPr lang="ru-RU" sz="1600" dirty="0" err="1" smtClean="0">
                <a:solidFill>
                  <a:srgbClr val="FFC000"/>
                </a:solidFill>
                <a:latin typeface="Arial" pitchFamily="34" charset="0"/>
                <a:cs typeface="Arial" pitchFamily="34" charset="0"/>
              </a:rPr>
              <a:t>затвердження</a:t>
            </a:r>
            <a:r>
              <a:rPr lang="ru-RU" sz="1600" dirty="0" smtClean="0">
                <a:solidFill>
                  <a:srgbClr val="FFC000"/>
                </a:solidFill>
                <a:latin typeface="Arial" pitchFamily="34" charset="0"/>
                <a:cs typeface="Arial" pitchFamily="34" charset="0"/>
              </a:rPr>
              <a:t> </a:t>
            </a:r>
            <a:r>
              <a:rPr lang="ru-RU" sz="1600" dirty="0" smtClean="0">
                <a:latin typeface="Arial" pitchFamily="34" charset="0"/>
                <a:cs typeface="Arial" pitchFamily="34" charset="0"/>
              </a:rPr>
              <a:t>та </a:t>
            </a:r>
            <a:r>
              <a:rPr lang="ru-RU" sz="1600" dirty="0" smtClean="0">
                <a:solidFill>
                  <a:srgbClr val="FFC000"/>
                </a:solidFill>
                <a:latin typeface="Arial" pitchFamily="34" charset="0"/>
                <a:cs typeface="Arial" pitchFamily="34" charset="0"/>
              </a:rPr>
              <a:t>номер </a:t>
            </a:r>
            <a:r>
              <a:rPr lang="ru-RU" sz="1600" dirty="0" err="1" smtClean="0">
                <a:solidFill>
                  <a:srgbClr val="FFC000"/>
                </a:solidFill>
                <a:latin typeface="Arial" pitchFamily="34" charset="0"/>
                <a:cs typeface="Arial" pitchFamily="34" charset="0"/>
              </a:rPr>
              <a:t>сторінки</a:t>
            </a:r>
            <a:r>
              <a:rPr lang="ru-RU" sz="1600" dirty="0" smtClean="0">
                <a:latin typeface="Arial" pitchFamily="34" charset="0"/>
                <a:cs typeface="Arial" pitchFamily="34" charset="0"/>
              </a:rPr>
              <a:t>.</a:t>
            </a:r>
            <a:endParaRPr lang="uk-UA" sz="1600" b="1" dirty="0">
              <a:latin typeface="Arial" pitchFamily="34" charset="0"/>
              <a:cs typeface="Arial" pitchFamily="34" charset="0"/>
            </a:endParaRPr>
          </a:p>
        </p:txBody>
      </p:sp>
      <p:sp>
        <p:nvSpPr>
          <p:cNvPr id="17" name="TextBox 16"/>
          <p:cNvSpPr txBox="1"/>
          <p:nvPr/>
        </p:nvSpPr>
        <p:spPr>
          <a:xfrm>
            <a:off x="428596" y="2928934"/>
            <a:ext cx="8286808" cy="369332"/>
          </a:xfrm>
          <a:prstGeom prst="rect">
            <a:avLst/>
          </a:prstGeom>
          <a:noFill/>
        </p:spPr>
        <p:txBody>
          <a:bodyPr wrap="square" rtlCol="0">
            <a:spAutoFit/>
          </a:bodyPr>
          <a:lstStyle/>
          <a:p>
            <a:pPr algn="ct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
        <p:nvSpPr>
          <p:cNvPr id="20" name="Прямоугольник 19"/>
          <p:cNvSpPr/>
          <p:nvPr/>
        </p:nvSpPr>
        <p:spPr>
          <a:xfrm>
            <a:off x="1714480" y="4857760"/>
            <a:ext cx="7000924" cy="785818"/>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baseline="30000" dirty="0" smtClean="0">
                <a:solidFill>
                  <a:srgbClr val="502800"/>
                </a:solidFill>
                <a:latin typeface="Arial" pitchFamily="34" charset="0"/>
                <a:cs typeface="Arial" pitchFamily="34" charset="0"/>
              </a:rPr>
              <a:t>3 </a:t>
            </a:r>
            <a:r>
              <a:rPr lang="ru-RU" sz="1600" dirty="0" smtClean="0">
                <a:solidFill>
                  <a:srgbClr val="502800"/>
                </a:solidFill>
                <a:latin typeface="Arial" pitchFamily="34" charset="0"/>
                <a:cs typeface="Arial" pitchFamily="34" charset="0"/>
              </a:rPr>
              <a:t>ДСТУ 8302:2015. С. 9. </a:t>
            </a:r>
            <a:endParaRPr lang="ru-RU" sz="1600" dirty="0">
              <a:solidFill>
                <a:srgbClr val="502800"/>
              </a:solidFill>
              <a:latin typeface="Arial" pitchFamily="34" charset="0"/>
              <a:cs typeface="Arial" pitchFamily="34" charset="0"/>
            </a:endParaRPr>
          </a:p>
        </p:txBody>
      </p:sp>
      <p:sp>
        <p:nvSpPr>
          <p:cNvPr id="25" name="Стрелка вправо 24"/>
          <p:cNvSpPr/>
          <p:nvPr/>
        </p:nvSpPr>
        <p:spPr>
          <a:xfrm>
            <a:off x="357158" y="3714752"/>
            <a:ext cx="1285884" cy="500066"/>
          </a:xfrm>
          <a:prstGeom prst="rightArrow">
            <a:avLst>
              <a:gd name="adj1" fmla="val 50000"/>
              <a:gd name="adj2" fmla="val 39244"/>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5000636"/>
            <a:ext cx="1285884" cy="500066"/>
          </a:xfrm>
          <a:prstGeom prst="rightArrow">
            <a:avLst>
              <a:gd name="adj1" fmla="val 50000"/>
              <a:gd name="adj2" fmla="val 39244"/>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27</a:t>
            </a:fld>
            <a:endParaRPr lang="ru-RU"/>
          </a:p>
        </p:txBody>
      </p:sp>
      <p:sp>
        <p:nvSpPr>
          <p:cNvPr id="3" name="TextBox 2"/>
          <p:cNvSpPr txBox="1"/>
          <p:nvPr/>
        </p:nvSpPr>
        <p:spPr>
          <a:xfrm>
            <a:off x="428596" y="500042"/>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714480" y="2357430"/>
            <a:ext cx="7000924" cy="642942"/>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t">
              <a:tabLst>
                <a:tab pos="538163" algn="l"/>
              </a:tabLst>
            </a:pPr>
            <a:r>
              <a:rPr lang="ru-RU" sz="1600" dirty="0" smtClean="0">
                <a:latin typeface="Arial" pitchFamily="34" charset="0"/>
                <a:cs typeface="Arial" pitchFamily="34" charset="0"/>
              </a:rPr>
              <a:t/>
            </a:r>
            <a:br>
              <a:rPr lang="ru-RU" sz="1600" dirty="0" smtClean="0">
                <a:latin typeface="Arial" pitchFamily="34" charset="0"/>
                <a:cs typeface="Arial" pitchFamily="34" charset="0"/>
              </a:rPr>
            </a:br>
            <a:r>
              <a:rPr lang="uk-UA" sz="1600" baseline="30000" dirty="0" smtClean="0">
                <a:solidFill>
                  <a:srgbClr val="502800"/>
                </a:solidFill>
                <a:latin typeface="Arial" pitchFamily="34" charset="0"/>
                <a:cs typeface="Arial" pitchFamily="34" charset="0"/>
              </a:rPr>
              <a:t> 1 </a:t>
            </a:r>
            <a:r>
              <a:rPr lang="ru-RU" sz="1600" dirty="0" err="1" smtClean="0">
                <a:solidFill>
                  <a:srgbClr val="502800"/>
                </a:solidFill>
                <a:latin typeface="Arial" pitchFamily="34" charset="0"/>
                <a:cs typeface="Arial" pitchFamily="34" charset="0"/>
              </a:rPr>
              <a:t>Віштак</a:t>
            </a:r>
            <a:r>
              <a:rPr lang="ru-RU" sz="1600" dirty="0" smtClean="0">
                <a:solidFill>
                  <a:srgbClr val="502800"/>
                </a:solidFill>
                <a:latin typeface="Arial" pitchFamily="34" charset="0"/>
                <a:cs typeface="Arial" pitchFamily="34" charset="0"/>
              </a:rPr>
              <a:t> І. В. </a:t>
            </a:r>
            <a:r>
              <a:rPr lang="ru-RU" sz="1600" dirty="0" err="1" smtClean="0">
                <a:solidFill>
                  <a:srgbClr val="502800"/>
                </a:solidFill>
                <a:latin typeface="Arial" pitchFamily="34" charset="0"/>
                <a:cs typeface="Arial" pitchFamily="34" charset="0"/>
              </a:rPr>
              <a:t>Переваги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використання</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підшипників</a:t>
            </a:r>
            <a:r>
              <a:rPr lang="ru-RU" sz="1600" dirty="0" smtClean="0">
                <a:solidFill>
                  <a:srgbClr val="502800"/>
                </a:solidFill>
                <a:latin typeface="Arial" pitchFamily="34" charset="0"/>
                <a:cs typeface="Arial" pitchFamily="34" charset="0"/>
              </a:rPr>
              <a:t> з газовым </a:t>
            </a:r>
            <a:r>
              <a:rPr lang="ru-RU" sz="1600" dirty="0" err="1" smtClean="0">
                <a:solidFill>
                  <a:srgbClr val="502800"/>
                </a:solidFill>
                <a:latin typeface="Arial" pitchFamily="34" charset="0"/>
                <a:cs typeface="Arial" pitchFamily="34" charset="0"/>
              </a:rPr>
              <a:t>мащенням</a:t>
            </a:r>
            <a:r>
              <a:rPr lang="en-US" sz="1600" dirty="0" smtClean="0">
                <a:solidFill>
                  <a:srgbClr val="502800"/>
                </a:solidFill>
                <a:latin typeface="Arial" pitchFamily="34" charset="0"/>
                <a:cs typeface="Arial" pitchFamily="34" charset="0"/>
              </a:rPr>
              <a:t> //</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Вісник</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машинобудування</a:t>
            </a:r>
            <a:r>
              <a:rPr lang="ru-RU" sz="1600" dirty="0" smtClean="0">
                <a:solidFill>
                  <a:srgbClr val="502800"/>
                </a:solidFill>
                <a:latin typeface="Arial" pitchFamily="34" charset="0"/>
                <a:cs typeface="Arial" pitchFamily="34" charset="0"/>
              </a:rPr>
              <a:t> та транспорту.  2015.  № 1. С. 9–13.</a:t>
            </a:r>
          </a:p>
          <a:p>
            <a:pPr fontAlgn="t">
              <a:tabLst>
                <a:tab pos="538163" algn="l"/>
              </a:tabLst>
            </a:pPr>
            <a:endParaRPr lang="ru-RU" sz="1600" dirty="0">
              <a:solidFill>
                <a:schemeClr val="tx1"/>
              </a:solidFill>
              <a:latin typeface="Arial" pitchFamily="34" charset="0"/>
              <a:cs typeface="Arial" pitchFamily="34" charset="0"/>
            </a:endParaRPr>
          </a:p>
        </p:txBody>
      </p:sp>
      <p:sp>
        <p:nvSpPr>
          <p:cNvPr id="9" name="Скругленный прямоугольник 8"/>
          <p:cNvSpPr/>
          <p:nvPr/>
        </p:nvSpPr>
        <p:spPr>
          <a:xfrm>
            <a:off x="428596" y="1000108"/>
            <a:ext cx="8358246" cy="1071570"/>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первинне</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й</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повторне</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посилання</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на</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одну </a:t>
            </a:r>
            <a:r>
              <a:rPr lang="ru-RU" sz="1600" dirty="0" err="1" smtClean="0">
                <a:solidFill>
                  <a:srgbClr val="FFC000"/>
                </a:solidFill>
                <a:latin typeface="Arial" pitchFamily="34" charset="0"/>
                <a:cs typeface="Arial" pitchFamily="34" charset="0"/>
              </a:rPr>
              <a:t>й</a:t>
            </a:r>
            <a:r>
              <a:rPr lang="ru-RU" sz="1600" dirty="0" smtClean="0">
                <a:solidFill>
                  <a:srgbClr val="FFC000"/>
                </a:solidFill>
                <a:latin typeface="Arial" pitchFamily="34" charset="0"/>
                <a:cs typeface="Arial" pitchFamily="34" charset="0"/>
              </a:rPr>
              <a:t> ту саму </a:t>
            </a:r>
            <a:r>
              <a:rPr lang="ru-RU" sz="1600" dirty="0" err="1" smtClean="0">
                <a:solidFill>
                  <a:srgbClr val="FFC000"/>
                </a:solidFill>
                <a:latin typeface="Arial" pitchFamily="34" charset="0"/>
                <a:cs typeface="Arial" pitchFamily="34" charset="0"/>
              </a:rPr>
              <a:t>сторінку</a:t>
            </a:r>
            <a:r>
              <a:rPr lang="ru-RU" sz="1600" dirty="0" smtClean="0">
                <a:solidFill>
                  <a:srgbClr val="FFC000"/>
                </a:solidFill>
                <a:latin typeface="Arial" pitchFamily="34" charset="0"/>
                <a:cs typeface="Arial" pitchFamily="34" charset="0"/>
              </a:rPr>
              <a:t> </a:t>
            </a:r>
            <a:r>
              <a:rPr lang="ru-RU" sz="1600" dirty="0" smtClean="0">
                <a:latin typeface="Arial" pitchFamily="34" charset="0"/>
                <a:cs typeface="Arial" pitchFamily="34" charset="0"/>
              </a:rPr>
              <a:t>(</a:t>
            </a:r>
            <a:r>
              <a:rPr lang="ru-RU" sz="1600" dirty="0" err="1" smtClean="0">
                <a:latin typeface="Arial" pitchFamily="34" charset="0"/>
                <a:cs typeface="Arial" pitchFamily="34" charset="0"/>
              </a:rPr>
              <a:t>сторінки</a:t>
            </a:r>
            <a:r>
              <a:rPr lang="ru-RU" sz="1600" dirty="0" smtClean="0">
                <a:latin typeface="Arial" pitchFamily="34" charset="0"/>
                <a:cs typeface="Arial" pitchFamily="34" charset="0"/>
              </a:rPr>
              <a:t>)</a:t>
            </a:r>
            <a:r>
              <a:rPr lang="en-US" sz="1600" dirty="0" smtClean="0">
                <a:latin typeface="Arial" pitchFamily="34" charset="0"/>
                <a:cs typeface="Arial" pitchFamily="34" charset="0"/>
              </a:rPr>
              <a:t> </a:t>
            </a:r>
            <a:r>
              <a:rPr lang="ru-RU" sz="1600" dirty="0" smtClean="0">
                <a:latin typeface="Arial" pitchFamily="34" charset="0"/>
                <a:cs typeface="Arial" pitchFamily="34" charset="0"/>
              </a:rPr>
              <a:t>документа </a:t>
            </a:r>
            <a:r>
              <a:rPr lang="ru-RU" sz="1600" dirty="0" err="1" smtClean="0">
                <a:latin typeface="Arial" pitchFamily="34" charset="0"/>
                <a:cs typeface="Arial" pitchFamily="34" charset="0"/>
              </a:rPr>
              <a:t>розміщено</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одне</a:t>
            </a:r>
            <a:r>
              <a:rPr lang="ru-RU" sz="1600" dirty="0" smtClean="0">
                <a:solidFill>
                  <a:srgbClr val="FFC000"/>
                </a:solidFill>
                <a:latin typeface="Arial" pitchFamily="34" charset="0"/>
                <a:cs typeface="Arial" pitchFamily="34" charset="0"/>
              </a:rPr>
              <a:t> за одним</a:t>
            </a:r>
            <a:r>
              <a:rPr lang="ru-RU" sz="1600" dirty="0" smtClean="0">
                <a:latin typeface="Arial" pitchFamily="34" charset="0"/>
                <a:cs typeface="Arial" pitchFamily="34" charset="0"/>
              </a:rPr>
              <a:t>, текст повторного </a:t>
            </a:r>
            <a:r>
              <a:rPr lang="ru-RU" sz="1600" dirty="0" err="1" smtClean="0">
                <a:latin typeface="Arial" pitchFamily="34" charset="0"/>
                <a:cs typeface="Arial" pitchFamily="34" charset="0"/>
              </a:rPr>
              <a:t>посилання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замінюють</a:t>
            </a:r>
            <a:r>
              <a:rPr lang="ru-RU" sz="1600" dirty="0" smtClean="0">
                <a:latin typeface="Arial" pitchFamily="34" charset="0"/>
                <a:cs typeface="Arial" pitchFamily="34" charset="0"/>
              </a:rPr>
              <a:t> словами «</a:t>
            </a:r>
            <a:r>
              <a:rPr lang="ru-RU" sz="1600" b="1" dirty="0" smtClean="0">
                <a:solidFill>
                  <a:srgbClr val="FFC000"/>
                </a:solidFill>
                <a:latin typeface="Arial" pitchFamily="34" charset="0"/>
                <a:cs typeface="Arial" pitchFamily="34" charset="0"/>
              </a:rPr>
              <a:t>Там само</a:t>
            </a:r>
            <a:r>
              <a:rPr lang="ru-RU" sz="1600" dirty="0" smtClean="0">
                <a:latin typeface="Arial" pitchFamily="34" charset="0"/>
                <a:cs typeface="Arial" pitchFamily="34" charset="0"/>
              </a:rPr>
              <a:t>» («Там</a:t>
            </a:r>
            <a:r>
              <a:rPr lang="en-US" sz="1600" dirty="0" smtClean="0">
                <a:latin typeface="Arial" pitchFamily="34" charset="0"/>
                <a:cs typeface="Arial" pitchFamily="34" charset="0"/>
              </a:rPr>
              <a:t> </a:t>
            </a:r>
            <a:r>
              <a:rPr lang="ru-RU" sz="1600" dirty="0" smtClean="0">
                <a:latin typeface="Arial" pitchFamily="34" charset="0"/>
                <a:cs typeface="Arial" pitchFamily="34" charset="0"/>
              </a:rPr>
              <a:t>же» — рос. </a:t>
            </a:r>
            <a:r>
              <a:rPr lang="ru-RU" sz="1600" dirty="0" err="1" smtClean="0">
                <a:latin typeface="Arial" pitchFamily="34" charset="0"/>
                <a:cs typeface="Arial" pitchFamily="34" charset="0"/>
              </a:rPr>
              <a:t>мовою</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Ibid</a:t>
            </a:r>
            <a:r>
              <a:rPr lang="ru-RU" sz="1600" dirty="0" smtClean="0">
                <a:latin typeface="Arial" pitchFamily="34" charset="0"/>
                <a:cs typeface="Arial" pitchFamily="34" charset="0"/>
              </a:rPr>
              <a:t>» — </a:t>
            </a:r>
            <a:r>
              <a:rPr lang="ru-RU" sz="1600" dirty="0" err="1" smtClean="0">
                <a:latin typeface="Arial" pitchFamily="34" charset="0"/>
                <a:cs typeface="Arial" pitchFamily="34" charset="0"/>
              </a:rPr>
              <a:t>латин</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мовою</a:t>
            </a:r>
            <a:r>
              <a:rPr lang="ru-RU" sz="1600" dirty="0" smtClean="0">
                <a:latin typeface="Arial" pitchFamily="34" charset="0"/>
                <a:cs typeface="Arial" pitchFamily="34" charset="0"/>
              </a:rPr>
              <a:t>).</a:t>
            </a:r>
            <a:endParaRPr lang="uk-UA" sz="1600" dirty="0">
              <a:latin typeface="Arial" pitchFamily="34" charset="0"/>
              <a:cs typeface="Arial" pitchFamily="34" charset="0"/>
            </a:endParaRPr>
          </a:p>
        </p:txBody>
      </p:sp>
      <p:sp>
        <p:nvSpPr>
          <p:cNvPr id="17" name="TextBox 16"/>
          <p:cNvSpPr txBox="1"/>
          <p:nvPr/>
        </p:nvSpPr>
        <p:spPr>
          <a:xfrm>
            <a:off x="428596" y="2000240"/>
            <a:ext cx="8286808" cy="369332"/>
          </a:xfrm>
          <a:prstGeom prst="rect">
            <a:avLst/>
          </a:prstGeom>
          <a:noFill/>
        </p:spPr>
        <p:txBody>
          <a:bodyPr wrap="square" rtlCol="0">
            <a:spAutoFit/>
          </a:bodyPr>
          <a:lstStyle/>
          <a:p>
            <a:pPr algn="ct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
        <p:nvSpPr>
          <p:cNvPr id="20" name="Прямоугольник 19"/>
          <p:cNvSpPr/>
          <p:nvPr/>
        </p:nvSpPr>
        <p:spPr>
          <a:xfrm>
            <a:off x="1714480" y="3071810"/>
            <a:ext cx="7000924" cy="500066"/>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baseline="30000" dirty="0" smtClean="0">
                <a:solidFill>
                  <a:srgbClr val="502800"/>
                </a:solidFill>
                <a:latin typeface="Arial" pitchFamily="34" charset="0"/>
                <a:cs typeface="Arial" pitchFamily="34" charset="0"/>
              </a:rPr>
              <a:t>2</a:t>
            </a:r>
            <a:r>
              <a:rPr lang="uk-UA" sz="1600" dirty="0" smtClean="0">
                <a:solidFill>
                  <a:srgbClr val="502800"/>
                </a:solidFill>
                <a:latin typeface="Arial" pitchFamily="34" charset="0"/>
                <a:cs typeface="Arial" pitchFamily="34" charset="0"/>
              </a:rPr>
              <a:t> </a:t>
            </a:r>
            <a:r>
              <a:rPr lang="ru-RU" sz="1600" dirty="0" smtClean="0">
                <a:solidFill>
                  <a:srgbClr val="502800"/>
                </a:solidFill>
                <a:latin typeface="Arial" pitchFamily="34" charset="0"/>
                <a:cs typeface="Arial" pitchFamily="34" charset="0"/>
              </a:rPr>
              <a:t>Там само.</a:t>
            </a:r>
            <a:endParaRPr lang="ru-RU" sz="1600" dirty="0">
              <a:solidFill>
                <a:srgbClr val="502800"/>
              </a:solidFill>
              <a:latin typeface="Arial" pitchFamily="34" charset="0"/>
              <a:cs typeface="Arial" pitchFamily="34" charset="0"/>
            </a:endParaRPr>
          </a:p>
        </p:txBody>
      </p:sp>
      <p:sp>
        <p:nvSpPr>
          <p:cNvPr id="21" name="Прямоугольник 20"/>
          <p:cNvSpPr/>
          <p:nvPr/>
        </p:nvSpPr>
        <p:spPr>
          <a:xfrm>
            <a:off x="1643042" y="5572140"/>
            <a:ext cx="7072362" cy="478551"/>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r>
              <a:rPr lang="uk-UA" sz="1600" dirty="0" smtClean="0">
                <a:solidFill>
                  <a:srgbClr val="502800"/>
                </a:solidFill>
                <a:latin typeface="Arial" pitchFamily="34" charset="0"/>
                <a:cs typeface="Arial" pitchFamily="34" charset="0"/>
              </a:rPr>
              <a:t>(Там само. С. 86).</a:t>
            </a:r>
          </a:p>
        </p:txBody>
      </p:sp>
      <p:sp>
        <p:nvSpPr>
          <p:cNvPr id="24" name="Стрелка вправо 23"/>
          <p:cNvSpPr/>
          <p:nvPr/>
        </p:nvSpPr>
        <p:spPr>
          <a:xfrm>
            <a:off x="357158" y="4786322"/>
            <a:ext cx="1214446" cy="500066"/>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500" dirty="0" smtClean="0">
                <a:solidFill>
                  <a:schemeClr val="bg1"/>
                </a:solidFill>
                <a:latin typeface="Arial" pitchFamily="34" charset="0"/>
                <a:cs typeface="Arial" pitchFamily="34" charset="0"/>
              </a:rPr>
              <a:t>Первинне</a:t>
            </a:r>
            <a:endParaRPr lang="uk-UA" sz="1500" dirty="0">
              <a:solidFill>
                <a:schemeClr val="bg1"/>
              </a:solidFill>
              <a:latin typeface="Arial" pitchFamily="34" charset="0"/>
              <a:cs typeface="Arial" pitchFamily="34" charset="0"/>
            </a:endParaRPr>
          </a:p>
        </p:txBody>
      </p:sp>
      <p:sp>
        <p:nvSpPr>
          <p:cNvPr id="25" name="Стрелка вправо 24"/>
          <p:cNvSpPr/>
          <p:nvPr/>
        </p:nvSpPr>
        <p:spPr>
          <a:xfrm>
            <a:off x="357158" y="2428868"/>
            <a:ext cx="1285884" cy="500066"/>
          </a:xfrm>
          <a:prstGeom prst="rightArrow">
            <a:avLst>
              <a:gd name="adj1" fmla="val 50000"/>
              <a:gd name="adj2" fmla="val 39244"/>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3071810"/>
            <a:ext cx="1285884" cy="500066"/>
          </a:xfrm>
          <a:prstGeom prst="rightArrow">
            <a:avLst>
              <a:gd name="adj1" fmla="val 50000"/>
              <a:gd name="adj2" fmla="val 39244"/>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27" name="Стрелка вправо 26"/>
          <p:cNvSpPr/>
          <p:nvPr/>
        </p:nvSpPr>
        <p:spPr>
          <a:xfrm>
            <a:off x="357158" y="5500702"/>
            <a:ext cx="1285884"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15" name="Скругленный прямоугольник 14"/>
          <p:cNvSpPr/>
          <p:nvPr/>
        </p:nvSpPr>
        <p:spPr>
          <a:xfrm>
            <a:off x="357158" y="3643314"/>
            <a:ext cx="8358246" cy="785818"/>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на </a:t>
            </a:r>
            <a:r>
              <a:rPr lang="ru-RU" sz="1600" dirty="0" err="1" smtClean="0">
                <a:solidFill>
                  <a:srgbClr val="FFC000"/>
                </a:solidFill>
                <a:latin typeface="Arial" pitchFamily="34" charset="0"/>
                <a:cs typeface="Arial" pitchFamily="34" charset="0"/>
              </a:rPr>
              <a:t>іншу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сторінку</a:t>
            </a:r>
            <a:r>
              <a:rPr lang="ru-RU" sz="1600" dirty="0" smtClean="0">
                <a:solidFill>
                  <a:srgbClr val="FFC000"/>
                </a:solidFill>
                <a:latin typeface="Arial" pitchFamily="34" charset="0"/>
                <a:cs typeface="Arial" pitchFamily="34" charset="0"/>
              </a:rPr>
              <a:t> </a:t>
            </a:r>
            <a:r>
              <a:rPr lang="ru-RU" sz="1600" dirty="0" smtClean="0">
                <a:latin typeface="Arial" pitchFamily="34" charset="0"/>
                <a:cs typeface="Arial" pitchFamily="34" charset="0"/>
              </a:rPr>
              <a:t>одного </a:t>
            </a:r>
            <a:r>
              <a:rPr lang="ru-RU" sz="1600" dirty="0" err="1" smtClean="0">
                <a:latin typeface="Arial" pitchFamily="34" charset="0"/>
                <a:cs typeface="Arial" pitchFamily="34" charset="0"/>
              </a:rPr>
              <a:t>й</a:t>
            </a:r>
            <a:r>
              <a:rPr lang="ru-RU" sz="1600" dirty="0" smtClean="0">
                <a:latin typeface="Arial" pitchFamily="34" charset="0"/>
                <a:cs typeface="Arial" pitchFamily="34" charset="0"/>
              </a:rPr>
              <a:t> того самого документа</a:t>
            </a:r>
            <a:r>
              <a:rPr lang="en-US" sz="1600" dirty="0" smtClean="0">
                <a:latin typeface="Arial" pitchFamily="34" charset="0"/>
                <a:cs typeface="Arial" pitchFamily="34" charset="0"/>
              </a:rPr>
              <a:t> </a:t>
            </a:r>
            <a:r>
              <a:rPr lang="ru-RU" sz="1600" dirty="0" smtClean="0">
                <a:latin typeface="Arial" pitchFamily="34" charset="0"/>
                <a:cs typeface="Arial" pitchFamily="34" charset="0"/>
              </a:rPr>
              <a:t>до </a:t>
            </a:r>
            <a:r>
              <a:rPr lang="ru-RU" sz="1600" dirty="0" err="1" smtClean="0">
                <a:latin typeface="Arial" pitchFamily="34" charset="0"/>
                <a:cs typeface="Arial" pitchFamily="34" charset="0"/>
              </a:rPr>
              <a:t>слів</a:t>
            </a:r>
            <a:r>
              <a:rPr lang="ru-RU" sz="1600" dirty="0" smtClean="0">
                <a:latin typeface="Arial" pitchFamily="34" charset="0"/>
                <a:cs typeface="Arial" pitchFamily="34" charset="0"/>
              </a:rPr>
              <a:t> «</a:t>
            </a:r>
            <a:r>
              <a:rPr lang="ru-RU" sz="1600" b="1" dirty="0" smtClean="0">
                <a:solidFill>
                  <a:srgbClr val="FFC000"/>
                </a:solidFill>
                <a:latin typeface="Arial" pitchFamily="34" charset="0"/>
                <a:cs typeface="Arial" pitchFamily="34" charset="0"/>
              </a:rPr>
              <a:t>Там само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додають</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 </a:t>
            </a:r>
            <a:r>
              <a:rPr lang="ru-RU" sz="1600" dirty="0" err="1" smtClean="0">
                <a:solidFill>
                  <a:srgbClr val="FFC000"/>
                </a:solidFill>
                <a:latin typeface="Arial" pitchFamily="34" charset="0"/>
                <a:cs typeface="Arial" pitchFamily="34" charset="0"/>
              </a:rPr>
              <a:t>цієї</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сторінки</a:t>
            </a:r>
            <a:r>
              <a:rPr lang="ru-RU" sz="1600" dirty="0" smtClean="0">
                <a:latin typeface="Arial" pitchFamily="34" charset="0"/>
                <a:cs typeface="Arial" pitchFamily="34" charset="0"/>
              </a:rPr>
              <a:t>.</a:t>
            </a:r>
            <a:endParaRPr lang="uk-UA" sz="1600" b="1" dirty="0">
              <a:latin typeface="Arial" pitchFamily="34" charset="0"/>
              <a:cs typeface="Arial" pitchFamily="34" charset="0"/>
            </a:endParaRPr>
          </a:p>
        </p:txBody>
      </p:sp>
      <p:sp>
        <p:nvSpPr>
          <p:cNvPr id="16" name="TextBox 15"/>
          <p:cNvSpPr txBox="1"/>
          <p:nvPr/>
        </p:nvSpPr>
        <p:spPr>
          <a:xfrm>
            <a:off x="357158" y="4357694"/>
            <a:ext cx="8358246"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Внутрішньотекстове</a:t>
            </a:r>
            <a:endParaRPr lang="uk-UA" b="1" i="1" spc="300" dirty="0">
              <a:latin typeface="Arial" pitchFamily="34" charset="0"/>
              <a:cs typeface="Arial" pitchFamily="34" charset="0"/>
            </a:endParaRPr>
          </a:p>
        </p:txBody>
      </p:sp>
      <p:sp>
        <p:nvSpPr>
          <p:cNvPr id="28" name="Прямоугольник 27"/>
          <p:cNvSpPr/>
          <p:nvPr/>
        </p:nvSpPr>
        <p:spPr>
          <a:xfrm>
            <a:off x="1643042" y="4786322"/>
            <a:ext cx="7000924" cy="571504"/>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dirty="0" smtClean="0">
                <a:solidFill>
                  <a:srgbClr val="502800"/>
                </a:solidFill>
                <a:latin typeface="Arial" pitchFamily="34" charset="0"/>
                <a:cs typeface="Arial" pitchFamily="34" charset="0"/>
              </a:rPr>
              <a:t>(</a:t>
            </a:r>
            <a:r>
              <a:rPr lang="uk-UA" sz="1600" dirty="0" err="1" smtClean="0">
                <a:solidFill>
                  <a:srgbClr val="502800"/>
                </a:solidFill>
                <a:latin typeface="Arial" pitchFamily="34" charset="0"/>
                <a:cs typeface="Arial" pitchFamily="34" charset="0"/>
              </a:rPr>
              <a:t>Мокін</a:t>
            </a:r>
            <a:r>
              <a:rPr lang="uk-UA" sz="1600" dirty="0" smtClean="0">
                <a:solidFill>
                  <a:srgbClr val="502800"/>
                </a:solidFill>
                <a:latin typeface="Arial" pitchFamily="34" charset="0"/>
                <a:cs typeface="Arial" pitchFamily="34" charset="0"/>
              </a:rPr>
              <a:t> Б. І., </a:t>
            </a:r>
            <a:r>
              <a:rPr lang="uk-UA" sz="1600" dirty="0" err="1" smtClean="0">
                <a:solidFill>
                  <a:srgbClr val="502800"/>
                </a:solidFill>
                <a:latin typeface="Arial" pitchFamily="34" charset="0"/>
                <a:cs typeface="Arial" pitchFamily="34" charset="0"/>
              </a:rPr>
              <a:t>Паянок</a:t>
            </a:r>
            <a:r>
              <a:rPr lang="uk-UA" sz="1600" dirty="0" smtClean="0">
                <a:solidFill>
                  <a:srgbClr val="502800"/>
                </a:solidFill>
                <a:latin typeface="Arial" pitchFamily="34" charset="0"/>
                <a:cs typeface="Arial" pitchFamily="34" charset="0"/>
              </a:rPr>
              <a:t> О. А. </a:t>
            </a:r>
            <a:r>
              <a:rPr lang="ru-RU" sz="1600" dirty="0" err="1" smtClean="0">
                <a:solidFill>
                  <a:srgbClr val="502800"/>
                </a:solidFill>
                <a:latin typeface="Arial" pitchFamily="34" charset="0"/>
                <a:cs typeface="Arial" pitchFamily="34" charset="0"/>
              </a:rPr>
              <a:t>Регулювання</a:t>
            </a:r>
            <a:r>
              <a:rPr lang="ru-RU" sz="1600" dirty="0" smtClean="0">
                <a:solidFill>
                  <a:srgbClr val="502800"/>
                </a:solidFill>
                <a:latin typeface="Arial" pitchFamily="34" charset="0"/>
                <a:cs typeface="Arial" pitchFamily="34" charset="0"/>
              </a:rPr>
              <a:t> спектра </a:t>
            </a:r>
            <a:r>
              <a:rPr lang="ru-RU" sz="1600" dirty="0" err="1" smtClean="0">
                <a:solidFill>
                  <a:srgbClr val="502800"/>
                </a:solidFill>
                <a:latin typeface="Arial" pitchFamily="34" charset="0"/>
                <a:cs typeface="Arial" pitchFamily="34" charset="0"/>
              </a:rPr>
              <a:t>напруги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тягових</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підстанцій</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електротранспорту</a:t>
            </a:r>
            <a:r>
              <a:rPr lang="ru-RU" sz="1600" dirty="0" smtClean="0">
                <a:solidFill>
                  <a:srgbClr val="502800"/>
                </a:solidFill>
                <a:latin typeface="Arial" pitchFamily="34" charset="0"/>
                <a:cs typeface="Arial" pitchFamily="34" charset="0"/>
              </a:rPr>
              <a:t> : </a:t>
            </a:r>
            <a:r>
              <a:rPr lang="ru-RU" sz="1600" dirty="0" err="1" smtClean="0">
                <a:solidFill>
                  <a:srgbClr val="502800"/>
                </a:solidFill>
                <a:latin typeface="Arial" pitchFamily="34" charset="0"/>
                <a:cs typeface="Arial" pitchFamily="34" charset="0"/>
              </a:rPr>
              <a:t>монографія</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Вінниця</a:t>
            </a:r>
            <a:r>
              <a:rPr lang="ru-RU" sz="1600" dirty="0" smtClean="0">
                <a:solidFill>
                  <a:srgbClr val="502800"/>
                </a:solidFill>
                <a:latin typeface="Arial" pitchFamily="34" charset="0"/>
                <a:cs typeface="Arial" pitchFamily="34" charset="0"/>
              </a:rPr>
              <a:t>, 2017. С. 50).</a:t>
            </a:r>
            <a:endParaRPr lang="uk-UA" sz="1600" dirty="0" smtClean="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28</a:t>
            </a:fld>
            <a:endParaRPr lang="ru-RU" dirty="0"/>
          </a:p>
        </p:txBody>
      </p:sp>
      <p:sp>
        <p:nvSpPr>
          <p:cNvPr id="3" name="TextBox 2"/>
          <p:cNvSpPr txBox="1"/>
          <p:nvPr/>
        </p:nvSpPr>
        <p:spPr>
          <a:xfrm>
            <a:off x="428596" y="357166"/>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714480" y="1857364"/>
            <a:ext cx="7000924" cy="428628"/>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fontAlgn="t">
              <a:buFont typeface="+mj-lt"/>
              <a:buAutoNum type="arabicPeriod" startAt="7"/>
              <a:tabLst>
                <a:tab pos="538163" algn="l"/>
              </a:tabLst>
            </a:pPr>
            <a:r>
              <a:rPr lang="uk-UA" sz="1600" dirty="0" err="1" smtClean="0">
                <a:solidFill>
                  <a:srgbClr val="502800"/>
                </a:solidFill>
                <a:latin typeface="Arial" pitchFamily="34" charset="0"/>
                <a:cs typeface="Arial" pitchFamily="34" charset="0"/>
              </a:rPr>
              <a:t>Філинюк</a:t>
            </a:r>
            <a:r>
              <a:rPr lang="uk-UA" sz="1600" dirty="0" smtClean="0">
                <a:solidFill>
                  <a:srgbClr val="502800"/>
                </a:solidFill>
                <a:latin typeface="Arial" pitchFamily="34" charset="0"/>
                <a:cs typeface="Arial" pitchFamily="34" charset="0"/>
              </a:rPr>
              <a:t> М. А. Основи </a:t>
            </a:r>
            <a:r>
              <a:rPr lang="uk-UA" sz="1600" dirty="0" err="1" smtClean="0">
                <a:solidFill>
                  <a:srgbClr val="502800"/>
                </a:solidFill>
                <a:latin typeface="Arial" pitchFamily="34" charset="0"/>
                <a:cs typeface="Arial" pitchFamily="34" charset="0"/>
              </a:rPr>
              <a:t>негатроніки</a:t>
            </a:r>
            <a:r>
              <a:rPr lang="uk-UA" sz="1600" dirty="0" smtClean="0">
                <a:solidFill>
                  <a:srgbClr val="502800"/>
                </a:solidFill>
                <a:latin typeface="Arial" pitchFamily="34" charset="0"/>
                <a:cs typeface="Arial" pitchFamily="34" charset="0"/>
              </a:rPr>
              <a:t> : у 2 т. Т. 1. Вінниця, 2006. С. 384.</a:t>
            </a:r>
            <a:endParaRPr lang="ru-RU" sz="1600" dirty="0">
              <a:solidFill>
                <a:schemeClr val="tx1"/>
              </a:solidFill>
              <a:latin typeface="Arial" pitchFamily="34" charset="0"/>
              <a:cs typeface="Arial" pitchFamily="34" charset="0"/>
            </a:endParaRPr>
          </a:p>
        </p:txBody>
      </p:sp>
      <p:sp>
        <p:nvSpPr>
          <p:cNvPr id="9" name="Скругленный прямоугольник 8"/>
          <p:cNvSpPr/>
          <p:nvPr/>
        </p:nvSpPr>
        <p:spPr>
          <a:xfrm>
            <a:off x="428596" y="928670"/>
            <a:ext cx="8358246" cy="571504"/>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на </a:t>
            </a:r>
            <a:r>
              <a:rPr lang="ru-RU" sz="1600" dirty="0" err="1" smtClean="0">
                <a:solidFill>
                  <a:srgbClr val="FFC000"/>
                </a:solidFill>
                <a:latin typeface="Arial" pitchFamily="34" charset="0"/>
                <a:cs typeface="Arial" pitchFamily="34" charset="0"/>
              </a:rPr>
              <a:t>багаточастинний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крім</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номера</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сторінки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зазначають</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номер тому </a:t>
            </a:r>
            <a:r>
              <a:rPr lang="ru-RU" sz="1600" dirty="0" smtClean="0">
                <a:latin typeface="Arial" pitchFamily="34" charset="0"/>
                <a:cs typeface="Arial" pitchFamily="34" charset="0"/>
              </a:rPr>
              <a:t>(</a:t>
            </a:r>
            <a:r>
              <a:rPr lang="ru-RU" sz="1600" dirty="0" err="1" smtClean="0">
                <a:latin typeface="Arial" pitchFamily="34" charset="0"/>
                <a:cs typeface="Arial" pitchFamily="34" charset="0"/>
              </a:rPr>
              <a:t>частини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випуску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тощо</a:t>
            </a:r>
            <a:r>
              <a:rPr lang="ru-RU" sz="1600" dirty="0" smtClean="0">
                <a:latin typeface="Arial" pitchFamily="34" charset="0"/>
                <a:cs typeface="Arial" pitchFamily="34" charset="0"/>
              </a:rPr>
              <a:t>).</a:t>
            </a:r>
            <a:endParaRPr lang="uk-UA" sz="1600" dirty="0">
              <a:latin typeface="Arial" pitchFamily="34" charset="0"/>
              <a:cs typeface="Arial" pitchFamily="34" charset="0"/>
            </a:endParaRPr>
          </a:p>
        </p:txBody>
      </p:sp>
      <p:sp>
        <p:nvSpPr>
          <p:cNvPr id="17" name="TextBox 16"/>
          <p:cNvSpPr txBox="1"/>
          <p:nvPr/>
        </p:nvSpPr>
        <p:spPr>
          <a:xfrm>
            <a:off x="428596" y="1500174"/>
            <a:ext cx="8286808"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Позатекстове</a:t>
            </a:r>
            <a:endParaRPr lang="uk-UA" b="1" i="1" spc="300" dirty="0">
              <a:latin typeface="Arial" pitchFamily="34" charset="0"/>
              <a:cs typeface="Arial" pitchFamily="34" charset="0"/>
            </a:endParaRPr>
          </a:p>
        </p:txBody>
      </p:sp>
      <p:sp>
        <p:nvSpPr>
          <p:cNvPr id="20" name="Прямоугольник 19"/>
          <p:cNvSpPr/>
          <p:nvPr/>
        </p:nvSpPr>
        <p:spPr>
          <a:xfrm>
            <a:off x="1714480" y="2428868"/>
            <a:ext cx="7000924" cy="428628"/>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8"/>
            </a:pPr>
            <a:r>
              <a:rPr lang="ru-RU" sz="1600" dirty="0" smtClean="0">
                <a:solidFill>
                  <a:srgbClr val="502800"/>
                </a:solidFill>
                <a:latin typeface="Arial" pitchFamily="34" charset="0"/>
                <a:cs typeface="Arial" pitchFamily="34" charset="0"/>
              </a:rPr>
              <a:t>Там само. Т. 2. С. 254.</a:t>
            </a:r>
            <a:endParaRPr lang="ru-RU" sz="1600" dirty="0">
              <a:solidFill>
                <a:srgbClr val="502800"/>
              </a:solidFill>
              <a:latin typeface="Arial" pitchFamily="34" charset="0"/>
              <a:cs typeface="Arial" pitchFamily="34" charset="0"/>
            </a:endParaRPr>
          </a:p>
        </p:txBody>
      </p:sp>
      <p:sp>
        <p:nvSpPr>
          <p:cNvPr id="21" name="Прямоугольник 20"/>
          <p:cNvSpPr/>
          <p:nvPr/>
        </p:nvSpPr>
        <p:spPr>
          <a:xfrm>
            <a:off x="1643042" y="5500702"/>
            <a:ext cx="7072362" cy="549989"/>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5"/>
            </a:pPr>
            <a:r>
              <a:rPr lang="uk-UA" sz="1600" dirty="0" err="1" smtClean="0">
                <a:solidFill>
                  <a:srgbClr val="502800"/>
                </a:solidFill>
                <a:latin typeface="Arial" pitchFamily="34" charset="0"/>
                <a:cs typeface="Arial" pitchFamily="34" charset="0"/>
              </a:rPr>
              <a:t>Віштак</a:t>
            </a:r>
            <a:r>
              <a:rPr lang="uk-UA" sz="1600" dirty="0" smtClean="0">
                <a:solidFill>
                  <a:srgbClr val="502800"/>
                </a:solidFill>
                <a:latin typeface="Arial" pitchFamily="34" charset="0"/>
                <a:cs typeface="Arial" pitchFamily="34" charset="0"/>
              </a:rPr>
              <a:t> І. В. Особливості формування культури безпеки в процесі підготовки фахівців технічних спеціальностей  // Там само. С. 32–39.</a:t>
            </a:r>
          </a:p>
        </p:txBody>
      </p:sp>
      <p:sp>
        <p:nvSpPr>
          <p:cNvPr id="24" name="Стрелка вправо 23"/>
          <p:cNvSpPr/>
          <p:nvPr/>
        </p:nvSpPr>
        <p:spPr>
          <a:xfrm>
            <a:off x="357158" y="4643446"/>
            <a:ext cx="1214446" cy="500066"/>
          </a:xfrm>
          <a:prstGeom prst="rightArrow">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500" dirty="0" smtClean="0">
                <a:solidFill>
                  <a:schemeClr val="bg1"/>
                </a:solidFill>
                <a:latin typeface="Arial" pitchFamily="34" charset="0"/>
                <a:cs typeface="Arial" pitchFamily="34" charset="0"/>
              </a:rPr>
              <a:t>Первинне</a:t>
            </a:r>
            <a:endParaRPr lang="uk-UA" sz="1500" dirty="0">
              <a:solidFill>
                <a:schemeClr val="bg1"/>
              </a:solidFill>
              <a:latin typeface="Arial" pitchFamily="34" charset="0"/>
              <a:cs typeface="Arial" pitchFamily="34" charset="0"/>
            </a:endParaRPr>
          </a:p>
        </p:txBody>
      </p:sp>
      <p:sp>
        <p:nvSpPr>
          <p:cNvPr id="25" name="Стрелка вправо 24"/>
          <p:cNvSpPr/>
          <p:nvPr/>
        </p:nvSpPr>
        <p:spPr>
          <a:xfrm>
            <a:off x="357158" y="1785926"/>
            <a:ext cx="1285884" cy="500066"/>
          </a:xfrm>
          <a:prstGeom prst="rightArrow">
            <a:avLst>
              <a:gd name="adj1" fmla="val 50000"/>
              <a:gd name="adj2" fmla="val 39244"/>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2357430"/>
            <a:ext cx="1285884" cy="500066"/>
          </a:xfrm>
          <a:prstGeom prst="rightArrow">
            <a:avLst>
              <a:gd name="adj1" fmla="val 50000"/>
              <a:gd name="adj2" fmla="val 39244"/>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27" name="Стрелка вправо 26"/>
          <p:cNvSpPr/>
          <p:nvPr/>
        </p:nvSpPr>
        <p:spPr>
          <a:xfrm>
            <a:off x="357158" y="5429264"/>
            <a:ext cx="1214446" cy="500066"/>
          </a:xfrm>
          <a:prstGeom prst="rightArrow">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
        <p:nvSpPr>
          <p:cNvPr id="15" name="Скругленный прямоугольник 14"/>
          <p:cNvSpPr/>
          <p:nvPr/>
        </p:nvSpPr>
        <p:spPr>
          <a:xfrm>
            <a:off x="357158" y="2928934"/>
            <a:ext cx="8358246" cy="1285884"/>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у </a:t>
            </a:r>
            <a:r>
              <a:rPr lang="ru-RU" sz="1600" dirty="0" err="1" smtClean="0">
                <a:latin typeface="Arial" pitchFamily="34" charset="0"/>
                <a:cs typeface="Arial" pitchFamily="34" charset="0"/>
              </a:rPr>
              <a:t>складі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первинного</a:t>
            </a:r>
            <a:r>
              <a:rPr lang="ru-RU" sz="1600" dirty="0" smtClean="0">
                <a:latin typeface="Arial" pitchFamily="34" charset="0"/>
                <a:cs typeface="Arial" pitchFamily="34" charset="0"/>
              </a:rPr>
              <a:t> та повторного </a:t>
            </a:r>
            <a:r>
              <a:rPr lang="ru-RU" sz="1600" dirty="0" err="1" smtClean="0">
                <a:latin typeface="Arial" pitchFamily="34" charset="0"/>
                <a:cs typeface="Arial" pitchFamily="34" charset="0"/>
              </a:rPr>
              <a:t>бібліографічних</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наведених</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одне</a:t>
            </a:r>
            <a:r>
              <a:rPr lang="ru-RU" sz="1600" dirty="0" smtClean="0">
                <a:solidFill>
                  <a:srgbClr val="FFC000"/>
                </a:solidFill>
                <a:latin typeface="Arial" pitchFamily="34" charset="0"/>
                <a:cs typeface="Arial" pitchFamily="34" charset="0"/>
              </a:rPr>
              <a:t> за одним</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є</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аналітичні</a:t>
            </a:r>
            <a:r>
              <a:rPr lang="ru-RU" sz="1600" dirty="0" smtClean="0">
                <a:latin typeface="Arial" pitchFamily="34" charset="0"/>
                <a:cs typeface="Arial" pitchFamily="34" charset="0"/>
              </a:rPr>
              <a:t> </a:t>
            </a:r>
            <a:r>
              <a:rPr lang="ru-RU" sz="1600" dirty="0" err="1" smtClean="0">
                <a:solidFill>
                  <a:schemeClr val="bg1"/>
                </a:solidFill>
                <a:latin typeface="Arial" pitchFamily="34" charset="0"/>
                <a:cs typeface="Arial" pitchFamily="34" charset="0"/>
              </a:rPr>
              <a:t>бібліографічні</a:t>
            </a:r>
            <a:r>
              <a:rPr lang="ru-RU" sz="1600" dirty="0" smtClean="0">
                <a:solidFill>
                  <a:schemeClr val="bg1"/>
                </a:solidFill>
                <a:latin typeface="Arial" pitchFamily="34" charset="0"/>
                <a:cs typeface="Arial" pitchFamily="34" charset="0"/>
              </a:rPr>
              <a:t> записи на </a:t>
            </a:r>
            <a:r>
              <a:rPr lang="ru-RU" sz="1600" dirty="0" err="1" smtClean="0">
                <a:solidFill>
                  <a:srgbClr val="FFC000"/>
                </a:solidFill>
                <a:latin typeface="Arial" pitchFamily="34" charset="0"/>
                <a:cs typeface="Arial" pitchFamily="34" charset="0"/>
              </a:rPr>
              <a:t>різні</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публікації</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які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розміщено</a:t>
            </a:r>
            <a:r>
              <a:rPr lang="ru-RU" sz="1600" dirty="0" smtClean="0">
                <a:latin typeface="Arial" pitchFamily="34" charset="0"/>
                <a:cs typeface="Arial" pitchFamily="34" charset="0"/>
              </a:rPr>
              <a:t> в </a:t>
            </a:r>
            <a:r>
              <a:rPr lang="ru-RU" sz="1600" dirty="0" smtClean="0">
                <a:solidFill>
                  <a:srgbClr val="FFC000"/>
                </a:solidFill>
                <a:latin typeface="Arial" pitchFamily="34" charset="0"/>
                <a:cs typeface="Arial" pitchFamily="34" charset="0"/>
              </a:rPr>
              <a:t>одному </a:t>
            </a:r>
            <a:r>
              <a:rPr lang="ru-RU" sz="1600" dirty="0" err="1" smtClean="0">
                <a:solidFill>
                  <a:srgbClr val="FFC000"/>
                </a:solidFill>
                <a:latin typeface="Arial" pitchFamily="34" charset="0"/>
                <a:cs typeface="Arial" pitchFamily="34" charset="0"/>
              </a:rPr>
              <a:t>й</a:t>
            </a:r>
            <a:r>
              <a:rPr lang="ru-RU" sz="1600" dirty="0" smtClean="0">
                <a:solidFill>
                  <a:srgbClr val="FFC000"/>
                </a:solidFill>
                <a:latin typeface="Arial" pitchFamily="34" charset="0"/>
                <a:cs typeface="Arial" pitchFamily="34" charset="0"/>
              </a:rPr>
              <a:t> тому самому </a:t>
            </a:r>
            <a:r>
              <a:rPr lang="ru-RU" sz="1600" dirty="0" err="1" smtClean="0">
                <a:solidFill>
                  <a:srgbClr val="FFC000"/>
                </a:solidFill>
                <a:latin typeface="Arial" pitchFamily="34" charset="0"/>
                <a:cs typeface="Arial" pitchFamily="34" charset="0"/>
              </a:rPr>
              <a:t>виданні</a:t>
            </a:r>
            <a:r>
              <a:rPr lang="ru-RU" sz="1600" dirty="0" smtClean="0">
                <a:latin typeface="Arial" pitchFamily="34" charset="0"/>
                <a:cs typeface="Arial" pitchFamily="34" charset="0"/>
              </a:rPr>
              <a:t>, у повторному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замість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бібліографічних</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відомостей</a:t>
            </a:r>
            <a:r>
              <a:rPr lang="ru-RU" sz="1600" dirty="0" smtClean="0">
                <a:solidFill>
                  <a:srgbClr val="FFC000"/>
                </a:solidFill>
                <a:latin typeface="Arial" pitchFamily="34" charset="0"/>
                <a:cs typeface="Arial" pitchFamily="34" charset="0"/>
              </a:rPr>
              <a:t> про </a:t>
            </a:r>
            <a:r>
              <a:rPr lang="ru-RU" sz="1600" dirty="0" err="1" smtClean="0">
                <a:solidFill>
                  <a:srgbClr val="FFC000"/>
                </a:solidFill>
                <a:latin typeface="Arial" pitchFamily="34" charset="0"/>
                <a:cs typeface="Arial" pitchFamily="34" charset="0"/>
              </a:rPr>
              <a:t>цей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що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збігаються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бібліографічними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відомостями</a:t>
            </a:r>
            <a:r>
              <a:rPr lang="ru-RU" sz="1600" dirty="0" smtClean="0">
                <a:latin typeface="Arial" pitchFamily="34" charset="0"/>
                <a:cs typeface="Arial" pitchFamily="34" charset="0"/>
              </a:rPr>
              <a:t> у </a:t>
            </a:r>
            <a:r>
              <a:rPr lang="ru-RU" sz="1600" dirty="0" err="1" smtClean="0">
                <a:latin typeface="Arial" pitchFamily="34" charset="0"/>
                <a:cs typeface="Arial" pitchFamily="34" charset="0"/>
              </a:rPr>
              <a:t>первинному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наводять</a:t>
            </a:r>
            <a:r>
              <a:rPr lang="ru-RU" sz="1600" dirty="0" smtClean="0">
                <a:latin typeface="Arial" pitchFamily="34" charset="0"/>
                <a:cs typeface="Arial" pitchFamily="34" charset="0"/>
              </a:rPr>
              <a:t> слова «</a:t>
            </a:r>
            <a:r>
              <a:rPr lang="ru-RU" sz="1600" b="1" dirty="0" smtClean="0">
                <a:solidFill>
                  <a:srgbClr val="FFC000"/>
                </a:solidFill>
                <a:latin typeface="Arial" pitchFamily="34" charset="0"/>
                <a:cs typeface="Arial" pitchFamily="34" charset="0"/>
              </a:rPr>
              <a:t>Там само</a:t>
            </a:r>
            <a:r>
              <a:rPr lang="ru-RU" sz="1600" dirty="0" smtClean="0">
                <a:latin typeface="Arial" pitchFamily="34" charset="0"/>
                <a:cs typeface="Arial" pitchFamily="34" charset="0"/>
              </a:rPr>
              <a:t>».</a:t>
            </a:r>
            <a:endParaRPr lang="uk-UA" sz="1600" b="1" dirty="0">
              <a:latin typeface="Arial" pitchFamily="34" charset="0"/>
              <a:cs typeface="Arial" pitchFamily="34" charset="0"/>
            </a:endParaRPr>
          </a:p>
        </p:txBody>
      </p:sp>
      <p:sp>
        <p:nvSpPr>
          <p:cNvPr id="16" name="TextBox 15"/>
          <p:cNvSpPr txBox="1"/>
          <p:nvPr/>
        </p:nvSpPr>
        <p:spPr>
          <a:xfrm>
            <a:off x="357158" y="4143380"/>
            <a:ext cx="8358246" cy="369332"/>
          </a:xfrm>
          <a:prstGeom prst="rect">
            <a:avLst/>
          </a:prstGeom>
          <a:noFill/>
        </p:spPr>
        <p:txBody>
          <a:bodyPr wrap="square" rtlCol="0">
            <a:spAutoFit/>
          </a:bodyPr>
          <a:lstStyle/>
          <a:p>
            <a:pPr algn="ctr"/>
            <a:r>
              <a:rPr lang="uk-UA" b="1" i="1" spc="300" dirty="0" err="1" smtClean="0">
                <a:latin typeface="Arial" pitchFamily="34" charset="0"/>
                <a:cs typeface="Arial" pitchFamily="34" charset="0"/>
              </a:rPr>
              <a:t>Позатекстове</a:t>
            </a:r>
            <a:endParaRPr lang="uk-UA" b="1" i="1" spc="300" dirty="0">
              <a:latin typeface="Arial" pitchFamily="34" charset="0"/>
              <a:cs typeface="Arial" pitchFamily="34" charset="0"/>
            </a:endParaRPr>
          </a:p>
        </p:txBody>
      </p:sp>
      <p:sp>
        <p:nvSpPr>
          <p:cNvPr id="28" name="Прямоугольник 27"/>
          <p:cNvSpPr/>
          <p:nvPr/>
        </p:nvSpPr>
        <p:spPr>
          <a:xfrm>
            <a:off x="1643042" y="4572008"/>
            <a:ext cx="7072362" cy="785818"/>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startAt="4"/>
            </a:pPr>
            <a:r>
              <a:rPr lang="uk-UA" sz="1600" dirty="0" err="1" smtClean="0">
                <a:solidFill>
                  <a:srgbClr val="502800"/>
                </a:solidFill>
                <a:latin typeface="Arial" pitchFamily="34" charset="0"/>
                <a:cs typeface="Arial" pitchFamily="34" charset="0"/>
              </a:rPr>
              <a:t>Дембіцька</a:t>
            </a:r>
            <a:r>
              <a:rPr lang="uk-UA" sz="1600" dirty="0" smtClean="0">
                <a:solidFill>
                  <a:srgbClr val="502800"/>
                </a:solidFill>
                <a:latin typeface="Arial" pitchFamily="34" charset="0"/>
                <a:cs typeface="Arial" pitchFamily="34" charset="0"/>
              </a:rPr>
              <a:t> С. В. Організація самостійної роботи студентів з безпеки життєдіяльності в процесі підготовки фахівців // Педагогіка безпеки. 2016. № 1. С. 48–52.</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29</a:t>
            </a:fld>
            <a:endParaRPr lang="ru-RU"/>
          </a:p>
        </p:txBody>
      </p:sp>
      <p:sp>
        <p:nvSpPr>
          <p:cNvPr id="3" name="TextBox 2"/>
          <p:cNvSpPr txBox="1"/>
          <p:nvPr/>
        </p:nvSpPr>
        <p:spPr>
          <a:xfrm>
            <a:off x="428596" y="714356"/>
            <a:ext cx="8215370" cy="523220"/>
          </a:xfrm>
          <a:prstGeom prst="rect">
            <a:avLst/>
          </a:prstGeom>
          <a:noFill/>
        </p:spPr>
        <p:txBody>
          <a:bodyPr wrap="square" rtlCol="0">
            <a:spAutoFit/>
          </a:bodyPr>
          <a:lstStyle/>
          <a:p>
            <a:pPr algn="ctr"/>
            <a:r>
              <a:rPr lang="uk-UA" sz="2800" b="1" u="sng" dirty="0" smtClean="0">
                <a:solidFill>
                  <a:srgbClr val="0A353C"/>
                </a:solidFill>
                <a:latin typeface="Arial" pitchFamily="34" charset="0"/>
                <a:cs typeface="Arial" pitchFamily="34" charset="0"/>
              </a:rPr>
              <a:t>Повторне бібліографічне посилання</a:t>
            </a:r>
            <a:endParaRPr lang="uk-UA" sz="2800" b="1" u="sng" dirty="0">
              <a:solidFill>
                <a:srgbClr val="0A353C"/>
              </a:solidFill>
              <a:latin typeface="Arial" pitchFamily="34" charset="0"/>
              <a:cs typeface="Arial" pitchFamily="34" charset="0"/>
            </a:endParaRPr>
          </a:p>
        </p:txBody>
      </p:sp>
      <p:sp>
        <p:nvSpPr>
          <p:cNvPr id="8" name="Прямоугольник 7"/>
          <p:cNvSpPr/>
          <p:nvPr/>
        </p:nvSpPr>
        <p:spPr>
          <a:xfrm>
            <a:off x="1714480" y="3429000"/>
            <a:ext cx="7000924" cy="1071570"/>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baseline="30000" dirty="0" smtClean="0">
                <a:solidFill>
                  <a:srgbClr val="502800"/>
                </a:solidFill>
                <a:latin typeface="Arial" pitchFamily="34" charset="0"/>
                <a:cs typeface="Arial" pitchFamily="34" charset="0"/>
              </a:rPr>
              <a:t>2 </a:t>
            </a:r>
            <a:r>
              <a:rPr lang="ru-RU" sz="1600" dirty="0" smtClean="0">
                <a:solidFill>
                  <a:srgbClr val="502800"/>
                </a:solidFill>
                <a:latin typeface="Arial" pitchFamily="34" charset="0"/>
                <a:cs typeface="Arial" pitchFamily="34" charset="0"/>
              </a:rPr>
              <a:t>Денисюк С. Г. </a:t>
            </a:r>
            <a:r>
              <a:rPr lang="ru-RU" sz="1600" dirty="0" err="1" smtClean="0">
                <a:solidFill>
                  <a:srgbClr val="502800"/>
                </a:solidFill>
                <a:latin typeface="Arial" pitchFamily="34" charset="0"/>
                <a:cs typeface="Arial" pitchFamily="34" charset="0"/>
              </a:rPr>
              <a:t>Комунікологія</a:t>
            </a:r>
            <a:r>
              <a:rPr lang="ru-RU" sz="1600" dirty="0" smtClean="0">
                <a:solidFill>
                  <a:srgbClr val="502800"/>
                </a:solidFill>
                <a:latin typeface="Arial" pitchFamily="34" charset="0"/>
                <a:cs typeface="Arial" pitchFamily="34" charset="0"/>
              </a:rPr>
              <a:t> : </a:t>
            </a:r>
            <a:r>
              <a:rPr lang="ru-RU" sz="1600" dirty="0" err="1" smtClean="0">
                <a:solidFill>
                  <a:srgbClr val="502800"/>
                </a:solidFill>
                <a:latin typeface="Arial" pitchFamily="34" charset="0"/>
                <a:cs typeface="Arial" pitchFamily="34" charset="0"/>
              </a:rPr>
              <a:t>навчальний</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посібник</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Вінниця</a:t>
            </a:r>
            <a:r>
              <a:rPr lang="ru-RU" sz="1600" dirty="0" smtClean="0">
                <a:solidFill>
                  <a:srgbClr val="502800"/>
                </a:solidFill>
                <a:latin typeface="Arial" pitchFamily="34" charset="0"/>
                <a:cs typeface="Arial" pitchFamily="34" charset="0"/>
              </a:rPr>
              <a:t>, 2017. С. 51.</a:t>
            </a:r>
            <a:endParaRPr lang="ru-RU" sz="1600" dirty="0">
              <a:solidFill>
                <a:srgbClr val="502800"/>
              </a:solidFill>
              <a:latin typeface="Arial" pitchFamily="34" charset="0"/>
              <a:cs typeface="Arial" pitchFamily="34" charset="0"/>
            </a:endParaRPr>
          </a:p>
        </p:txBody>
      </p:sp>
      <p:sp>
        <p:nvSpPr>
          <p:cNvPr id="9" name="Скругленный прямоугольник 8"/>
          <p:cNvSpPr/>
          <p:nvPr/>
        </p:nvSpPr>
        <p:spPr>
          <a:xfrm>
            <a:off x="428596" y="1571612"/>
            <a:ext cx="8358246" cy="1214446"/>
          </a:xfrm>
          <a:prstGeom prst="roundRect">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Якщо</a:t>
            </a:r>
            <a:r>
              <a:rPr lang="ru-RU" sz="1600" dirty="0" smtClean="0">
                <a:latin typeface="Arial" pitchFamily="34" charset="0"/>
                <a:cs typeface="Arial" pitchFamily="34" charset="0"/>
              </a:rPr>
              <a:t> у повторному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поданому</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не </a:t>
            </a:r>
            <a:r>
              <a:rPr lang="ru-RU" sz="1600" dirty="0" err="1" smtClean="0">
                <a:solidFill>
                  <a:srgbClr val="FFC000"/>
                </a:solidFill>
                <a:latin typeface="Arial" pitchFamily="34" charset="0"/>
                <a:cs typeface="Arial" pitchFamily="34" charset="0"/>
              </a:rPr>
              <a:t>після</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первинного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є</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бібліографічний</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запис</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на один </a:t>
            </a:r>
            <a:r>
              <a:rPr lang="ru-RU" sz="1600" dirty="0" err="1" smtClean="0">
                <a:solidFill>
                  <a:srgbClr val="FFC000"/>
                </a:solidFill>
                <a:latin typeface="Arial" pitchFamily="34" charset="0"/>
                <a:cs typeface="Arial" pitchFamily="34" charset="0"/>
              </a:rPr>
              <a:t>і</a:t>
            </a:r>
            <a:r>
              <a:rPr lang="ru-RU" sz="1600" dirty="0" smtClean="0">
                <a:solidFill>
                  <a:srgbClr val="FFC000"/>
                </a:solidFill>
                <a:latin typeface="Arial" pitchFamily="34" charset="0"/>
                <a:cs typeface="Arial" pitchFamily="34" charset="0"/>
              </a:rPr>
              <a:t> той </a:t>
            </a:r>
            <a:r>
              <a:rPr lang="ru-RU" sz="1600" dirty="0" err="1" smtClean="0">
                <a:solidFill>
                  <a:srgbClr val="FFC000"/>
                </a:solidFill>
                <a:latin typeface="Arial" pitchFamily="34" charset="0"/>
                <a:cs typeface="Arial" pitchFamily="34" charset="0"/>
              </a:rPr>
              <a:t>самий</a:t>
            </a:r>
            <a:r>
              <a:rPr lang="ru-RU" sz="1600" dirty="0" smtClean="0">
                <a:solidFill>
                  <a:srgbClr val="FFC000"/>
                </a:solidFill>
                <a:latin typeface="Arial" pitchFamily="34" charset="0"/>
                <a:cs typeface="Arial" pitchFamily="34" charset="0"/>
              </a:rPr>
              <a:t> документ</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створений</a:t>
            </a:r>
            <a:r>
              <a:rPr lang="ru-RU" sz="1600" dirty="0" smtClean="0">
                <a:latin typeface="Arial" pitchFamily="34" charset="0"/>
                <a:cs typeface="Arial" pitchFamily="34" charset="0"/>
              </a:rPr>
              <a:t> одним, </a:t>
            </a:r>
            <a:r>
              <a:rPr lang="ru-RU" sz="1600" dirty="0" err="1" smtClean="0">
                <a:latin typeface="Arial" pitchFamily="34" charset="0"/>
                <a:cs typeface="Arial" pitchFamily="34" charset="0"/>
              </a:rPr>
              <a:t>двома</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або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трьома</a:t>
            </a:r>
            <a:r>
              <a:rPr lang="ru-RU" sz="1600" dirty="0" smtClean="0">
                <a:latin typeface="Arial" pitchFamily="34" charset="0"/>
                <a:cs typeface="Arial" pitchFamily="34" charset="0"/>
              </a:rPr>
              <a:t> авторами, в </a:t>
            </a:r>
            <a:r>
              <a:rPr lang="ru-RU" sz="1600" dirty="0" err="1" smtClean="0">
                <a:latin typeface="Arial" pitchFamily="34" charset="0"/>
                <a:cs typeface="Arial" pitchFamily="34" charset="0"/>
              </a:rPr>
              <a:t>ньому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заголовок</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бібліографічного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запису</a:t>
            </a:r>
            <a:r>
              <a:rPr lang="ru-RU" sz="1600" dirty="0" smtClean="0">
                <a:latin typeface="Arial" pitchFamily="34" charset="0"/>
                <a:cs typeface="Arial" pitchFamily="34" charset="0"/>
              </a:rPr>
              <a:t>, а </a:t>
            </a:r>
            <a:r>
              <a:rPr lang="ru-RU" sz="1600" dirty="0" err="1" smtClean="0">
                <a:latin typeface="Arial" pitchFamily="34" charset="0"/>
                <a:cs typeface="Arial" pitchFamily="34" charset="0"/>
              </a:rPr>
              <a:t>основну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назву</a:t>
            </a:r>
            <a:r>
              <a:rPr lang="ru-RU" sz="1600" dirty="0" smtClean="0">
                <a:latin typeface="Arial" pitchFamily="34" charset="0"/>
                <a:cs typeface="Arial" pitchFamily="34" charset="0"/>
              </a:rPr>
              <a:t> та </a:t>
            </a:r>
            <a:r>
              <a:rPr lang="ru-RU" sz="1600" dirty="0" err="1" smtClean="0">
                <a:latin typeface="Arial" pitchFamily="34" charset="0"/>
                <a:cs typeface="Arial" pitchFamily="34" charset="0"/>
              </a:rPr>
              <a:t>наступні</a:t>
            </a:r>
            <a:r>
              <a:rPr lang="ru-RU" sz="1600" dirty="0" smtClean="0">
                <a:latin typeface="Arial" pitchFamily="34" charset="0"/>
                <a:cs typeface="Arial" pitchFamily="34" charset="0"/>
              </a:rPr>
              <a:t> за нею </a:t>
            </a:r>
            <a:r>
              <a:rPr lang="ru-RU" sz="1600" dirty="0" err="1" smtClean="0">
                <a:latin typeface="Arial" pitchFamily="34" charset="0"/>
                <a:cs typeface="Arial" pitchFamily="34" charset="0"/>
              </a:rPr>
              <a:t>повторювані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елементи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замінюють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скороченими</a:t>
            </a:r>
            <a:r>
              <a:rPr lang="ru-RU" sz="1600" dirty="0" smtClean="0">
                <a:latin typeface="Arial" pitchFamily="34" charset="0"/>
                <a:cs typeface="Arial" pitchFamily="34" charset="0"/>
              </a:rPr>
              <a:t> словами: </a:t>
            </a:r>
            <a:r>
              <a:rPr lang="ru-RU" sz="1600" b="1" dirty="0" smtClean="0">
                <a:solidFill>
                  <a:srgbClr val="FFC000"/>
                </a:solidFill>
                <a:latin typeface="Arial" pitchFamily="34" charset="0"/>
                <a:cs typeface="Arial" pitchFamily="34" charset="0"/>
              </a:rPr>
              <a:t>«</a:t>
            </a:r>
            <a:r>
              <a:rPr lang="ru-RU" sz="1600" b="1" dirty="0" err="1" smtClean="0">
                <a:solidFill>
                  <a:srgbClr val="FFC000"/>
                </a:solidFill>
                <a:latin typeface="Arial" pitchFamily="34" charset="0"/>
                <a:cs typeface="Arial" pitchFamily="34" charset="0"/>
              </a:rPr>
              <a:t>Зазнач</a:t>
            </a:r>
            <a:r>
              <a:rPr lang="ru-RU" sz="1600" b="1" dirty="0" smtClean="0">
                <a:solidFill>
                  <a:srgbClr val="FFC000"/>
                </a:solidFill>
                <a:latin typeface="Arial" pitchFamily="34" charset="0"/>
                <a:cs typeface="Arial" pitchFamily="34" charset="0"/>
              </a:rPr>
              <a:t>. </a:t>
            </a:r>
            <a:r>
              <a:rPr lang="ru-RU" sz="1600" b="1" dirty="0" err="1" smtClean="0">
                <a:solidFill>
                  <a:srgbClr val="FFC000"/>
                </a:solidFill>
                <a:latin typeface="Arial" pitchFamily="34" charset="0"/>
                <a:cs typeface="Arial" pitchFamily="34" charset="0"/>
              </a:rPr>
              <a:t>твір</a:t>
            </a:r>
            <a:r>
              <a:rPr lang="ru-RU" sz="1600" b="1" dirty="0" smtClean="0">
                <a:solidFill>
                  <a:srgbClr val="FFC000"/>
                </a:solidFill>
                <a:latin typeface="Arial" pitchFamily="34" charset="0"/>
                <a:cs typeface="Arial" pitchFamily="34" charset="0"/>
              </a:rPr>
              <a:t>» </a:t>
            </a:r>
            <a:endParaRPr lang="uk-UA" sz="1600" b="1" dirty="0">
              <a:solidFill>
                <a:srgbClr val="FFC000"/>
              </a:solidFill>
              <a:latin typeface="Arial" pitchFamily="34" charset="0"/>
              <a:cs typeface="Arial" pitchFamily="34" charset="0"/>
            </a:endParaRPr>
          </a:p>
        </p:txBody>
      </p:sp>
      <p:sp>
        <p:nvSpPr>
          <p:cNvPr id="17" name="TextBox 16"/>
          <p:cNvSpPr txBox="1"/>
          <p:nvPr/>
        </p:nvSpPr>
        <p:spPr>
          <a:xfrm>
            <a:off x="428596" y="2928934"/>
            <a:ext cx="8286808" cy="369332"/>
          </a:xfrm>
          <a:prstGeom prst="rect">
            <a:avLst/>
          </a:prstGeom>
          <a:noFill/>
        </p:spPr>
        <p:txBody>
          <a:bodyPr wrap="square" rtlCol="0">
            <a:spAutoFit/>
          </a:bodyPr>
          <a:lstStyle/>
          <a:p>
            <a:pPr algn="ct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
        <p:nvSpPr>
          <p:cNvPr id="20" name="Прямоугольник 19"/>
          <p:cNvSpPr/>
          <p:nvPr/>
        </p:nvSpPr>
        <p:spPr>
          <a:xfrm>
            <a:off x="1714480" y="4857760"/>
            <a:ext cx="7000924" cy="785818"/>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baseline="30000" dirty="0" smtClean="0">
                <a:solidFill>
                  <a:srgbClr val="502800"/>
                </a:solidFill>
                <a:latin typeface="Arial" pitchFamily="34" charset="0"/>
                <a:cs typeface="Arial" pitchFamily="34" charset="0"/>
              </a:rPr>
              <a:t>3</a:t>
            </a:r>
            <a:r>
              <a:rPr lang="ru-RU" sz="1600" dirty="0" smtClean="0">
                <a:solidFill>
                  <a:srgbClr val="502800"/>
                </a:solidFill>
                <a:latin typeface="Arial" pitchFamily="34" charset="0"/>
                <a:cs typeface="Arial" pitchFamily="34" charset="0"/>
              </a:rPr>
              <a:t> …………………..</a:t>
            </a:r>
          </a:p>
          <a:p>
            <a:r>
              <a:rPr lang="uk-UA" sz="1600" baseline="30000" dirty="0" smtClean="0">
                <a:solidFill>
                  <a:srgbClr val="502800"/>
                </a:solidFill>
                <a:latin typeface="Arial" pitchFamily="34" charset="0"/>
                <a:cs typeface="Arial" pitchFamily="34" charset="0"/>
              </a:rPr>
              <a:t>4 </a:t>
            </a:r>
            <a:r>
              <a:rPr lang="ru-RU" sz="1600" dirty="0" smtClean="0">
                <a:solidFill>
                  <a:srgbClr val="502800"/>
                </a:solidFill>
                <a:latin typeface="Arial" pitchFamily="34" charset="0"/>
                <a:cs typeface="Arial" pitchFamily="34" charset="0"/>
              </a:rPr>
              <a:t>Денисюк С. Г. </a:t>
            </a:r>
            <a:r>
              <a:rPr lang="ru-RU" sz="1600" dirty="0" err="1" smtClean="0">
                <a:solidFill>
                  <a:srgbClr val="502800"/>
                </a:solidFill>
                <a:latin typeface="Arial" pitchFamily="34" charset="0"/>
                <a:cs typeface="Arial" pitchFamily="34" charset="0"/>
              </a:rPr>
              <a:t>Зазнач</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твір</a:t>
            </a:r>
            <a:r>
              <a:rPr lang="ru-RU" sz="1600" dirty="0" smtClean="0">
                <a:solidFill>
                  <a:srgbClr val="502800"/>
                </a:solidFill>
                <a:latin typeface="Arial" pitchFamily="34" charset="0"/>
                <a:cs typeface="Arial" pitchFamily="34" charset="0"/>
              </a:rPr>
              <a:t>. С. 85. </a:t>
            </a:r>
            <a:endParaRPr lang="ru-RU" sz="1600" dirty="0">
              <a:solidFill>
                <a:srgbClr val="502800"/>
              </a:solidFill>
              <a:latin typeface="Arial" pitchFamily="34" charset="0"/>
              <a:cs typeface="Arial" pitchFamily="34" charset="0"/>
            </a:endParaRPr>
          </a:p>
        </p:txBody>
      </p:sp>
      <p:sp>
        <p:nvSpPr>
          <p:cNvPr id="25" name="Стрелка вправо 24"/>
          <p:cNvSpPr/>
          <p:nvPr/>
        </p:nvSpPr>
        <p:spPr>
          <a:xfrm>
            <a:off x="357158" y="3714752"/>
            <a:ext cx="1285884" cy="500066"/>
          </a:xfrm>
          <a:prstGeom prst="rightArrow">
            <a:avLst>
              <a:gd name="adj1" fmla="val 50000"/>
              <a:gd name="adj2" fmla="val 39244"/>
            </a:avLst>
          </a:prstGeom>
          <a:solidFill>
            <a:srgbClr val="C0000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chemeClr val="bg1"/>
                </a:solidFill>
                <a:latin typeface="Arial" pitchFamily="34" charset="0"/>
                <a:cs typeface="Arial" pitchFamily="34" charset="0"/>
              </a:rPr>
              <a:t>Первинне</a:t>
            </a:r>
            <a:endParaRPr lang="uk-UA" sz="1600" dirty="0">
              <a:solidFill>
                <a:schemeClr val="bg1"/>
              </a:solidFill>
              <a:latin typeface="Arial" pitchFamily="34" charset="0"/>
              <a:cs typeface="Arial" pitchFamily="34" charset="0"/>
            </a:endParaRPr>
          </a:p>
        </p:txBody>
      </p:sp>
      <p:sp>
        <p:nvSpPr>
          <p:cNvPr id="26" name="Стрелка вправо 25"/>
          <p:cNvSpPr/>
          <p:nvPr/>
        </p:nvSpPr>
        <p:spPr>
          <a:xfrm>
            <a:off x="357158" y="5000636"/>
            <a:ext cx="1285884" cy="500066"/>
          </a:xfrm>
          <a:prstGeom prst="rightArrow">
            <a:avLst>
              <a:gd name="adj1" fmla="val 50000"/>
              <a:gd name="adj2" fmla="val 39244"/>
            </a:avLst>
          </a:prstGeom>
          <a:solidFill>
            <a:srgbClr val="92D050"/>
          </a:solidFill>
          <a:ln>
            <a:solidFill>
              <a:srgbClr val="5D5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1600" dirty="0" smtClean="0">
                <a:solidFill>
                  <a:srgbClr val="502800"/>
                </a:solidFill>
                <a:latin typeface="Arial" pitchFamily="34" charset="0"/>
                <a:cs typeface="Arial" pitchFamily="34" charset="0"/>
              </a:rPr>
              <a:t>Повторне</a:t>
            </a:r>
            <a:endParaRPr lang="uk-UA" sz="1600" dirty="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rmAutofit/>
          </a:bodyPr>
          <a:lstStyle/>
          <a:p>
            <a:r>
              <a:rPr lang="uk-UA" sz="3600" b="1" u="sng" dirty="0" smtClean="0">
                <a:solidFill>
                  <a:srgbClr val="0A353C"/>
                </a:solidFill>
                <a:latin typeface="Arial" pitchFamily="34" charset="0"/>
                <a:cs typeface="Arial" pitchFamily="34" charset="0"/>
              </a:rPr>
              <a:t>СФЕРА ЗАСТОСУВАННЯ</a:t>
            </a:r>
            <a:endParaRPr lang="uk-UA" sz="36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3</a:t>
            </a:fld>
            <a:endParaRPr lang="ru-RU"/>
          </a:p>
        </p:txBody>
      </p:sp>
      <p:sp>
        <p:nvSpPr>
          <p:cNvPr id="4" name="TextBox 3"/>
          <p:cNvSpPr txBox="1"/>
          <p:nvPr/>
        </p:nvSpPr>
        <p:spPr>
          <a:xfrm>
            <a:off x="571472" y="1928802"/>
            <a:ext cx="7786742" cy="3323987"/>
          </a:xfrm>
          <a:prstGeom prst="rect">
            <a:avLst/>
          </a:prstGeom>
          <a:noFill/>
        </p:spPr>
        <p:txBody>
          <a:bodyPr wrap="square" rtlCol="0">
            <a:spAutoFit/>
          </a:bodyPr>
          <a:lstStyle/>
          <a:p>
            <a:endParaRPr lang="uk-UA" dirty="0" smtClean="0"/>
          </a:p>
          <a:p>
            <a:pPr marL="457200" indent="-457200" algn="just">
              <a:buFont typeface="Wingdings" pitchFamily="2" charset="2"/>
              <a:buChar char="Ø"/>
            </a:pPr>
            <a:r>
              <a:rPr lang="uk-UA" sz="2400" dirty="0" smtClean="0">
                <a:latin typeface="Arial" pitchFamily="34" charset="0"/>
                <a:cs typeface="Arial" pitchFamily="34" charset="0"/>
              </a:rPr>
              <a:t>Стандарт поширюється на бібліографічні посилання в опублікованих і неопублікованих документах незалежно від носія інформації.</a:t>
            </a:r>
          </a:p>
          <a:p>
            <a:pPr marL="457200" indent="-457200"/>
            <a:endParaRPr lang="uk-UA" sz="2400" dirty="0" smtClean="0">
              <a:latin typeface="Arial" pitchFamily="34" charset="0"/>
              <a:cs typeface="Arial" pitchFamily="34" charset="0"/>
            </a:endParaRPr>
          </a:p>
          <a:p>
            <a:pPr marL="457200" indent="-457200"/>
            <a:endParaRPr lang="uk-UA" sz="2400" dirty="0" smtClean="0">
              <a:latin typeface="Arial" pitchFamily="34" charset="0"/>
              <a:cs typeface="Arial" pitchFamily="34" charset="0"/>
            </a:endParaRPr>
          </a:p>
          <a:p>
            <a:pPr marL="457200" indent="-457200" algn="just">
              <a:buFont typeface="Wingdings" pitchFamily="2" charset="2"/>
              <a:buChar char="Ø"/>
            </a:pPr>
            <a:r>
              <a:rPr lang="uk-UA" sz="2400" dirty="0" smtClean="0">
                <a:latin typeface="Arial" pitchFamily="34" charset="0"/>
                <a:cs typeface="Arial" pitchFamily="34" charset="0"/>
              </a:rPr>
              <a:t>Стандарт призначено авторам творів, видавцям, фахівцям редакцій засобів масової інформації, інформаційних центрів тощо.</a:t>
            </a:r>
            <a:endParaRPr lang="uk-UA"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714380"/>
          </a:xfrm>
        </p:spPr>
        <p:txBody>
          <a:bodyPr>
            <a:normAutofit fontScale="90000"/>
          </a:bodyPr>
          <a:lstStyle/>
          <a:p>
            <a:r>
              <a:rPr lang="uk-UA" sz="3600" b="1" u="sng" dirty="0" smtClean="0">
                <a:solidFill>
                  <a:srgbClr val="0A353C"/>
                </a:solidFill>
                <a:latin typeface="Arial" pitchFamily="34" charset="0"/>
                <a:cs typeface="Arial" pitchFamily="34" charset="0"/>
              </a:rPr>
              <a:t>Комплексне бібліографічне посилання</a:t>
            </a:r>
            <a:endParaRPr lang="uk-UA" sz="36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30</a:t>
            </a:fld>
            <a:endParaRPr lang="ru-RU"/>
          </a:p>
        </p:txBody>
      </p:sp>
      <p:graphicFrame>
        <p:nvGraphicFramePr>
          <p:cNvPr id="5" name="Схема 4"/>
          <p:cNvGraphicFramePr/>
          <p:nvPr/>
        </p:nvGraphicFramePr>
        <p:xfrm>
          <a:off x="357158" y="1643050"/>
          <a:ext cx="8358246" cy="15716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85720" y="1214422"/>
            <a:ext cx="8858280" cy="392415"/>
          </a:xfrm>
          <a:prstGeom prst="rect">
            <a:avLst/>
          </a:prstGeom>
          <a:noFill/>
          <a:ln>
            <a:noFill/>
          </a:ln>
        </p:spPr>
        <p:txBody>
          <a:bodyPr wrap="square" rtlCol="0">
            <a:spAutoFit/>
          </a:bodyPr>
          <a:lstStyle/>
          <a:p>
            <a:r>
              <a:rPr lang="uk-UA" sz="1950" b="1" i="1" dirty="0" smtClean="0">
                <a:latin typeface="Arial" pitchFamily="34" charset="0"/>
                <a:cs typeface="Arial" pitchFamily="34" charset="0"/>
              </a:rPr>
              <a:t>Комплексне бібліографічне посилання </a:t>
            </a:r>
            <a:r>
              <a:rPr lang="uk-UA" sz="1950" i="1" dirty="0" smtClean="0">
                <a:latin typeface="Arial" pitchFamily="34" charset="0"/>
                <a:cs typeface="Arial" pitchFamily="34" charset="0"/>
              </a:rPr>
              <a:t>— </a:t>
            </a:r>
            <a:r>
              <a:rPr lang="ru-RU" sz="1950" i="1" dirty="0" err="1" smtClean="0">
                <a:latin typeface="Arial" pitchFamily="34" charset="0"/>
                <a:cs typeface="Arial" pitchFamily="34" charset="0"/>
              </a:rPr>
              <a:t>кілька</a:t>
            </a:r>
            <a:r>
              <a:rPr lang="ru-RU" sz="1950" i="1" dirty="0" smtClean="0">
                <a:latin typeface="Arial" pitchFamily="34" charset="0"/>
                <a:cs typeface="Arial" pitchFamily="34" charset="0"/>
              </a:rPr>
              <a:t> </a:t>
            </a:r>
            <a:r>
              <a:rPr lang="ru-RU" sz="1950" i="1" dirty="0" err="1" smtClean="0">
                <a:latin typeface="Arial" pitchFamily="34" charset="0"/>
                <a:cs typeface="Arial" pitchFamily="34" charset="0"/>
              </a:rPr>
              <a:t>об’єктів</a:t>
            </a:r>
            <a:r>
              <a:rPr lang="ru-RU" sz="1950" i="1" dirty="0" smtClean="0">
                <a:latin typeface="Arial" pitchFamily="34" charset="0"/>
                <a:cs typeface="Arial" pitchFamily="34" charset="0"/>
              </a:rPr>
              <a:t> </a:t>
            </a:r>
            <a:r>
              <a:rPr lang="ru-RU" sz="1950" i="1" dirty="0" err="1" smtClean="0">
                <a:latin typeface="Arial" pitchFamily="34" charset="0"/>
                <a:cs typeface="Arial" pitchFamily="34" charset="0"/>
              </a:rPr>
              <a:t>посилання</a:t>
            </a:r>
            <a:r>
              <a:rPr lang="ru-RU" sz="1950" i="1" dirty="0" smtClean="0">
                <a:latin typeface="Arial" pitchFamily="34" charset="0"/>
                <a:cs typeface="Arial" pitchFamily="34" charset="0"/>
              </a:rPr>
              <a:t>.</a:t>
            </a:r>
            <a:endParaRPr lang="uk-UA" sz="1950" i="1" dirty="0">
              <a:latin typeface="Arial" pitchFamily="34" charset="0"/>
              <a:cs typeface="Arial" pitchFamily="34" charset="0"/>
            </a:endParaRPr>
          </a:p>
        </p:txBody>
      </p:sp>
      <p:sp>
        <p:nvSpPr>
          <p:cNvPr id="8" name="TextBox 7"/>
          <p:cNvSpPr txBox="1"/>
          <p:nvPr/>
        </p:nvSpPr>
        <p:spPr>
          <a:xfrm>
            <a:off x="428596" y="4500570"/>
            <a:ext cx="7358114" cy="646331"/>
          </a:xfrm>
          <a:prstGeom prst="rect">
            <a:avLst/>
          </a:prstGeom>
          <a:noFill/>
        </p:spPr>
        <p:txBody>
          <a:bodyPr wrap="square" rtlCol="0">
            <a:spAutoFit/>
          </a:bodyPr>
          <a:lstStyle/>
          <a:p>
            <a:r>
              <a:rPr lang="ru-RU" dirty="0" err="1" smtClean="0">
                <a:latin typeface="Arial" pitchFamily="34" charset="0"/>
                <a:cs typeface="Arial" pitchFamily="34" charset="0"/>
              </a:rPr>
              <a:t>Кілька</a:t>
            </a:r>
            <a:r>
              <a:rPr lang="ru-RU" dirty="0" smtClean="0">
                <a:latin typeface="Arial" pitchFamily="34" charset="0"/>
                <a:cs typeface="Arial" pitchFamily="34" charset="0"/>
              </a:rPr>
              <a:t> </a:t>
            </a:r>
            <a:r>
              <a:rPr lang="ru-RU" dirty="0" err="1" smtClean="0">
                <a:latin typeface="Arial" pitchFamily="34" charset="0"/>
                <a:cs typeface="Arial" pitchFamily="34" charset="0"/>
              </a:rPr>
              <a:t>об’єктів</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бібліографічного</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подають</a:t>
            </a:r>
            <a:r>
              <a:rPr lang="ru-RU" dirty="0" smtClean="0">
                <a:latin typeface="Arial" pitchFamily="34" charset="0"/>
                <a:cs typeface="Arial" pitchFamily="34" charset="0"/>
              </a:rPr>
              <a:t> в </a:t>
            </a:r>
            <a:r>
              <a:rPr lang="ru-RU" b="1" dirty="0" err="1" smtClean="0">
                <a:latin typeface="Arial" pitchFamily="34" charset="0"/>
                <a:cs typeface="Arial" pitchFamily="34" charset="0"/>
              </a:rPr>
              <a:t>абетковому</a:t>
            </a:r>
            <a:endParaRPr lang="ru-RU" b="1" dirty="0" smtClean="0">
              <a:latin typeface="Arial" pitchFamily="34" charset="0"/>
              <a:cs typeface="Arial" pitchFamily="34" charset="0"/>
            </a:endParaRPr>
          </a:p>
          <a:p>
            <a:r>
              <a:rPr lang="ru-RU" dirty="0" err="1" smtClean="0">
                <a:latin typeface="Arial" pitchFamily="34" charset="0"/>
                <a:cs typeface="Arial" pitchFamily="34" charset="0"/>
              </a:rPr>
              <a:t>чи</a:t>
            </a:r>
            <a:r>
              <a:rPr lang="ru-RU" dirty="0" smtClean="0">
                <a:latin typeface="Arial" pitchFamily="34" charset="0"/>
                <a:cs typeface="Arial" pitchFamily="34" charset="0"/>
              </a:rPr>
              <a:t> </a:t>
            </a:r>
            <a:r>
              <a:rPr lang="ru-RU" b="1" dirty="0" err="1" smtClean="0">
                <a:latin typeface="Arial" pitchFamily="34" charset="0"/>
                <a:cs typeface="Arial" pitchFamily="34" charset="0"/>
              </a:rPr>
              <a:t>хронологічному</a:t>
            </a:r>
            <a:r>
              <a:rPr lang="ru-RU" dirty="0" smtClean="0">
                <a:latin typeface="Arial" pitchFamily="34" charset="0"/>
                <a:cs typeface="Arial" pitchFamily="34" charset="0"/>
              </a:rPr>
              <a:t> порядку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b="1" dirty="0" smtClean="0">
                <a:latin typeface="Arial" pitchFamily="34" charset="0"/>
                <a:cs typeface="Arial" pitchFamily="34" charset="0"/>
              </a:rPr>
              <a:t>за </a:t>
            </a:r>
            <a:r>
              <a:rPr lang="ru-RU" b="1" dirty="0" err="1" smtClean="0">
                <a:latin typeface="Arial" pitchFamily="34" charset="0"/>
                <a:cs typeface="Arial" pitchFamily="34" charset="0"/>
              </a:rPr>
              <a:t>абеткою</a:t>
            </a:r>
            <a:r>
              <a:rPr lang="ru-RU" b="1" dirty="0" smtClean="0">
                <a:latin typeface="Arial" pitchFamily="34" charset="0"/>
                <a:cs typeface="Arial" pitchFamily="34" charset="0"/>
              </a:rPr>
              <a:t> </a:t>
            </a:r>
            <a:r>
              <a:rPr lang="ru-RU" b="1" dirty="0" err="1" smtClean="0">
                <a:latin typeface="Arial" pitchFamily="34" charset="0"/>
                <a:cs typeface="Arial" pitchFamily="34" charset="0"/>
              </a:rPr>
              <a:t>назв</a:t>
            </a:r>
            <a:r>
              <a:rPr lang="ru-RU" b="1" dirty="0" smtClean="0">
                <a:latin typeface="Arial" pitchFamily="34" charset="0"/>
                <a:cs typeface="Arial" pitchFamily="34" charset="0"/>
              </a:rPr>
              <a:t> </a:t>
            </a:r>
            <a:r>
              <a:rPr lang="ru-RU" b="1" dirty="0" err="1" smtClean="0">
                <a:latin typeface="Arial" pitchFamily="34" charset="0"/>
                <a:cs typeface="Arial" pitchFamily="34" charset="0"/>
              </a:rPr>
              <a:t>мов</a:t>
            </a:r>
            <a:endParaRPr lang="uk-UA" dirty="0">
              <a:latin typeface="Arial" pitchFamily="34" charset="0"/>
              <a:cs typeface="Arial" pitchFamily="34" charset="0"/>
            </a:endParaRPr>
          </a:p>
        </p:txBody>
      </p:sp>
      <p:grpSp>
        <p:nvGrpSpPr>
          <p:cNvPr id="11" name="Группа 10"/>
          <p:cNvGrpSpPr/>
          <p:nvPr/>
        </p:nvGrpSpPr>
        <p:grpSpPr>
          <a:xfrm>
            <a:off x="428596" y="3286124"/>
            <a:ext cx="5857915" cy="1234154"/>
            <a:chOff x="2720965" y="-94917"/>
            <a:chExt cx="2865289" cy="1234154"/>
          </a:xfrm>
          <a:scene3d>
            <a:camera prst="orthographicFront">
              <a:rot lat="0" lon="0" rev="0"/>
            </a:camera>
            <a:lightRig rig="contrasting" dir="t">
              <a:rot lat="0" lon="0" rev="1500000"/>
            </a:lightRig>
          </a:scene3d>
        </p:grpSpPr>
        <p:sp>
          <p:nvSpPr>
            <p:cNvPr id="12" name="Скругленный прямоугольник 11"/>
            <p:cNvSpPr/>
            <p:nvPr/>
          </p:nvSpPr>
          <p:spPr>
            <a:xfrm>
              <a:off x="2720965" y="-94917"/>
              <a:ext cx="2817212" cy="471788"/>
            </a:xfrm>
            <a:prstGeom prst="roundRect">
              <a:avLst>
                <a:gd name="adj" fmla="val 10000"/>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p3d prstMaterial="metal">
              <a:bevelT w="88900" h="88900"/>
            </a:sp3d>
          </p:spPr>
          <p:style>
            <a:lnRef idx="0">
              <a:scrgbClr r="0" g="0" b="0"/>
            </a:lnRef>
            <a:fillRef idx="3">
              <a:scrgbClr r="0" g="0" b="0"/>
            </a:fillRef>
            <a:effectRef idx="2">
              <a:scrgbClr r="0" g="0" b="0"/>
            </a:effectRef>
            <a:fontRef idx="minor">
              <a:schemeClr val="lt1"/>
            </a:fontRef>
          </p:style>
          <p:txBody>
            <a:bodyPr/>
            <a:lstStyle/>
            <a:p>
              <a:r>
                <a:rPr lang="uk-UA" dirty="0" smtClean="0">
                  <a:latin typeface="Arial" pitchFamily="34" charset="0"/>
                  <a:cs typeface="Arial" pitchFamily="34" charset="0"/>
                </a:rPr>
                <a:t>Можуть містити </a:t>
              </a:r>
              <a:r>
                <a:rPr lang="uk-UA" b="1" dirty="0" smtClean="0">
                  <a:latin typeface="Arial" pitchFamily="34" charset="0"/>
                  <a:cs typeface="Arial" pitchFamily="34" charset="0"/>
                </a:rPr>
                <a:t>первинні</a:t>
              </a:r>
              <a:r>
                <a:rPr lang="uk-UA" dirty="0" smtClean="0">
                  <a:latin typeface="Arial" pitchFamily="34" charset="0"/>
                  <a:cs typeface="Arial" pitchFamily="34" charset="0"/>
                </a:rPr>
                <a:t> та </a:t>
              </a:r>
              <a:r>
                <a:rPr lang="uk-UA" b="1" dirty="0" smtClean="0">
                  <a:latin typeface="Arial" pitchFamily="34" charset="0"/>
                  <a:cs typeface="Arial" pitchFamily="34" charset="0"/>
                </a:rPr>
                <a:t>повторні</a:t>
              </a:r>
              <a:r>
                <a:rPr lang="uk-UA" dirty="0" smtClean="0">
                  <a:latin typeface="Arial" pitchFamily="34" charset="0"/>
                  <a:cs typeface="Arial" pitchFamily="34" charset="0"/>
                </a:rPr>
                <a:t> посилання</a:t>
              </a:r>
              <a:endParaRPr lang="uk-UA" dirty="0">
                <a:latin typeface="Arial" pitchFamily="34" charset="0"/>
                <a:cs typeface="Arial" pitchFamily="34" charset="0"/>
              </a:endParaRPr>
            </a:p>
          </p:txBody>
        </p:sp>
        <p:sp>
          <p:nvSpPr>
            <p:cNvPr id="13" name="Скругленный прямоугольник 4"/>
            <p:cNvSpPr/>
            <p:nvPr/>
          </p:nvSpPr>
          <p:spPr>
            <a:xfrm>
              <a:off x="2792494" y="762339"/>
              <a:ext cx="2793760" cy="37689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pPr>
              <a:r>
                <a:rPr lang="uk-UA" sz="2400" b="1" kern="1200" dirty="0" smtClean="0">
                  <a:solidFill>
                    <a:srgbClr val="FFC000"/>
                  </a:solidFill>
                  <a:latin typeface="Arial" pitchFamily="34" charset="0"/>
                  <a:cs typeface="Arial" pitchFamily="34" charset="0"/>
                </a:rPr>
                <a:t>     </a:t>
              </a:r>
              <a:endParaRPr lang="uk-UA" sz="1800" b="1" kern="1200" dirty="0" smtClean="0">
                <a:solidFill>
                  <a:srgbClr val="FFC000"/>
                </a:solidFill>
                <a:latin typeface="Arial" pitchFamily="34" charset="0"/>
                <a:cs typeface="Arial" pitchFamily="34" charset="0"/>
              </a:endParaRPr>
            </a:p>
          </p:txBody>
        </p:sp>
      </p:grpSp>
      <p:grpSp>
        <p:nvGrpSpPr>
          <p:cNvPr id="17" name="Группа 16"/>
          <p:cNvGrpSpPr/>
          <p:nvPr/>
        </p:nvGrpSpPr>
        <p:grpSpPr>
          <a:xfrm>
            <a:off x="2714611" y="3714752"/>
            <a:ext cx="5929354" cy="714380"/>
            <a:chOff x="2815913" y="442822"/>
            <a:chExt cx="2924830" cy="595421"/>
          </a:xfrm>
          <a:scene3d>
            <a:camera prst="orthographicFront">
              <a:rot lat="0" lon="0" rev="0"/>
            </a:camera>
            <a:lightRig rig="contrasting" dir="t">
              <a:rot lat="0" lon="0" rev="1500000"/>
            </a:lightRig>
          </a:scene3d>
        </p:grpSpPr>
        <p:sp>
          <p:nvSpPr>
            <p:cNvPr id="18" name="Скругленный прямоугольник 17"/>
            <p:cNvSpPr/>
            <p:nvPr/>
          </p:nvSpPr>
          <p:spPr>
            <a:xfrm>
              <a:off x="2815913" y="561906"/>
              <a:ext cx="2924830" cy="476337"/>
            </a:xfrm>
            <a:prstGeom prst="roundRect">
              <a:avLst>
                <a:gd name="adj" fmla="val 10000"/>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p3d prstMaterial="metal">
              <a:bevelT w="88900" h="88900"/>
            </a:sp3d>
          </p:spPr>
          <p:style>
            <a:lnRef idx="0">
              <a:scrgbClr r="0" g="0" b="0"/>
            </a:lnRef>
            <a:fillRef idx="3">
              <a:scrgbClr r="0" g="0" b="0"/>
            </a:fillRef>
            <a:effectRef idx="2">
              <a:scrgbClr r="0" g="0" b="0"/>
            </a:effectRef>
            <a:fontRef idx="minor">
              <a:schemeClr val="lt1"/>
            </a:fontRef>
          </p:style>
        </p:sp>
        <p:sp>
          <p:nvSpPr>
            <p:cNvPr id="19" name="Скругленный прямоугольник 4"/>
            <p:cNvSpPr/>
            <p:nvPr/>
          </p:nvSpPr>
          <p:spPr>
            <a:xfrm>
              <a:off x="2863179" y="442822"/>
              <a:ext cx="2865537" cy="59542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defTabSz="1066800">
                <a:lnSpc>
                  <a:spcPct val="150000"/>
                </a:lnSpc>
                <a:spcBef>
                  <a:spcPct val="0"/>
                </a:spcBef>
                <a:spcAft>
                  <a:spcPct val="35000"/>
                </a:spcAft>
              </a:pPr>
              <a:r>
                <a:rPr lang="uk-UA" kern="1200" dirty="0" smtClean="0">
                  <a:solidFill>
                    <a:schemeClr val="bg1"/>
                  </a:solidFill>
                  <a:latin typeface="Arial" pitchFamily="34" charset="0"/>
                  <a:cs typeface="Arial" pitchFamily="34" charset="0"/>
                </a:rPr>
                <a:t>Розділяють між собою знаком </a:t>
              </a:r>
              <a:r>
                <a:rPr lang="uk-UA" kern="1200" dirty="0" err="1" smtClean="0">
                  <a:solidFill>
                    <a:srgbClr val="FFC000"/>
                  </a:solidFill>
                  <a:latin typeface="Arial" pitchFamily="34" charset="0"/>
                  <a:cs typeface="Arial" pitchFamily="34" charset="0"/>
                </a:rPr>
                <a:t>“крапка</a:t>
              </a:r>
              <a:r>
                <a:rPr lang="uk-UA" kern="1200" dirty="0" smtClean="0">
                  <a:solidFill>
                    <a:srgbClr val="FFC000"/>
                  </a:solidFill>
                  <a:latin typeface="Arial" pitchFamily="34" charset="0"/>
                  <a:cs typeface="Arial" pitchFamily="34" charset="0"/>
                </a:rPr>
                <a:t> з </a:t>
              </a:r>
              <a:r>
                <a:rPr lang="uk-UA" kern="1200" dirty="0" err="1" smtClean="0">
                  <a:solidFill>
                    <a:srgbClr val="FFC000"/>
                  </a:solidFill>
                  <a:latin typeface="Arial" pitchFamily="34" charset="0"/>
                  <a:cs typeface="Arial" pitchFamily="34" charset="0"/>
                </a:rPr>
                <a:t>комою”</a:t>
              </a:r>
              <a:r>
                <a:rPr lang="en-US" kern="1200" dirty="0" smtClean="0">
                  <a:solidFill>
                    <a:srgbClr val="FFC000"/>
                  </a:solidFill>
                  <a:latin typeface="Arial" pitchFamily="34" charset="0"/>
                  <a:cs typeface="Arial" pitchFamily="34" charset="0"/>
                </a:rPr>
                <a:t> </a:t>
              </a:r>
              <a:r>
                <a:rPr lang="ru-RU" sz="2400" b="1" kern="1200" dirty="0" smtClean="0">
                  <a:solidFill>
                    <a:schemeClr val="bg1"/>
                  </a:solidFill>
                  <a:latin typeface="Arial" pitchFamily="34" charset="0"/>
                  <a:cs typeface="Arial" pitchFamily="34" charset="0"/>
                </a:rPr>
                <a:t>( ; )</a:t>
              </a:r>
              <a:endParaRPr lang="uk-UA" sz="2400" b="1" kern="1200" dirty="0" smtClean="0">
                <a:solidFill>
                  <a:schemeClr val="bg1"/>
                </a:solidFill>
                <a:latin typeface="Arial" pitchFamily="34" charset="0"/>
                <a:cs typeface="Arial" pitchFamily="34" charset="0"/>
              </a:endParaRPr>
            </a:p>
          </p:txBody>
        </p:sp>
      </p:grpSp>
      <p:sp>
        <p:nvSpPr>
          <p:cNvPr id="15" name="TextBox 14"/>
          <p:cNvSpPr txBox="1"/>
          <p:nvPr/>
        </p:nvSpPr>
        <p:spPr>
          <a:xfrm>
            <a:off x="1285852" y="5357827"/>
            <a:ext cx="7358114" cy="646331"/>
          </a:xfrm>
          <a:prstGeom prst="rect">
            <a:avLst/>
          </a:prstGeom>
          <a:noFill/>
        </p:spPr>
        <p:txBody>
          <a:bodyPr wrap="square" rtlCol="0">
            <a:spAutoFit/>
          </a:bodyPr>
          <a:lstStyle/>
          <a:p>
            <a:pPr algn="r"/>
            <a:r>
              <a:rPr lang="ru-RU" dirty="0" err="1" smtClean="0">
                <a:latin typeface="Arial" pitchFamily="34" charset="0"/>
                <a:cs typeface="Arial" pitchFamily="34" charset="0"/>
              </a:rPr>
              <a:t>Кожне</a:t>
            </a:r>
            <a:r>
              <a:rPr lang="ru-RU" dirty="0" smtClean="0">
                <a:latin typeface="Arial" pitchFamily="34" charset="0"/>
                <a:cs typeface="Arial" pitchFamily="34" charset="0"/>
              </a:rPr>
              <a:t> </a:t>
            </a:r>
            <a:r>
              <a:rPr lang="ru-RU" dirty="0" err="1" smtClean="0">
                <a:latin typeface="Arial" pitchFamily="34" charset="0"/>
                <a:cs typeface="Arial" pitchFamily="34" charset="0"/>
              </a:rPr>
              <a:t>з</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бібліографічних</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посилань</a:t>
            </a:r>
            <a:r>
              <a:rPr lang="ru-RU" dirty="0" smtClean="0">
                <a:latin typeface="Arial" pitchFamily="34" charset="0"/>
                <a:cs typeface="Arial" pitchFamily="34" charset="0"/>
              </a:rPr>
              <a:t> у </a:t>
            </a:r>
            <a:r>
              <a:rPr lang="ru-RU" dirty="0" err="1" smtClean="0">
                <a:latin typeface="Arial" pitchFamily="34" charset="0"/>
                <a:cs typeface="Arial" pitchFamily="34" charset="0"/>
              </a:rPr>
              <a:t>складі</a:t>
            </a:r>
            <a:r>
              <a:rPr lang="ru-RU" dirty="0" smtClean="0">
                <a:latin typeface="Arial" pitchFamily="34" charset="0"/>
                <a:cs typeface="Arial" pitchFamily="34" charset="0"/>
              </a:rPr>
              <a:t> комплексного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оформлюють</a:t>
            </a:r>
            <a:r>
              <a:rPr lang="ru-RU" dirty="0" smtClean="0">
                <a:latin typeface="Arial" pitchFamily="34" charset="0"/>
                <a:cs typeface="Arial" pitchFamily="34" charset="0"/>
              </a:rPr>
              <a:t> за </a:t>
            </a:r>
            <a:r>
              <a:rPr lang="ru-RU" dirty="0" err="1" smtClean="0">
                <a:latin typeface="Arial" pitchFamily="34" charset="0"/>
                <a:cs typeface="Arial" pitchFamily="34" charset="0"/>
              </a:rPr>
              <a:t>загальними</a:t>
            </a:r>
            <a:r>
              <a:rPr lang="ru-RU" dirty="0" smtClean="0">
                <a:latin typeface="Arial" pitchFamily="34" charset="0"/>
                <a:cs typeface="Arial" pitchFamily="34" charset="0"/>
              </a:rPr>
              <a:t> </a:t>
            </a:r>
            <a:r>
              <a:rPr lang="uk-UA" dirty="0" smtClean="0">
                <a:latin typeface="Arial" pitchFamily="34" charset="0"/>
                <a:cs typeface="Arial" pitchFamily="34" charset="0"/>
              </a:rPr>
              <a:t>правилами</a:t>
            </a:r>
            <a:endParaRPr lang="uk-U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31</a:t>
            </a:fld>
            <a:endParaRPr lang="ru-RU" dirty="0"/>
          </a:p>
        </p:txBody>
      </p:sp>
      <p:sp>
        <p:nvSpPr>
          <p:cNvPr id="3" name="TextBox 2"/>
          <p:cNvSpPr txBox="1"/>
          <p:nvPr/>
        </p:nvSpPr>
        <p:spPr>
          <a:xfrm>
            <a:off x="428596" y="500043"/>
            <a:ext cx="8358246" cy="584775"/>
          </a:xfrm>
          <a:prstGeom prst="rect">
            <a:avLst/>
          </a:prstGeom>
          <a:noFill/>
        </p:spPr>
        <p:txBody>
          <a:bodyPr wrap="square" rtlCol="0">
            <a:spAutoFit/>
          </a:bodyPr>
          <a:lstStyle/>
          <a:p>
            <a:pPr algn="ctr"/>
            <a:r>
              <a:rPr lang="uk-UA" sz="3200" b="1" u="sng" dirty="0" smtClean="0">
                <a:solidFill>
                  <a:srgbClr val="0A353C"/>
                </a:solidFill>
                <a:latin typeface="Arial" pitchFamily="34" charset="0"/>
                <a:cs typeface="Arial" pitchFamily="34" charset="0"/>
              </a:rPr>
              <a:t>Комплексне бібліографічне посилання</a:t>
            </a:r>
            <a:endParaRPr lang="uk-UA" sz="3200" b="1" u="sng" dirty="0">
              <a:solidFill>
                <a:srgbClr val="0A353C"/>
              </a:solidFill>
              <a:latin typeface="Arial" pitchFamily="34" charset="0"/>
              <a:cs typeface="Arial" pitchFamily="34" charset="0"/>
            </a:endParaRPr>
          </a:p>
        </p:txBody>
      </p:sp>
      <p:sp>
        <p:nvSpPr>
          <p:cNvPr id="11" name="Скругленный прямоугольник 10"/>
          <p:cNvSpPr/>
          <p:nvPr/>
        </p:nvSpPr>
        <p:spPr>
          <a:xfrm>
            <a:off x="357158" y="2357430"/>
            <a:ext cx="7643866" cy="1071570"/>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550" baseline="30000" dirty="0" smtClean="0">
                <a:solidFill>
                  <a:srgbClr val="502800"/>
                </a:solidFill>
                <a:latin typeface="Arial" pitchFamily="34" charset="0"/>
                <a:cs typeface="Arial" pitchFamily="34" charset="0"/>
              </a:rPr>
              <a:t>* </a:t>
            </a:r>
            <a:r>
              <a:rPr lang="ru-RU" sz="1550" dirty="0" smtClean="0">
                <a:solidFill>
                  <a:srgbClr val="502800"/>
                </a:solidFill>
                <a:latin typeface="Arial" pitchFamily="34" charset="0"/>
                <a:cs typeface="Arial" pitchFamily="34" charset="0"/>
              </a:rPr>
              <a:t>Азаров О. Д. </a:t>
            </a:r>
            <a:r>
              <a:rPr lang="ru-RU" sz="1550" dirty="0" err="1" smtClean="0">
                <a:solidFill>
                  <a:srgbClr val="502800"/>
                </a:solidFill>
                <a:latin typeface="Arial" pitchFamily="34" charset="0"/>
                <a:cs typeface="Arial" pitchFamily="34" charset="0"/>
              </a:rPr>
              <a:t>Основи</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теорії</a:t>
            </a:r>
            <a:r>
              <a:rPr lang="ru-RU" sz="1550" dirty="0" smtClean="0">
                <a:solidFill>
                  <a:srgbClr val="502800"/>
                </a:solidFill>
                <a:latin typeface="Arial" pitchFamily="34" charset="0"/>
                <a:cs typeface="Arial" pitchFamily="34" charset="0"/>
              </a:rPr>
              <a:t> аналого-цифрового </a:t>
            </a:r>
            <a:r>
              <a:rPr lang="ru-RU" sz="1550" dirty="0" err="1" smtClean="0">
                <a:solidFill>
                  <a:srgbClr val="502800"/>
                </a:solidFill>
                <a:latin typeface="Arial" pitchFamily="34" charset="0"/>
                <a:cs typeface="Arial" pitchFamily="34" charset="0"/>
              </a:rPr>
              <a:t>перетворення</a:t>
            </a:r>
            <a:r>
              <a:rPr lang="ru-RU" sz="1550" dirty="0" smtClean="0">
                <a:solidFill>
                  <a:srgbClr val="502800"/>
                </a:solidFill>
                <a:latin typeface="Arial" pitchFamily="34" charset="0"/>
                <a:cs typeface="Arial" pitchFamily="34" charset="0"/>
              </a:rPr>
              <a:t> на </a:t>
            </a:r>
            <a:r>
              <a:rPr lang="ru-RU" sz="1550" dirty="0" err="1" smtClean="0">
                <a:solidFill>
                  <a:srgbClr val="502800"/>
                </a:solidFill>
                <a:latin typeface="Arial" pitchFamily="34" charset="0"/>
                <a:cs typeface="Arial" pitchFamily="34" charset="0"/>
              </a:rPr>
              <a:t>основі</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надлишкових</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позиційних</a:t>
            </a:r>
            <a:r>
              <a:rPr lang="ru-RU" sz="1550" dirty="0" smtClean="0">
                <a:solidFill>
                  <a:srgbClr val="502800"/>
                </a:solidFill>
                <a:latin typeface="Arial" pitchFamily="34" charset="0"/>
                <a:cs typeface="Arial" pitchFamily="34" charset="0"/>
              </a:rPr>
              <a:t> систем </a:t>
            </a:r>
            <a:r>
              <a:rPr lang="ru-RU" sz="1550" dirty="0" err="1" smtClean="0">
                <a:solidFill>
                  <a:srgbClr val="502800"/>
                </a:solidFill>
                <a:latin typeface="Arial" pitchFamily="34" charset="0"/>
                <a:cs typeface="Arial" pitchFamily="34" charset="0"/>
              </a:rPr>
              <a:t>числення</a:t>
            </a:r>
            <a:r>
              <a:rPr lang="ru-RU" sz="1550" dirty="0" smtClean="0">
                <a:solidFill>
                  <a:srgbClr val="502800"/>
                </a:solidFill>
                <a:latin typeface="Arial" pitchFamily="34" charset="0"/>
                <a:cs typeface="Arial" pitchFamily="34" charset="0"/>
              </a:rPr>
              <a:t> : </a:t>
            </a:r>
            <a:r>
              <a:rPr lang="ru-RU" sz="1550" dirty="0" err="1" smtClean="0">
                <a:solidFill>
                  <a:srgbClr val="502800"/>
                </a:solidFill>
                <a:latin typeface="Arial" pitchFamily="34" charset="0"/>
                <a:cs typeface="Arial" pitchFamily="34" charset="0"/>
              </a:rPr>
              <a:t>монографія</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Вінниця</a:t>
            </a:r>
            <a:r>
              <a:rPr lang="ru-RU" sz="1550" dirty="0" smtClean="0">
                <a:solidFill>
                  <a:srgbClr val="502800"/>
                </a:solidFill>
                <a:latin typeface="Arial" pitchFamily="34" charset="0"/>
                <a:cs typeface="Arial" pitchFamily="34" charset="0"/>
              </a:rPr>
              <a:t>, 2004. С. 29 ; </a:t>
            </a:r>
            <a:r>
              <a:rPr lang="ru-RU" sz="1550" dirty="0" err="1" smtClean="0">
                <a:solidFill>
                  <a:srgbClr val="502800"/>
                </a:solidFill>
                <a:latin typeface="Arial" pitchFamily="34" charset="0"/>
                <a:cs typeface="Arial" pitchFamily="34" charset="0"/>
              </a:rPr>
              <a:t>Його</a:t>
            </a:r>
            <a:r>
              <a:rPr lang="ru-RU" sz="1550" dirty="0" smtClean="0">
                <a:solidFill>
                  <a:srgbClr val="502800"/>
                </a:solidFill>
                <a:latin typeface="Arial" pitchFamily="34" charset="0"/>
                <a:cs typeface="Arial" pitchFamily="34" charset="0"/>
              </a:rPr>
              <a:t> ж. </a:t>
            </a:r>
            <a:r>
              <a:rPr lang="ru-RU" sz="1550" dirty="0" err="1" smtClean="0">
                <a:solidFill>
                  <a:srgbClr val="502800"/>
                </a:solidFill>
                <a:latin typeface="Arial" pitchFamily="34" charset="0"/>
                <a:cs typeface="Arial" pitchFamily="34" charset="0"/>
              </a:rPr>
              <a:t>Аналого-цифрове</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порозрядне</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перетворення</a:t>
            </a:r>
            <a:r>
              <a:rPr lang="ru-RU" sz="1550" dirty="0" smtClean="0">
                <a:solidFill>
                  <a:srgbClr val="502800"/>
                </a:solidFill>
                <a:latin typeface="Arial" pitchFamily="34" charset="0"/>
                <a:cs typeface="Arial" pitchFamily="34" charset="0"/>
              </a:rPr>
              <a:t> на </a:t>
            </a:r>
            <a:r>
              <a:rPr lang="ru-RU" sz="1550" dirty="0" err="1" smtClean="0">
                <a:solidFill>
                  <a:srgbClr val="502800"/>
                </a:solidFill>
                <a:latin typeface="Arial" pitchFamily="34" charset="0"/>
                <a:cs typeface="Arial" pitchFamily="34" charset="0"/>
              </a:rPr>
              <a:t>основі</a:t>
            </a:r>
            <a:r>
              <a:rPr lang="ru-RU" sz="1550" dirty="0" smtClean="0">
                <a:solidFill>
                  <a:srgbClr val="502800"/>
                </a:solidFill>
                <a:latin typeface="Arial" pitchFamily="34" charset="0"/>
                <a:cs typeface="Arial" pitchFamily="34" charset="0"/>
              </a:rPr>
              <a:t> систем </a:t>
            </a:r>
            <a:r>
              <a:rPr lang="ru-RU" sz="1550" dirty="0" err="1" smtClean="0">
                <a:solidFill>
                  <a:srgbClr val="502800"/>
                </a:solidFill>
                <a:latin typeface="Arial" pitchFamily="34" charset="0"/>
                <a:cs typeface="Arial" pitchFamily="34" charset="0"/>
              </a:rPr>
              <a:t>числення</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з</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ваговою</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надлишковістю</a:t>
            </a:r>
            <a:r>
              <a:rPr lang="ru-RU" sz="1550" dirty="0" smtClean="0">
                <a:solidFill>
                  <a:srgbClr val="502800"/>
                </a:solidFill>
                <a:latin typeface="Arial" pitchFamily="34" charset="0"/>
                <a:cs typeface="Arial" pitchFamily="34" charset="0"/>
              </a:rPr>
              <a:t> : </a:t>
            </a:r>
            <a:r>
              <a:rPr lang="ru-RU" sz="1550" dirty="0" err="1" smtClean="0">
                <a:solidFill>
                  <a:srgbClr val="502800"/>
                </a:solidFill>
                <a:latin typeface="Arial" pitchFamily="34" charset="0"/>
                <a:cs typeface="Arial" pitchFamily="34" charset="0"/>
              </a:rPr>
              <a:t>монографія</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Вінниця</a:t>
            </a:r>
            <a:r>
              <a:rPr lang="ru-RU" sz="1550" dirty="0" smtClean="0">
                <a:solidFill>
                  <a:srgbClr val="502800"/>
                </a:solidFill>
                <a:latin typeface="Arial" pitchFamily="34" charset="0"/>
                <a:cs typeface="Arial" pitchFamily="34" charset="0"/>
              </a:rPr>
              <a:t>, 2010. С. 85.</a:t>
            </a:r>
            <a:endParaRPr lang="uk-UA" sz="1550" dirty="0">
              <a:solidFill>
                <a:srgbClr val="502800"/>
              </a:solidFill>
              <a:latin typeface="Arial" pitchFamily="34" charset="0"/>
              <a:cs typeface="Arial" pitchFamily="34" charset="0"/>
            </a:endParaRPr>
          </a:p>
        </p:txBody>
      </p:sp>
      <p:sp>
        <p:nvSpPr>
          <p:cNvPr id="5" name="Скругленный прямоугольник 4"/>
          <p:cNvSpPr/>
          <p:nvPr/>
        </p:nvSpPr>
        <p:spPr>
          <a:xfrm>
            <a:off x="428596" y="1142984"/>
            <a:ext cx="8358246" cy="92869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err="1" smtClean="0">
                <a:latin typeface="Arial" pitchFamily="34" charset="0"/>
                <a:cs typeface="Arial" pitchFamily="34" charset="0"/>
              </a:rPr>
              <a:t>Якщо</a:t>
            </a:r>
            <a:r>
              <a:rPr lang="ru-RU" dirty="0" smtClean="0">
                <a:latin typeface="Arial" pitchFamily="34" charset="0"/>
                <a:cs typeface="Arial" pitchFamily="34" charset="0"/>
              </a:rPr>
              <a:t> </a:t>
            </a:r>
            <a:r>
              <a:rPr lang="ru-RU" b="1" dirty="0" err="1" smtClean="0">
                <a:solidFill>
                  <a:srgbClr val="FFC000"/>
                </a:solidFill>
                <a:latin typeface="Arial" pitchFamily="34" charset="0"/>
                <a:cs typeface="Arial" pitchFamily="34" charset="0"/>
              </a:rPr>
              <a:t>ідентичні</a:t>
            </a:r>
            <a:r>
              <a:rPr lang="ru-RU" b="1" dirty="0" smtClean="0">
                <a:solidFill>
                  <a:srgbClr val="FFC000"/>
                </a:solidFill>
                <a:latin typeface="Arial" pitchFamily="34" charset="0"/>
                <a:cs typeface="Arial" pitchFamily="34" charset="0"/>
              </a:rPr>
              <a:t> заголовки</a:t>
            </a:r>
            <a:r>
              <a:rPr lang="en-US" b="1" dirty="0" smtClean="0">
                <a:solidFill>
                  <a:srgbClr val="FFC000"/>
                </a:solidFill>
                <a:latin typeface="Arial" pitchFamily="34" charset="0"/>
                <a:cs typeface="Arial" pitchFamily="34" charset="0"/>
              </a:rPr>
              <a:t> </a:t>
            </a:r>
            <a:r>
              <a:rPr lang="ru-RU" dirty="0" smtClean="0">
                <a:latin typeface="Arial" pitchFamily="34" charset="0"/>
                <a:cs typeface="Arial" pitchFamily="34" charset="0"/>
              </a:rPr>
              <a:t>(один </a:t>
            </a:r>
            <a:r>
              <a:rPr lang="ru-RU" dirty="0" err="1" smtClean="0">
                <a:latin typeface="Arial" pitchFamily="34" charset="0"/>
                <a:cs typeface="Arial" pitchFamily="34" charset="0"/>
              </a:rPr>
              <a:t>і</a:t>
            </a:r>
            <a:r>
              <a:rPr lang="ru-RU" dirty="0" smtClean="0">
                <a:latin typeface="Arial" pitchFamily="34" charset="0"/>
                <a:cs typeface="Arial" pitchFamily="34" charset="0"/>
              </a:rPr>
              <a:t> той </a:t>
            </a:r>
            <a:r>
              <a:rPr lang="ru-RU" dirty="0" err="1" smtClean="0">
                <a:latin typeface="Arial" pitchFamily="34" charset="0"/>
                <a:cs typeface="Arial" pitchFamily="34" charset="0"/>
              </a:rPr>
              <a:t>самий</a:t>
            </a:r>
            <a:r>
              <a:rPr lang="ru-RU" dirty="0" smtClean="0">
                <a:latin typeface="Arial" pitchFamily="34" charset="0"/>
                <a:cs typeface="Arial" pitchFamily="34" charset="0"/>
              </a:rPr>
              <a:t> автор </a:t>
            </a:r>
            <a:r>
              <a:rPr lang="ru-RU" dirty="0" err="1" smtClean="0">
                <a:latin typeface="Arial" pitchFamily="34" charset="0"/>
                <a:cs typeface="Arial" pitchFamily="34" charset="0"/>
              </a:rPr>
              <a:t>кількох</a:t>
            </a:r>
            <a:r>
              <a:rPr lang="ru-RU" dirty="0" smtClean="0">
                <a:latin typeface="Arial" pitchFamily="34" charset="0"/>
                <a:cs typeface="Arial" pitchFamily="34" charset="0"/>
              </a:rPr>
              <a:t> </a:t>
            </a:r>
            <a:r>
              <a:rPr lang="ru-RU" dirty="0" err="1" smtClean="0">
                <a:latin typeface="Arial" pitchFamily="34" charset="0"/>
                <a:cs typeface="Arial" pitchFamily="34" charset="0"/>
              </a:rPr>
              <a:t>праць</a:t>
            </a:r>
            <a:r>
              <a:rPr lang="ru-RU" dirty="0" smtClean="0">
                <a:latin typeface="Arial" pitchFamily="34" charset="0"/>
                <a:cs typeface="Arial" pitchFamily="34" charset="0"/>
              </a:rPr>
              <a:t>), у </a:t>
            </a:r>
            <a:r>
              <a:rPr lang="ru-RU" dirty="0" err="1" smtClean="0">
                <a:latin typeface="Arial" pitchFamily="34" charset="0"/>
                <a:cs typeface="Arial" pitchFamily="34" charset="0"/>
              </a:rPr>
              <a:t>наступних</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посиланнях</a:t>
            </a:r>
            <a:r>
              <a:rPr lang="ru-RU" dirty="0" smtClean="0">
                <a:latin typeface="Arial" pitchFamily="34" charset="0"/>
                <a:cs typeface="Arial" pitchFamily="34" charset="0"/>
              </a:rPr>
              <a:t> </a:t>
            </a:r>
            <a:r>
              <a:rPr lang="ru-RU" dirty="0" err="1" smtClean="0">
                <a:latin typeface="Arial" pitchFamily="34" charset="0"/>
                <a:cs typeface="Arial" pitchFamily="34" charset="0"/>
              </a:rPr>
              <a:t>можна</a:t>
            </a:r>
            <a:r>
              <a:rPr lang="en-US" dirty="0" smtClean="0">
                <a:latin typeface="Arial" pitchFamily="34" charset="0"/>
                <a:cs typeface="Arial" pitchFamily="34" charset="0"/>
              </a:rPr>
              <a:t> </a:t>
            </a:r>
            <a:r>
              <a:rPr lang="ru-RU" dirty="0" err="1" smtClean="0">
                <a:latin typeface="Arial" pitchFamily="34" charset="0"/>
                <a:cs typeface="Arial" pitchFamily="34" charset="0"/>
              </a:rPr>
              <a:t>замінити</a:t>
            </a:r>
            <a:r>
              <a:rPr lang="ru-RU" dirty="0" smtClean="0">
                <a:latin typeface="Arial" pitchFamily="34" charset="0"/>
                <a:cs typeface="Arial" pitchFamily="34" charset="0"/>
              </a:rPr>
              <a:t> словами: «</a:t>
            </a:r>
            <a:r>
              <a:rPr lang="ru-RU" dirty="0" err="1" smtClean="0">
                <a:solidFill>
                  <a:srgbClr val="FFC000"/>
                </a:solidFill>
                <a:latin typeface="Arial" pitchFamily="34" charset="0"/>
                <a:cs typeface="Arial" pitchFamily="34" charset="0"/>
              </a:rPr>
              <a:t>Його</a:t>
            </a:r>
            <a:r>
              <a:rPr lang="ru-RU" dirty="0" smtClean="0">
                <a:solidFill>
                  <a:srgbClr val="FFC000"/>
                </a:solidFill>
                <a:latin typeface="Arial" pitchFamily="34" charset="0"/>
                <a:cs typeface="Arial" pitchFamily="34" charset="0"/>
              </a:rPr>
              <a:t> ж</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Її</a:t>
            </a:r>
            <a:r>
              <a:rPr lang="ru-RU" dirty="0" smtClean="0">
                <a:solidFill>
                  <a:srgbClr val="FFC000"/>
                </a:solidFill>
                <a:latin typeface="Arial" pitchFamily="34" charset="0"/>
                <a:cs typeface="Arial" pitchFamily="34" charset="0"/>
              </a:rPr>
              <a:t> </a:t>
            </a:r>
            <a:r>
              <a:rPr lang="ru-RU" dirty="0" err="1" smtClean="0">
                <a:solidFill>
                  <a:srgbClr val="FFC000"/>
                </a:solidFill>
                <a:latin typeface="Arial" pitchFamily="34" charset="0"/>
                <a:cs typeface="Arial" pitchFamily="34" charset="0"/>
              </a:rPr>
              <a:t>ж</a:t>
            </a:r>
            <a:r>
              <a:rPr lang="ru-RU" dirty="0" smtClean="0">
                <a:latin typeface="Arial" pitchFamily="34" charset="0"/>
                <a:cs typeface="Arial" pitchFamily="34" charset="0"/>
              </a:rPr>
              <a:t>», «</a:t>
            </a:r>
            <a:r>
              <a:rPr lang="uk-UA" dirty="0" err="1" smtClean="0">
                <a:solidFill>
                  <a:srgbClr val="FFC000"/>
                </a:solidFill>
                <a:latin typeface="Arial" pitchFamily="34" charset="0"/>
                <a:cs typeface="Arial" pitchFamily="34" charset="0"/>
              </a:rPr>
              <a:t>Ї</a:t>
            </a:r>
            <a:r>
              <a:rPr lang="ru-RU" dirty="0" err="1" smtClean="0">
                <a:solidFill>
                  <a:srgbClr val="FFC000"/>
                </a:solidFill>
                <a:latin typeface="Arial" pitchFamily="34" charset="0"/>
                <a:cs typeface="Arial" pitchFamily="34" charset="0"/>
              </a:rPr>
              <a:t>х</a:t>
            </a:r>
            <a:r>
              <a:rPr lang="ru-RU" dirty="0" smtClean="0">
                <a:solidFill>
                  <a:srgbClr val="FFC000"/>
                </a:solidFill>
                <a:latin typeface="Arial" pitchFamily="34" charset="0"/>
                <a:cs typeface="Arial" pitchFamily="34" charset="0"/>
              </a:rPr>
              <a:t> же</a:t>
            </a:r>
            <a:r>
              <a:rPr lang="ru-RU" dirty="0" smtClean="0">
                <a:latin typeface="Arial" pitchFamily="34" charset="0"/>
                <a:cs typeface="Arial" pitchFamily="34" charset="0"/>
              </a:rPr>
              <a:t>» («Его же», «Ее же», «Их же» </a:t>
            </a:r>
            <a:r>
              <a:rPr lang="ru-RU" dirty="0" err="1" smtClean="0">
                <a:latin typeface="Arial" pitchFamily="34" charset="0"/>
                <a:cs typeface="Arial" pitchFamily="34" charset="0"/>
              </a:rPr>
              <a:t>або</a:t>
            </a:r>
            <a:r>
              <a:rPr lang="ru-RU" dirty="0" smtClean="0">
                <a:latin typeface="Arial" pitchFamily="34" charset="0"/>
                <a:cs typeface="Arial" pitchFamily="34" charset="0"/>
              </a:rPr>
              <a:t> «</a:t>
            </a:r>
            <a:r>
              <a:rPr lang="ru-RU" dirty="0" err="1" smtClean="0">
                <a:latin typeface="Arial" pitchFamily="34" charset="0"/>
                <a:cs typeface="Arial" pitchFamily="34" charset="0"/>
              </a:rPr>
              <a:t>Idem</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en-US" dirty="0" err="1" smtClean="0">
                <a:latin typeface="Arial" pitchFamily="34" charset="0"/>
                <a:cs typeface="Arial" pitchFamily="34" charset="0"/>
              </a:rPr>
              <a:t>Eadem</a:t>
            </a:r>
            <a:r>
              <a:rPr lang="en-US" dirty="0" smtClean="0">
                <a:latin typeface="Arial" pitchFamily="34" charset="0"/>
                <a:cs typeface="Arial" pitchFamily="34" charset="0"/>
              </a:rPr>
              <a:t>», «</a:t>
            </a:r>
            <a:r>
              <a:rPr lang="en-US" dirty="0" err="1" smtClean="0">
                <a:latin typeface="Arial" pitchFamily="34" charset="0"/>
                <a:cs typeface="Arial" pitchFamily="34" charset="0"/>
              </a:rPr>
              <a:t>Ibidem</a:t>
            </a:r>
            <a:r>
              <a:rPr lang="en-US" dirty="0" smtClean="0">
                <a:latin typeface="Arial" pitchFamily="34" charset="0"/>
                <a:cs typeface="Arial" pitchFamily="34" charset="0"/>
              </a:rPr>
              <a:t>»</a:t>
            </a:r>
            <a:r>
              <a:rPr lang="uk-UA" dirty="0" smtClean="0">
                <a:latin typeface="Arial" pitchFamily="34" charset="0"/>
                <a:cs typeface="Arial" pitchFamily="34" charset="0"/>
              </a:rPr>
              <a:t>).</a:t>
            </a:r>
            <a:endParaRPr lang="uk-UA" dirty="0" smtClean="0">
              <a:solidFill>
                <a:schemeClr val="bg1"/>
              </a:solidFill>
              <a:latin typeface="Arial" pitchFamily="34" charset="0"/>
              <a:cs typeface="Arial" pitchFamily="34" charset="0"/>
            </a:endParaRPr>
          </a:p>
        </p:txBody>
      </p:sp>
      <p:sp>
        <p:nvSpPr>
          <p:cNvPr id="14" name="Скругленный прямоугольник 13"/>
          <p:cNvSpPr/>
          <p:nvPr/>
        </p:nvSpPr>
        <p:spPr>
          <a:xfrm>
            <a:off x="357158" y="5000636"/>
            <a:ext cx="8429684" cy="100013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marL="342900" indent="-342900">
              <a:buFont typeface="+mj-lt"/>
              <a:buAutoNum type="arabicPeriod" startAt="15"/>
            </a:pPr>
            <a:r>
              <a:rPr lang="uk-UA" sz="1550" dirty="0" err="1" smtClean="0">
                <a:solidFill>
                  <a:srgbClr val="502800"/>
                </a:solidFill>
                <a:latin typeface="Arial" pitchFamily="34" charset="0"/>
                <a:cs typeface="Arial" pitchFamily="34" charset="0"/>
              </a:rPr>
              <a:t>Бісікало</a:t>
            </a:r>
            <a:r>
              <a:rPr lang="uk-UA" sz="1550" dirty="0" smtClean="0">
                <a:solidFill>
                  <a:srgbClr val="502800"/>
                </a:solidFill>
                <a:latin typeface="Arial" pitchFamily="34" charset="0"/>
                <a:cs typeface="Arial" pitchFamily="34" charset="0"/>
              </a:rPr>
              <a:t> О. В.: 1) </a:t>
            </a:r>
            <a:r>
              <a:rPr lang="ru-RU" sz="1550" dirty="0" err="1" smtClean="0">
                <a:solidFill>
                  <a:srgbClr val="502800"/>
                </a:solidFill>
                <a:latin typeface="Arial" pitchFamily="34" charset="0"/>
                <a:cs typeface="Arial" pitchFamily="34" charset="0"/>
              </a:rPr>
              <a:t>Концептуальні</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основи</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моделювання</a:t>
            </a:r>
            <a:r>
              <a:rPr lang="ru-RU" sz="1550" dirty="0" smtClean="0">
                <a:solidFill>
                  <a:srgbClr val="502800"/>
                </a:solidFill>
                <a:latin typeface="Arial" pitchFamily="34" charset="0"/>
                <a:cs typeface="Arial" pitchFamily="34" charset="0"/>
              </a:rPr>
              <a:t> образного </a:t>
            </a:r>
            <a:r>
              <a:rPr lang="ru-RU" sz="1550" dirty="0" err="1" smtClean="0">
                <a:solidFill>
                  <a:srgbClr val="502800"/>
                </a:solidFill>
                <a:latin typeface="Arial" pitchFamily="34" charset="0"/>
                <a:cs typeface="Arial" pitchFamily="34" charset="0"/>
              </a:rPr>
              <a:t>мислення</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людини</a:t>
            </a:r>
            <a:r>
              <a:rPr lang="ru-RU" sz="1550" dirty="0" smtClean="0">
                <a:solidFill>
                  <a:srgbClr val="502800"/>
                </a:solidFill>
                <a:latin typeface="Arial" pitchFamily="34" charset="0"/>
                <a:cs typeface="Arial" pitchFamily="34" charset="0"/>
              </a:rPr>
              <a:t> : </a:t>
            </a:r>
            <a:r>
              <a:rPr lang="ru-RU" sz="1550" dirty="0" err="1" smtClean="0">
                <a:solidFill>
                  <a:srgbClr val="502800"/>
                </a:solidFill>
                <a:latin typeface="Arial" pitchFamily="34" charset="0"/>
                <a:cs typeface="Arial" pitchFamily="34" charset="0"/>
              </a:rPr>
              <a:t>монографія</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Вінниця</a:t>
            </a:r>
            <a:r>
              <a:rPr lang="ru-RU" sz="1550" dirty="0" smtClean="0">
                <a:solidFill>
                  <a:srgbClr val="502800"/>
                </a:solidFill>
                <a:latin typeface="Arial" pitchFamily="34" charset="0"/>
                <a:cs typeface="Arial" pitchFamily="34" charset="0"/>
              </a:rPr>
              <a:t>. 2008. С. 23 ; 2) </a:t>
            </a:r>
            <a:r>
              <a:rPr lang="ru-RU" sz="1550" dirty="0" err="1" smtClean="0">
                <a:solidFill>
                  <a:srgbClr val="502800"/>
                </a:solidFill>
                <a:latin typeface="Arial" pitchFamily="34" charset="0"/>
                <a:cs typeface="Arial" pitchFamily="34" charset="0"/>
              </a:rPr>
              <a:t>Формальні</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методи</a:t>
            </a:r>
            <a:r>
              <a:rPr lang="ru-RU" sz="1550" dirty="0" smtClean="0">
                <a:solidFill>
                  <a:srgbClr val="502800"/>
                </a:solidFill>
                <a:latin typeface="Arial" pitchFamily="34" charset="0"/>
                <a:cs typeface="Arial" pitchFamily="34" charset="0"/>
              </a:rPr>
              <a:t> образного </a:t>
            </a:r>
            <a:r>
              <a:rPr lang="ru-RU" sz="1550" dirty="0" err="1" smtClean="0">
                <a:solidFill>
                  <a:srgbClr val="502800"/>
                </a:solidFill>
                <a:latin typeface="Arial" pitchFamily="34" charset="0"/>
                <a:cs typeface="Arial" pitchFamily="34" charset="0"/>
              </a:rPr>
              <a:t>аналізу</a:t>
            </a:r>
            <a:r>
              <a:rPr lang="ru-RU" sz="1550" dirty="0" smtClean="0">
                <a:solidFill>
                  <a:srgbClr val="502800"/>
                </a:solidFill>
                <a:latin typeface="Arial" pitchFamily="34" charset="0"/>
                <a:cs typeface="Arial" pitchFamily="34" charset="0"/>
              </a:rPr>
              <a:t> та синтезу </a:t>
            </a:r>
            <a:r>
              <a:rPr lang="ru-RU" sz="1550" dirty="0" err="1" smtClean="0">
                <a:solidFill>
                  <a:srgbClr val="502800"/>
                </a:solidFill>
                <a:latin typeface="Arial" pitchFamily="34" charset="0"/>
                <a:cs typeface="Arial" pitchFamily="34" charset="0"/>
              </a:rPr>
              <a:t>природно-мовних</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конструкцій</a:t>
            </a:r>
            <a:r>
              <a:rPr lang="ru-RU" sz="1550" dirty="0" smtClean="0">
                <a:solidFill>
                  <a:srgbClr val="502800"/>
                </a:solidFill>
                <a:latin typeface="Arial" pitchFamily="34" charset="0"/>
                <a:cs typeface="Arial" pitchFamily="34" charset="0"/>
              </a:rPr>
              <a:t> : </a:t>
            </a:r>
            <a:r>
              <a:rPr lang="ru-RU" sz="1550" dirty="0" err="1" smtClean="0">
                <a:solidFill>
                  <a:srgbClr val="502800"/>
                </a:solidFill>
                <a:latin typeface="Arial" pitchFamily="34" charset="0"/>
                <a:cs typeface="Arial" pitchFamily="34" charset="0"/>
              </a:rPr>
              <a:t>монографія</a:t>
            </a:r>
            <a:r>
              <a:rPr lang="ru-RU" sz="1550" dirty="0" smtClean="0">
                <a:solidFill>
                  <a:srgbClr val="502800"/>
                </a:solidFill>
                <a:latin typeface="Arial" pitchFamily="34" charset="0"/>
                <a:cs typeface="Arial" pitchFamily="34" charset="0"/>
              </a:rPr>
              <a:t>. </a:t>
            </a:r>
            <a:r>
              <a:rPr lang="ru-RU" sz="1550" dirty="0" err="1" smtClean="0">
                <a:solidFill>
                  <a:srgbClr val="502800"/>
                </a:solidFill>
                <a:latin typeface="Arial" pitchFamily="34" charset="0"/>
                <a:cs typeface="Arial" pitchFamily="34" charset="0"/>
              </a:rPr>
              <a:t>Вінниця</a:t>
            </a:r>
            <a:r>
              <a:rPr lang="ru-RU" sz="1550" dirty="0" smtClean="0">
                <a:solidFill>
                  <a:srgbClr val="502800"/>
                </a:solidFill>
                <a:latin typeface="Arial" pitchFamily="34" charset="0"/>
                <a:cs typeface="Arial" pitchFamily="34" charset="0"/>
              </a:rPr>
              <a:t>, 2013. С. 205.</a:t>
            </a:r>
            <a:endParaRPr lang="uk-UA" sz="1550" dirty="0">
              <a:solidFill>
                <a:srgbClr val="502800"/>
              </a:solidFill>
              <a:latin typeface="Arial" pitchFamily="34" charset="0"/>
              <a:cs typeface="Arial" pitchFamily="34" charset="0"/>
            </a:endParaRPr>
          </a:p>
        </p:txBody>
      </p:sp>
      <p:sp>
        <p:nvSpPr>
          <p:cNvPr id="7" name="Скругленный прямоугольник 6"/>
          <p:cNvSpPr/>
          <p:nvPr/>
        </p:nvSpPr>
        <p:spPr>
          <a:xfrm>
            <a:off x="357158" y="3500438"/>
            <a:ext cx="8429684" cy="1214446"/>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err="1" smtClean="0">
                <a:solidFill>
                  <a:srgbClr val="FFC000"/>
                </a:solidFill>
                <a:latin typeface="Arial" pitchFamily="34" charset="0"/>
                <a:cs typeface="Arial" pitchFamily="34" charset="0"/>
              </a:rPr>
              <a:t>Ідентичні</a:t>
            </a:r>
            <a:r>
              <a:rPr lang="ru-RU" b="1" dirty="0" smtClean="0">
                <a:solidFill>
                  <a:srgbClr val="FFC000"/>
                </a:solidFill>
                <a:latin typeface="Arial" pitchFamily="34" charset="0"/>
                <a:cs typeface="Arial" pitchFamily="34" charset="0"/>
              </a:rPr>
              <a:t> заголовки </a:t>
            </a:r>
            <a:r>
              <a:rPr lang="ru-RU" dirty="0" err="1" smtClean="0">
                <a:latin typeface="Arial" pitchFamily="34" charset="0"/>
                <a:cs typeface="Arial" pitchFamily="34" charset="0"/>
              </a:rPr>
              <a:t>можна</a:t>
            </a:r>
            <a:r>
              <a:rPr lang="en-US" dirty="0" smtClean="0">
                <a:latin typeface="Arial" pitchFamily="34" charset="0"/>
                <a:cs typeface="Arial" pitchFamily="34" charset="0"/>
              </a:rPr>
              <a:t> </a:t>
            </a:r>
            <a:r>
              <a:rPr lang="ru-RU" dirty="0" smtClean="0">
                <a:latin typeface="Arial" pitchFamily="34" charset="0"/>
                <a:cs typeface="Arial" pitchFamily="34" charset="0"/>
              </a:rPr>
              <a:t>не </a:t>
            </a:r>
            <a:r>
              <a:rPr lang="ru-RU" dirty="0" err="1" smtClean="0">
                <a:latin typeface="Arial" pitchFamily="34" charset="0"/>
                <a:cs typeface="Arial" pitchFamily="34" charset="0"/>
              </a:rPr>
              <a:t>наводити</a:t>
            </a:r>
            <a:r>
              <a:rPr lang="ru-RU" dirty="0" smtClean="0">
                <a:latin typeface="Arial" pitchFamily="34" charset="0"/>
                <a:cs typeface="Arial" pitchFamily="34" charset="0"/>
              </a:rPr>
              <a:t>. У </a:t>
            </a:r>
            <a:r>
              <a:rPr lang="ru-RU" dirty="0" err="1" smtClean="0">
                <a:latin typeface="Arial" pitchFamily="34" charset="0"/>
                <a:cs typeface="Arial" pitchFamily="34" charset="0"/>
              </a:rPr>
              <a:t>цьому</a:t>
            </a:r>
            <a:r>
              <a:rPr lang="ru-RU" dirty="0" smtClean="0">
                <a:latin typeface="Arial" pitchFamily="34" charset="0"/>
                <a:cs typeface="Arial" pitchFamily="34" charset="0"/>
              </a:rPr>
              <a:t> </a:t>
            </a:r>
            <a:r>
              <a:rPr lang="ru-RU" dirty="0" err="1" smtClean="0">
                <a:latin typeface="Arial" pitchFamily="34" charset="0"/>
                <a:cs typeface="Arial" pitchFamily="34" charset="0"/>
              </a:rPr>
              <a:t>разі</a:t>
            </a:r>
            <a:r>
              <a:rPr lang="ru-RU" dirty="0" smtClean="0">
                <a:latin typeface="Arial" pitchFamily="34" charset="0"/>
                <a:cs typeface="Arial" pitchFamily="34" charset="0"/>
              </a:rPr>
              <a:t> </a:t>
            </a:r>
            <a:r>
              <a:rPr lang="ru-RU" dirty="0" err="1" smtClean="0">
                <a:solidFill>
                  <a:srgbClr val="FFC000"/>
                </a:solidFill>
                <a:latin typeface="Arial" pitchFamily="34" charset="0"/>
                <a:cs typeface="Arial" pitchFamily="34" charset="0"/>
              </a:rPr>
              <a:t>після</a:t>
            </a:r>
            <a:r>
              <a:rPr lang="ru-RU" dirty="0" smtClean="0">
                <a:solidFill>
                  <a:srgbClr val="FFC000"/>
                </a:solidFill>
                <a:latin typeface="Arial" pitchFamily="34" charset="0"/>
                <a:cs typeface="Arial" pitchFamily="34" charset="0"/>
              </a:rPr>
              <a:t> заголовка </a:t>
            </a:r>
            <a:r>
              <a:rPr lang="ru-RU" dirty="0" smtClean="0">
                <a:latin typeface="Arial" pitchFamily="34" charset="0"/>
                <a:cs typeface="Arial" pitchFamily="34" charset="0"/>
              </a:rPr>
              <a:t>у </a:t>
            </a:r>
            <a:r>
              <a:rPr lang="ru-RU" dirty="0" err="1" smtClean="0">
                <a:latin typeface="Arial" pitchFamily="34" charset="0"/>
                <a:cs typeface="Arial" pitchFamily="34" charset="0"/>
              </a:rPr>
              <a:t>першому</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посиланні</a:t>
            </a:r>
            <a:r>
              <a:rPr lang="ru-RU" dirty="0" smtClean="0">
                <a:latin typeface="Arial" pitchFamily="34" charset="0"/>
                <a:cs typeface="Arial" pitchFamily="34" charset="0"/>
              </a:rPr>
              <a:t> </a:t>
            </a:r>
            <a:r>
              <a:rPr lang="ru-RU" dirty="0" err="1" smtClean="0">
                <a:latin typeface="Arial" pitchFamily="34" charset="0"/>
                <a:cs typeface="Arial" pitchFamily="34" charset="0"/>
              </a:rPr>
              <a:t>ставлять</a:t>
            </a:r>
            <a:r>
              <a:rPr lang="ru-RU" dirty="0" smtClean="0">
                <a:latin typeface="Arial" pitchFamily="34" charset="0"/>
                <a:cs typeface="Arial" pitchFamily="34" charset="0"/>
              </a:rPr>
              <a:t> знак </a:t>
            </a:r>
            <a:r>
              <a:rPr lang="ru-RU" dirty="0" smtClean="0">
                <a:solidFill>
                  <a:srgbClr val="FFC000"/>
                </a:solidFill>
                <a:latin typeface="Arial" pitchFamily="34" charset="0"/>
                <a:cs typeface="Arial" pitchFamily="34" charset="0"/>
              </a:rPr>
              <a:t>«</a:t>
            </a:r>
            <a:r>
              <a:rPr lang="ru-RU" dirty="0" err="1" smtClean="0">
                <a:solidFill>
                  <a:srgbClr val="FFC000"/>
                </a:solidFill>
                <a:latin typeface="Arial" pitchFamily="34" charset="0"/>
                <a:cs typeface="Arial" pitchFamily="34" charset="0"/>
              </a:rPr>
              <a:t>двокрапка</a:t>
            </a:r>
            <a:r>
              <a:rPr lang="ru-RU" dirty="0" smtClean="0">
                <a:solidFill>
                  <a:srgbClr val="FFC000"/>
                </a:solidFill>
                <a:latin typeface="Arial" pitchFamily="34" charset="0"/>
                <a:cs typeface="Arial" pitchFamily="34" charset="0"/>
              </a:rPr>
              <a:t>» </a:t>
            </a:r>
            <a:r>
              <a:rPr lang="ru-RU" sz="2400" b="1" dirty="0" smtClean="0">
                <a:latin typeface="Arial" pitchFamily="34" charset="0"/>
                <a:cs typeface="Arial" pitchFamily="34" charset="0"/>
              </a:rPr>
              <a:t>( : )</a:t>
            </a:r>
            <a:r>
              <a:rPr lang="ru-RU" b="1" dirty="0" smtClean="0">
                <a:latin typeface="Arial" pitchFamily="34" charset="0"/>
                <a:cs typeface="Arial" pitchFamily="34" charset="0"/>
              </a:rPr>
              <a:t>, </a:t>
            </a:r>
            <a:r>
              <a:rPr lang="ru-RU" dirty="0" smtClean="0">
                <a:latin typeface="Arial" pitchFamily="34" charset="0"/>
                <a:cs typeface="Arial" pitchFamily="34" charset="0"/>
              </a:rPr>
              <a:t>а перед</a:t>
            </a:r>
            <a:r>
              <a:rPr lang="en-US" dirty="0" smtClean="0">
                <a:latin typeface="Arial" pitchFamily="34" charset="0"/>
                <a:cs typeface="Arial" pitchFamily="34" charset="0"/>
              </a:rPr>
              <a:t> </a:t>
            </a:r>
            <a:r>
              <a:rPr lang="ru-RU" dirty="0" smtClean="0">
                <a:latin typeface="Arial" pitchFamily="34" charset="0"/>
                <a:cs typeface="Arial" pitchFamily="34" charset="0"/>
              </a:rPr>
              <a:t>основною </a:t>
            </a:r>
            <a:r>
              <a:rPr lang="ru-RU" dirty="0" err="1" smtClean="0">
                <a:latin typeface="Arial" pitchFamily="34" charset="0"/>
                <a:cs typeface="Arial" pitchFamily="34" charset="0"/>
              </a:rPr>
              <a:t>назвою</a:t>
            </a:r>
            <a:r>
              <a:rPr lang="ru-RU" dirty="0" smtClean="0">
                <a:latin typeface="Arial" pitchFamily="34" charset="0"/>
                <a:cs typeface="Arial" pitchFamily="34" charset="0"/>
              </a:rPr>
              <a:t> </a:t>
            </a:r>
            <a:r>
              <a:rPr lang="ru-RU" dirty="0" err="1" smtClean="0">
                <a:latin typeface="Arial" pitchFamily="34" charset="0"/>
                <a:cs typeface="Arial" pitchFamily="34" charset="0"/>
              </a:rPr>
              <a:t>наступного</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бібліографічного</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проставляють</a:t>
            </a:r>
            <a:r>
              <a:rPr lang="ru-RU" dirty="0" smtClean="0">
                <a:latin typeface="Arial" pitchFamily="34" charset="0"/>
                <a:cs typeface="Arial" pitchFamily="34" charset="0"/>
              </a:rPr>
              <a:t> </a:t>
            </a:r>
            <a:r>
              <a:rPr lang="ru-RU" dirty="0" err="1" smtClean="0">
                <a:latin typeface="Arial" pitchFamily="34" charset="0"/>
                <a:cs typeface="Arial" pitchFamily="34" charset="0"/>
              </a:rPr>
              <a:t>його</a:t>
            </a:r>
            <a:endParaRPr lang="ru-RU" dirty="0" smtClean="0">
              <a:latin typeface="Arial" pitchFamily="34" charset="0"/>
              <a:cs typeface="Arial" pitchFamily="34" charset="0"/>
            </a:endParaRPr>
          </a:p>
          <a:p>
            <a:r>
              <a:rPr lang="ru-RU" dirty="0" err="1" smtClean="0">
                <a:latin typeface="Arial" pitchFamily="34" charset="0"/>
                <a:cs typeface="Arial" pitchFamily="34" charset="0"/>
              </a:rPr>
              <a:t>порядковий</a:t>
            </a:r>
            <a:r>
              <a:rPr lang="ru-RU" dirty="0" smtClean="0">
                <a:latin typeface="Arial" pitchFamily="34" charset="0"/>
                <a:cs typeface="Arial" pitchFamily="34" charset="0"/>
              </a:rPr>
              <a:t> номер.</a:t>
            </a:r>
            <a:endParaRPr lang="uk-UA" dirty="0">
              <a:solidFill>
                <a:schemeClr val="bg1"/>
              </a:solidFill>
              <a:latin typeface="Arial" pitchFamily="34" charset="0"/>
              <a:cs typeface="Arial" pitchFamily="34" charset="0"/>
            </a:endParaRPr>
          </a:p>
        </p:txBody>
      </p:sp>
      <p:sp>
        <p:nvSpPr>
          <p:cNvPr id="10" name="TextBox 9"/>
          <p:cNvSpPr txBox="1"/>
          <p:nvPr/>
        </p:nvSpPr>
        <p:spPr>
          <a:xfrm>
            <a:off x="357158" y="2000240"/>
            <a:ext cx="8429684" cy="369332"/>
          </a:xfrm>
          <a:prstGeom prst="rect">
            <a:avLst/>
          </a:prstGeom>
          <a:noFill/>
        </p:spPr>
        <p:txBody>
          <a:bodyPr wrap="square" rtlCol="0">
            <a:spAutoFit/>
          </a:bodyPr>
          <a:lstStyle/>
          <a:p>
            <a:pPr algn="r"/>
            <a:r>
              <a:rPr lang="uk-UA" b="1" i="1" spc="300" dirty="0" smtClean="0">
                <a:latin typeface="Arial" pitchFamily="34" charset="0"/>
                <a:cs typeface="Arial" pitchFamily="34" charset="0"/>
              </a:rPr>
              <a:t>Підрядкове   </a:t>
            </a:r>
            <a:r>
              <a:rPr lang="uk-UA" b="1" i="1" spc="300" dirty="0" err="1" smtClean="0">
                <a:latin typeface="Arial" pitchFamily="34" charset="0"/>
                <a:cs typeface="Arial" pitchFamily="34" charset="0"/>
              </a:rPr>
              <a:t>комплексе</a:t>
            </a:r>
            <a:endParaRPr lang="uk-UA" b="1" i="1" spc="300" dirty="0">
              <a:latin typeface="Arial" pitchFamily="34" charset="0"/>
              <a:cs typeface="Arial" pitchFamily="34" charset="0"/>
            </a:endParaRPr>
          </a:p>
        </p:txBody>
      </p:sp>
      <p:sp>
        <p:nvSpPr>
          <p:cNvPr id="12" name="TextBox 11"/>
          <p:cNvSpPr txBox="1"/>
          <p:nvPr/>
        </p:nvSpPr>
        <p:spPr>
          <a:xfrm>
            <a:off x="428596" y="4643446"/>
            <a:ext cx="8358246" cy="369332"/>
          </a:xfrm>
          <a:prstGeom prst="rect">
            <a:avLst/>
          </a:prstGeom>
          <a:noFill/>
        </p:spPr>
        <p:txBody>
          <a:bodyPr wrap="square" rtlCol="0">
            <a:spAutoFit/>
          </a:bodyPr>
          <a:lstStyle/>
          <a:p>
            <a:pPr algn="r"/>
            <a:r>
              <a:rPr lang="uk-UA" b="1" i="1" spc="300" dirty="0" err="1" smtClean="0">
                <a:latin typeface="Arial" pitchFamily="34" charset="0"/>
                <a:cs typeface="Arial" pitchFamily="34" charset="0"/>
              </a:rPr>
              <a:t>Позатекстове</a:t>
            </a:r>
            <a:r>
              <a:rPr lang="uk-UA" b="1" i="1" spc="300" dirty="0" smtClean="0">
                <a:latin typeface="Arial" pitchFamily="34" charset="0"/>
                <a:cs typeface="Arial" pitchFamily="34" charset="0"/>
              </a:rPr>
              <a:t>   комплексне</a:t>
            </a:r>
            <a:endParaRPr lang="uk-UA" b="1" i="1" spc="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857256"/>
          </a:xfrm>
        </p:spPr>
        <p:txBody>
          <a:bodyPr>
            <a:noAutofit/>
          </a:bodyPr>
          <a:lstStyle/>
          <a:p>
            <a:r>
              <a:rPr lang="uk-UA" sz="2650" b="1" u="sng" dirty="0" smtClean="0">
                <a:solidFill>
                  <a:srgbClr val="0A353C"/>
                </a:solidFill>
                <a:latin typeface="Arial" pitchFamily="34" charset="0"/>
                <a:cs typeface="Arial" pitchFamily="34" charset="0"/>
              </a:rPr>
              <a:t>Бібліографічне посилання на електронний ресурс</a:t>
            </a:r>
            <a:endParaRPr lang="uk-UA" sz="265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32</a:t>
            </a:fld>
            <a:endParaRPr lang="ru-RU"/>
          </a:p>
        </p:txBody>
      </p:sp>
      <p:sp>
        <p:nvSpPr>
          <p:cNvPr id="18" name="Скругленный прямоугольник 17"/>
          <p:cNvSpPr/>
          <p:nvPr/>
        </p:nvSpPr>
        <p:spPr>
          <a:xfrm>
            <a:off x="357158" y="928670"/>
            <a:ext cx="2714644" cy="3571899"/>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3">
            <a:scrgbClr r="0" g="0" b="0"/>
          </a:fillRef>
          <a:effectRef idx="2">
            <a:scrgbClr r="0" g="0" b="0"/>
          </a:effectRef>
          <a:fontRef idx="minor">
            <a:schemeClr val="lt1"/>
          </a:fontRef>
        </p:style>
        <p:txBody>
          <a:bodyPr wrap="square" anchor="b">
            <a:noAutofit/>
          </a:bodyPr>
          <a:lstStyle/>
          <a:p>
            <a:pPr algn="ctr"/>
            <a:r>
              <a:rPr lang="uk-UA" sz="1600" b="1" dirty="0" smtClean="0">
                <a:solidFill>
                  <a:srgbClr val="502800"/>
                </a:solidFill>
                <a:latin typeface="Arial" pitchFamily="34" charset="0"/>
                <a:cs typeface="Arial" pitchFamily="34" charset="0"/>
              </a:rPr>
              <a:t>СКЛАДАЮТЬ НА</a:t>
            </a:r>
          </a:p>
          <a:p>
            <a:endParaRPr lang="uk-UA" sz="1600" b="1" dirty="0" smtClean="0">
              <a:solidFill>
                <a:srgbClr val="502800"/>
              </a:solidFill>
              <a:latin typeface="Arial" pitchFamily="34" charset="0"/>
              <a:cs typeface="Arial" pitchFamily="34" charset="0"/>
            </a:endParaRPr>
          </a:p>
          <a:p>
            <a:pPr marL="428625" indent="-342900">
              <a:buFont typeface="Wingdings" pitchFamily="2" charset="2"/>
              <a:buChar char="Ø"/>
            </a:pPr>
            <a:r>
              <a:rPr lang="uk-UA" sz="1600" b="1" i="1" dirty="0" smtClean="0">
                <a:solidFill>
                  <a:srgbClr val="502800"/>
                </a:solidFill>
                <a:latin typeface="Arial" pitchFamily="34" charset="0"/>
                <a:cs typeface="Arial" pitchFamily="34" charset="0"/>
              </a:rPr>
              <a:t>електронні ресурси загалом </a:t>
            </a:r>
            <a:r>
              <a:rPr lang="uk-UA" sz="1600" b="1" dirty="0" smtClean="0">
                <a:solidFill>
                  <a:srgbClr val="3D3F31"/>
                </a:solidFill>
                <a:latin typeface="Arial" pitchFamily="34" charset="0"/>
                <a:cs typeface="Arial" pitchFamily="34" charset="0"/>
              </a:rPr>
              <a:t>(</a:t>
            </a:r>
            <a:r>
              <a:rPr lang="uk-UA" sz="1600" dirty="0" smtClean="0">
                <a:solidFill>
                  <a:srgbClr val="3D3F31"/>
                </a:solidFill>
                <a:latin typeface="Arial" pitchFamily="34" charset="0"/>
                <a:cs typeface="Arial" pitchFamily="34" charset="0"/>
              </a:rPr>
              <a:t>електронні документи</a:t>
            </a:r>
            <a:r>
              <a:rPr lang="en-US" sz="1600" dirty="0" smtClean="0">
                <a:solidFill>
                  <a:srgbClr val="3D3F31"/>
                </a:solidFill>
                <a:latin typeface="Arial" pitchFamily="34" charset="0"/>
                <a:cs typeface="Arial" pitchFamily="34" charset="0"/>
              </a:rPr>
              <a:t>, </a:t>
            </a:r>
            <a:r>
              <a:rPr lang="uk-UA" sz="1600" dirty="0" smtClean="0">
                <a:solidFill>
                  <a:srgbClr val="3D3F31"/>
                </a:solidFill>
                <a:latin typeface="Arial" pitchFamily="34" charset="0"/>
                <a:cs typeface="Arial" pitchFamily="34" charset="0"/>
              </a:rPr>
              <a:t>бази даних</a:t>
            </a:r>
            <a:r>
              <a:rPr lang="en-US" sz="1600" dirty="0" smtClean="0">
                <a:solidFill>
                  <a:srgbClr val="3D3F31"/>
                </a:solidFill>
                <a:latin typeface="Arial" pitchFamily="34" charset="0"/>
                <a:cs typeface="Arial" pitchFamily="34" charset="0"/>
              </a:rPr>
              <a:t>,</a:t>
            </a:r>
            <a:r>
              <a:rPr lang="uk-UA" sz="1600" dirty="0" smtClean="0">
                <a:solidFill>
                  <a:srgbClr val="3D3F31"/>
                </a:solidFill>
                <a:latin typeface="Arial" pitchFamily="34" charset="0"/>
                <a:cs typeface="Arial" pitchFamily="34" charset="0"/>
              </a:rPr>
              <a:t> портали чи сайти</a:t>
            </a:r>
            <a:r>
              <a:rPr lang="en-US" sz="1600" dirty="0" smtClean="0">
                <a:solidFill>
                  <a:srgbClr val="3D3F31"/>
                </a:solidFill>
                <a:latin typeface="Arial" pitchFamily="34" charset="0"/>
                <a:cs typeface="Arial" pitchFamily="34" charset="0"/>
              </a:rPr>
              <a:t>,</a:t>
            </a:r>
            <a:r>
              <a:rPr lang="uk-UA" sz="1600" dirty="0" smtClean="0">
                <a:solidFill>
                  <a:srgbClr val="3D3F31"/>
                </a:solidFill>
                <a:latin typeface="Arial" pitchFamily="34" charset="0"/>
                <a:cs typeface="Arial" pitchFamily="34" charset="0"/>
              </a:rPr>
              <a:t> </a:t>
            </a:r>
            <a:r>
              <a:rPr lang="uk-UA" sz="1600" dirty="0" err="1" smtClean="0">
                <a:solidFill>
                  <a:srgbClr val="3D3F31"/>
                </a:solidFill>
                <a:latin typeface="Arial" pitchFamily="34" charset="0"/>
                <a:cs typeface="Arial" pitchFamily="34" charset="0"/>
              </a:rPr>
              <a:t>веб-сторінки</a:t>
            </a:r>
            <a:r>
              <a:rPr lang="en-US" sz="1600" dirty="0" smtClean="0">
                <a:solidFill>
                  <a:srgbClr val="3D3F31"/>
                </a:solidFill>
                <a:latin typeface="Arial" pitchFamily="34" charset="0"/>
                <a:cs typeface="Arial" pitchFamily="34" charset="0"/>
              </a:rPr>
              <a:t>, </a:t>
            </a:r>
            <a:r>
              <a:rPr lang="uk-UA" sz="1600" dirty="0" smtClean="0">
                <a:solidFill>
                  <a:srgbClr val="3D3F31"/>
                </a:solidFill>
                <a:latin typeface="Arial" pitchFamily="34" charset="0"/>
                <a:cs typeface="Arial" pitchFamily="34" charset="0"/>
              </a:rPr>
              <a:t>форуми тощо);</a:t>
            </a:r>
          </a:p>
          <a:p>
            <a:pPr marL="428625" indent="-342900">
              <a:buFont typeface="Wingdings" pitchFamily="2" charset="2"/>
              <a:buChar char="Ø"/>
            </a:pPr>
            <a:r>
              <a:rPr lang="ru-RU" sz="1600" b="1" i="1" dirty="0" err="1" smtClean="0">
                <a:solidFill>
                  <a:srgbClr val="502800"/>
                </a:solidFill>
                <a:latin typeface="Arial" pitchFamily="34" charset="0"/>
                <a:cs typeface="Arial" pitchFamily="34" charset="0"/>
              </a:rPr>
              <a:t>їхні</a:t>
            </a:r>
            <a:r>
              <a:rPr lang="ru-RU" sz="1600" b="1" i="1" dirty="0" smtClean="0">
                <a:solidFill>
                  <a:srgbClr val="502800"/>
                </a:solidFill>
                <a:latin typeface="Arial" pitchFamily="34" charset="0"/>
                <a:cs typeface="Arial" pitchFamily="34" charset="0"/>
              </a:rPr>
              <a:t> </a:t>
            </a:r>
            <a:r>
              <a:rPr lang="ru-RU" sz="1600" b="1" i="1" dirty="0" err="1" smtClean="0">
                <a:solidFill>
                  <a:srgbClr val="502800"/>
                </a:solidFill>
                <a:latin typeface="Arial" pitchFamily="34" charset="0"/>
                <a:cs typeface="Arial" pitchFamily="34" charset="0"/>
              </a:rPr>
              <a:t>складники</a:t>
            </a:r>
            <a:r>
              <a:rPr lang="ru-RU" sz="1600" b="1" i="1" dirty="0" smtClean="0">
                <a:solidFill>
                  <a:srgbClr val="502800"/>
                </a:solidFill>
                <a:latin typeface="Arial" pitchFamily="34" charset="0"/>
                <a:cs typeface="Arial" pitchFamily="34" charset="0"/>
              </a:rPr>
              <a:t> </a:t>
            </a:r>
            <a:r>
              <a:rPr lang="ru-RU" sz="1600" dirty="0" smtClean="0">
                <a:solidFill>
                  <a:srgbClr val="3D3F31"/>
                </a:solidFill>
                <a:latin typeface="Arial" pitchFamily="34" charset="0"/>
                <a:cs typeface="Arial" pitchFamily="34" charset="0"/>
              </a:rPr>
              <a:t>(</a:t>
            </a:r>
            <a:r>
              <a:rPr lang="ru-RU" sz="1600" dirty="0" err="1" smtClean="0">
                <a:solidFill>
                  <a:srgbClr val="3D3F31"/>
                </a:solidFill>
                <a:latin typeface="Arial" pitchFamily="34" charset="0"/>
                <a:cs typeface="Arial" pitchFamily="34" charset="0"/>
              </a:rPr>
              <a:t>розділи</a:t>
            </a:r>
            <a:r>
              <a:rPr lang="ru-RU" sz="1600" dirty="0" smtClean="0">
                <a:solidFill>
                  <a:srgbClr val="3D3F31"/>
                </a:solidFill>
                <a:latin typeface="Arial" pitchFamily="34" charset="0"/>
                <a:cs typeface="Arial" pitchFamily="34" charset="0"/>
              </a:rPr>
              <a:t> та </a:t>
            </a:r>
            <a:r>
              <a:rPr lang="ru-RU" sz="1600" dirty="0" err="1" smtClean="0">
                <a:solidFill>
                  <a:srgbClr val="3D3F31"/>
                </a:solidFill>
                <a:latin typeface="Arial" pitchFamily="34" charset="0"/>
                <a:cs typeface="Arial" pitchFamily="34" charset="0"/>
              </a:rPr>
              <a:t>частини</a:t>
            </a:r>
            <a:r>
              <a:rPr lang="ru-RU" sz="1600" dirty="0" smtClean="0">
                <a:solidFill>
                  <a:srgbClr val="3D3F31"/>
                </a:solidFill>
                <a:latin typeface="Arial" pitchFamily="34" charset="0"/>
                <a:cs typeface="Arial" pitchFamily="34" charset="0"/>
              </a:rPr>
              <a:t> </a:t>
            </a:r>
            <a:r>
              <a:rPr lang="ru-RU" sz="1600" dirty="0" err="1" smtClean="0">
                <a:solidFill>
                  <a:srgbClr val="3D3F31"/>
                </a:solidFill>
                <a:latin typeface="Arial" pitchFamily="34" charset="0"/>
                <a:cs typeface="Arial" pitchFamily="34" charset="0"/>
              </a:rPr>
              <a:t>електронних</a:t>
            </a:r>
            <a:r>
              <a:rPr lang="ru-RU" sz="1600" dirty="0" smtClean="0">
                <a:solidFill>
                  <a:srgbClr val="3D3F31"/>
                </a:solidFill>
                <a:latin typeface="Arial" pitchFamily="34" charset="0"/>
                <a:cs typeface="Arial" pitchFamily="34" charset="0"/>
              </a:rPr>
              <a:t> </a:t>
            </a:r>
            <a:r>
              <a:rPr lang="ru-RU" sz="1600" dirty="0" err="1" smtClean="0">
                <a:solidFill>
                  <a:srgbClr val="3D3F31"/>
                </a:solidFill>
                <a:latin typeface="Arial" pitchFamily="34" charset="0"/>
                <a:cs typeface="Arial" pitchFamily="34" charset="0"/>
              </a:rPr>
              <a:t>документів</a:t>
            </a:r>
            <a:r>
              <a:rPr lang="ru-RU" sz="1600" dirty="0" smtClean="0">
                <a:solidFill>
                  <a:srgbClr val="3D3F31"/>
                </a:solidFill>
                <a:latin typeface="Arial" pitchFamily="34" charset="0"/>
                <a:cs typeface="Arial" pitchFamily="34" charset="0"/>
              </a:rPr>
              <a:t>) </a:t>
            </a:r>
          </a:p>
          <a:p>
            <a:pPr marL="428625" indent="-342900"/>
            <a:endParaRPr lang="uk-UA" sz="1600" dirty="0" smtClean="0">
              <a:solidFill>
                <a:srgbClr val="3D3F31"/>
              </a:solidFill>
              <a:latin typeface="Arial" pitchFamily="34" charset="0"/>
              <a:cs typeface="Arial" pitchFamily="34" charset="0"/>
            </a:endParaRPr>
          </a:p>
        </p:txBody>
      </p:sp>
      <p:sp>
        <p:nvSpPr>
          <p:cNvPr id="16" name="Скругленный прямоугольник 15"/>
          <p:cNvSpPr/>
          <p:nvPr/>
        </p:nvSpPr>
        <p:spPr>
          <a:xfrm>
            <a:off x="6215074" y="928670"/>
            <a:ext cx="2500330" cy="3571900"/>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3">
            <a:scrgbClr r="0" g="0" b="0"/>
          </a:fillRef>
          <a:effectRef idx="2">
            <a:scrgbClr r="0" g="0" b="0"/>
          </a:effectRef>
          <a:fontRef idx="minor">
            <a:schemeClr val="lt1"/>
          </a:fontRef>
        </p:style>
        <p:txBody>
          <a:bodyPr/>
          <a:lstStyle/>
          <a:p>
            <a:pPr algn="ctr"/>
            <a:r>
              <a:rPr lang="uk-UA" sz="1600" b="1" dirty="0" smtClean="0">
                <a:solidFill>
                  <a:srgbClr val="502800"/>
                </a:solidFill>
                <a:latin typeface="Arial" pitchFamily="34" charset="0"/>
                <a:cs typeface="Arial" pitchFamily="34" charset="0"/>
              </a:rPr>
              <a:t>ВІДОМОСТІ, </a:t>
            </a:r>
          </a:p>
          <a:p>
            <a:pPr algn="ctr"/>
            <a:r>
              <a:rPr lang="uk-UA" sz="1600" b="1" dirty="0" smtClean="0">
                <a:solidFill>
                  <a:srgbClr val="502800"/>
                </a:solidFill>
                <a:latin typeface="Arial" pitchFamily="34" charset="0"/>
                <a:cs typeface="Arial" pitchFamily="34" charset="0"/>
              </a:rPr>
              <a:t>необхідні для пошуку</a:t>
            </a:r>
          </a:p>
          <a:p>
            <a:pPr algn="ctr"/>
            <a:r>
              <a:rPr lang="uk-UA" sz="1600" b="1" dirty="0" smtClean="0">
                <a:solidFill>
                  <a:srgbClr val="502800"/>
                </a:solidFill>
                <a:latin typeface="Arial" pitchFamily="34" charset="0"/>
                <a:cs typeface="Arial" pitchFamily="34" charset="0"/>
              </a:rPr>
              <a:t>  </a:t>
            </a:r>
          </a:p>
          <a:p>
            <a:pPr marL="342900" indent="-342900">
              <a:buFont typeface="Wingdings" pitchFamily="2" charset="2"/>
              <a:buChar char="Ø"/>
            </a:pPr>
            <a:r>
              <a:rPr lang="uk-UA" sz="1600" b="1" i="1" dirty="0" smtClean="0">
                <a:solidFill>
                  <a:srgbClr val="502800"/>
                </a:solidFill>
                <a:latin typeface="Arial" pitchFamily="34" charset="0"/>
                <a:cs typeface="Arial" pitchFamily="34" charset="0"/>
              </a:rPr>
              <a:t>Системні вимоги;</a:t>
            </a:r>
          </a:p>
          <a:p>
            <a:pPr marL="342900" indent="-342900">
              <a:buFont typeface="Wingdings" pitchFamily="2" charset="2"/>
              <a:buChar char="Ø"/>
            </a:pPr>
            <a:r>
              <a:rPr lang="ru-RU" sz="1600" b="1" i="1" dirty="0" smtClean="0">
                <a:solidFill>
                  <a:srgbClr val="502800"/>
                </a:solidFill>
                <a:latin typeface="Arial" pitchFamily="34" charset="0"/>
                <a:cs typeface="Arial" pitchFamily="34" charset="0"/>
              </a:rPr>
              <a:t>дата </a:t>
            </a:r>
            <a:r>
              <a:rPr lang="ru-RU" sz="1600" b="1" i="1" dirty="0" err="1" smtClean="0">
                <a:solidFill>
                  <a:srgbClr val="502800"/>
                </a:solidFill>
                <a:latin typeface="Arial" pitchFamily="34" charset="0"/>
                <a:cs typeface="Arial" pitchFamily="34" charset="0"/>
              </a:rPr>
              <a:t>оновлення</a:t>
            </a:r>
            <a:r>
              <a:rPr lang="ru-RU" sz="1600" b="1" i="1" dirty="0" smtClean="0">
                <a:solidFill>
                  <a:srgbClr val="502800"/>
                </a:solidFill>
                <a:latin typeface="Arial" pitchFamily="34" charset="0"/>
                <a:cs typeface="Arial" pitchFamily="34" charset="0"/>
              </a:rPr>
              <a:t> документа </a:t>
            </a:r>
            <a:r>
              <a:rPr lang="ru-RU" sz="1600" b="1" i="1" dirty="0" err="1" smtClean="0">
                <a:solidFill>
                  <a:srgbClr val="502800"/>
                </a:solidFill>
                <a:latin typeface="Arial" pitchFamily="34" charset="0"/>
                <a:cs typeface="Arial" pitchFamily="34" charset="0"/>
              </a:rPr>
              <a:t>або</a:t>
            </a:r>
            <a:r>
              <a:rPr lang="ru-RU" sz="1600" b="1" i="1" dirty="0" smtClean="0">
                <a:solidFill>
                  <a:srgbClr val="502800"/>
                </a:solidFill>
                <a:latin typeface="Arial" pitchFamily="34" charset="0"/>
                <a:cs typeface="Arial" pitchFamily="34" charset="0"/>
              </a:rPr>
              <a:t> </a:t>
            </a:r>
            <a:r>
              <a:rPr lang="ru-RU" sz="1600" b="1" i="1" dirty="0" err="1" smtClean="0">
                <a:solidFill>
                  <a:srgbClr val="502800"/>
                </a:solidFill>
                <a:latin typeface="Arial" pitchFamily="34" charset="0"/>
                <a:cs typeface="Arial" pitchFamily="34" charset="0"/>
              </a:rPr>
              <a:t>його</a:t>
            </a:r>
            <a:r>
              <a:rPr lang="ru-RU" sz="1600" b="1" i="1" dirty="0" smtClean="0">
                <a:solidFill>
                  <a:srgbClr val="502800"/>
                </a:solidFill>
                <a:latin typeface="Arial" pitchFamily="34" charset="0"/>
                <a:cs typeface="Arial" pitchFamily="34" charset="0"/>
              </a:rPr>
              <a:t> </a:t>
            </a:r>
            <a:r>
              <a:rPr lang="ru-RU" sz="1600" b="1" i="1" dirty="0" err="1" smtClean="0">
                <a:solidFill>
                  <a:srgbClr val="502800"/>
                </a:solidFill>
                <a:latin typeface="Arial" pitchFamily="34" charset="0"/>
                <a:cs typeface="Arial" pitchFamily="34" charset="0"/>
              </a:rPr>
              <a:t>частини</a:t>
            </a:r>
            <a:r>
              <a:rPr lang="ru-RU" sz="1600" b="1" i="1" dirty="0" smtClean="0">
                <a:solidFill>
                  <a:srgbClr val="502800"/>
                </a:solidFill>
                <a:latin typeface="Arial" pitchFamily="34" charset="0"/>
                <a:cs typeface="Arial" pitchFamily="34" charset="0"/>
              </a:rPr>
              <a:t>; </a:t>
            </a:r>
          </a:p>
          <a:p>
            <a:pPr marL="342900" indent="-342900">
              <a:buFont typeface="Wingdings" pitchFamily="2" charset="2"/>
              <a:buChar char="Ø"/>
            </a:pPr>
            <a:r>
              <a:rPr lang="uk-UA" sz="1600" b="1" i="1" dirty="0" smtClean="0">
                <a:solidFill>
                  <a:srgbClr val="502800"/>
                </a:solidFill>
                <a:latin typeface="Arial" pitchFamily="34" charset="0"/>
                <a:cs typeface="Arial" pitchFamily="34" charset="0"/>
              </a:rPr>
              <a:t>електронна адреса;</a:t>
            </a:r>
          </a:p>
          <a:p>
            <a:pPr marL="342900" indent="-342900">
              <a:buFont typeface="Wingdings" pitchFamily="2" charset="2"/>
              <a:buChar char="Ø"/>
            </a:pPr>
            <a:r>
              <a:rPr lang="uk-UA" sz="1600" b="1" i="1" dirty="0" smtClean="0">
                <a:solidFill>
                  <a:srgbClr val="502800"/>
                </a:solidFill>
                <a:latin typeface="Arial" pitchFamily="34" charset="0"/>
                <a:cs typeface="Arial" pitchFamily="34" charset="0"/>
              </a:rPr>
              <a:t>дата звернення до документа .</a:t>
            </a:r>
          </a:p>
        </p:txBody>
      </p:sp>
      <p:sp>
        <p:nvSpPr>
          <p:cNvPr id="17" name="Скругленный прямоугольник 16"/>
          <p:cNvSpPr/>
          <p:nvPr/>
        </p:nvSpPr>
        <p:spPr>
          <a:xfrm>
            <a:off x="3428992" y="928670"/>
            <a:ext cx="2428892" cy="3571900"/>
          </a:xfrm>
          <a:prstGeom prst="roundRect">
            <a:avLst>
              <a:gd name="adj" fmla="val 10000"/>
            </a:avLst>
          </a:prstGeom>
          <a:solidFill>
            <a:srgbClr val="FAD77E"/>
          </a:solidFill>
          <a:ln>
            <a:solidFill>
              <a:srgbClr val="3D3F31"/>
            </a:solidFill>
          </a:ln>
          <a:effectLst>
            <a:glow rad="101600">
              <a:srgbClr val="494B3B">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3">
            <a:scrgbClr r="0" g="0" b="0"/>
          </a:fillRef>
          <a:effectRef idx="2">
            <a:scrgbClr r="0" g="0" b="0"/>
          </a:effectRef>
          <a:fontRef idx="minor">
            <a:schemeClr val="lt1"/>
          </a:fontRef>
        </p:style>
        <p:txBody>
          <a:bodyPr/>
          <a:lstStyle/>
          <a:p>
            <a:pPr algn="ctr"/>
            <a:r>
              <a:rPr lang="uk-UA" sz="1600" b="1" dirty="0" smtClean="0">
                <a:solidFill>
                  <a:srgbClr val="502800"/>
                </a:solidFill>
                <a:latin typeface="Arial" pitchFamily="34" charset="0"/>
                <a:cs typeface="Arial" pitchFamily="34" charset="0"/>
              </a:rPr>
              <a:t>ДЖЕРЕЛА ІНФОРМАЦІЇ</a:t>
            </a:r>
          </a:p>
          <a:p>
            <a:r>
              <a:rPr lang="uk-UA" sz="1600" b="1" dirty="0" smtClean="0">
                <a:solidFill>
                  <a:srgbClr val="502800"/>
                </a:solidFill>
                <a:latin typeface="Arial" pitchFamily="34" charset="0"/>
                <a:cs typeface="Arial" pitchFamily="34" charset="0"/>
              </a:rPr>
              <a:t> </a:t>
            </a:r>
            <a:endParaRPr lang="uk-UA" sz="1600" b="1" dirty="0" smtClean="0">
              <a:solidFill>
                <a:srgbClr val="3D3F31"/>
              </a:solidFill>
              <a:latin typeface="Arial" pitchFamily="34" charset="0"/>
              <a:cs typeface="Arial" pitchFamily="34" charset="0"/>
            </a:endParaRPr>
          </a:p>
          <a:p>
            <a:pPr marL="342900" indent="-342900">
              <a:buFont typeface="Wingdings" pitchFamily="2" charset="2"/>
              <a:buChar char="Ø"/>
            </a:pPr>
            <a:r>
              <a:rPr lang="uk-UA" sz="1600" b="1" i="1" dirty="0" smtClean="0">
                <a:solidFill>
                  <a:srgbClr val="502800"/>
                </a:solidFill>
                <a:latin typeface="Arial" pitchFamily="34" charset="0"/>
                <a:cs typeface="Arial" pitchFamily="34" charset="0"/>
              </a:rPr>
              <a:t>титульний екран</a:t>
            </a:r>
            <a:r>
              <a:rPr lang="ru-RU" sz="1600" b="1" i="1" dirty="0" smtClean="0">
                <a:solidFill>
                  <a:srgbClr val="502800"/>
                </a:solidFill>
                <a:latin typeface="Arial" pitchFamily="34" charset="0"/>
                <a:cs typeface="Arial" pitchFamily="34" charset="0"/>
              </a:rPr>
              <a:t>;</a:t>
            </a:r>
            <a:r>
              <a:rPr lang="uk-UA" sz="1600" b="1" i="1" dirty="0" smtClean="0">
                <a:solidFill>
                  <a:srgbClr val="502800"/>
                </a:solidFill>
                <a:latin typeface="Arial" pitchFamily="34" charset="0"/>
                <a:cs typeface="Arial" pitchFamily="34" charset="0"/>
              </a:rPr>
              <a:t> </a:t>
            </a:r>
          </a:p>
          <a:p>
            <a:pPr marL="342900" indent="-342900">
              <a:buFont typeface="Wingdings" pitchFamily="2" charset="2"/>
              <a:buChar char="Ø"/>
            </a:pPr>
            <a:r>
              <a:rPr lang="uk-UA" sz="1600" b="1" i="1" dirty="0" smtClean="0">
                <a:solidFill>
                  <a:srgbClr val="502800"/>
                </a:solidFill>
                <a:latin typeface="Arial" pitchFamily="34" charset="0"/>
                <a:cs typeface="Arial" pitchFamily="34" charset="0"/>
              </a:rPr>
              <a:t>основне меню;</a:t>
            </a:r>
          </a:p>
          <a:p>
            <a:pPr marL="342900" indent="-342900">
              <a:buFont typeface="Wingdings" pitchFamily="2" charset="2"/>
              <a:buChar char="Ø"/>
            </a:pPr>
            <a:r>
              <a:rPr lang="ru-RU" sz="1600" b="1" i="1" dirty="0" err="1" smtClean="0">
                <a:solidFill>
                  <a:srgbClr val="502800"/>
                </a:solidFill>
                <a:latin typeface="Arial" pitchFamily="34" charset="0"/>
                <a:cs typeface="Arial" pitchFamily="34" charset="0"/>
              </a:rPr>
              <a:t>головна</a:t>
            </a:r>
            <a:r>
              <a:rPr lang="ru-RU" sz="1600" b="1" i="1" dirty="0" smtClean="0">
                <a:solidFill>
                  <a:srgbClr val="502800"/>
                </a:solidFill>
                <a:latin typeface="Arial" pitchFamily="34" charset="0"/>
                <a:cs typeface="Arial" pitchFamily="34" charset="0"/>
              </a:rPr>
              <a:t> </a:t>
            </a:r>
            <a:r>
              <a:rPr lang="ru-RU" sz="1600" b="1" i="1" dirty="0" err="1" smtClean="0">
                <a:solidFill>
                  <a:srgbClr val="502800"/>
                </a:solidFill>
                <a:latin typeface="Arial" pitchFamily="34" charset="0"/>
                <a:cs typeface="Arial" pitchFamily="34" charset="0"/>
              </a:rPr>
              <a:t>сторінка</a:t>
            </a:r>
            <a:r>
              <a:rPr lang="ru-RU" sz="1600" b="1" i="1" dirty="0" smtClean="0">
                <a:solidFill>
                  <a:srgbClr val="502800"/>
                </a:solidFill>
                <a:latin typeface="Arial" pitchFamily="34" charset="0"/>
                <a:cs typeface="Arial" pitchFamily="34" charset="0"/>
              </a:rPr>
              <a:t> сайту </a:t>
            </a:r>
            <a:r>
              <a:rPr lang="ru-RU" sz="1600" b="1" i="1" dirty="0" err="1" smtClean="0">
                <a:solidFill>
                  <a:srgbClr val="502800"/>
                </a:solidFill>
                <a:latin typeface="Arial" pitchFamily="34" charset="0"/>
                <a:cs typeface="Arial" pitchFamily="34" charset="0"/>
              </a:rPr>
              <a:t>чи</a:t>
            </a:r>
            <a:r>
              <a:rPr lang="ru-RU" sz="1600" b="1" i="1" dirty="0" smtClean="0">
                <a:solidFill>
                  <a:srgbClr val="502800"/>
                </a:solidFill>
                <a:latin typeface="Arial" pitchFamily="34" charset="0"/>
                <a:cs typeface="Arial" pitchFamily="34" charset="0"/>
              </a:rPr>
              <a:t> порталу .</a:t>
            </a:r>
          </a:p>
          <a:p>
            <a:pPr marL="342900" indent="-342900">
              <a:buFont typeface="Wingdings" pitchFamily="2" charset="2"/>
              <a:buChar char="Ø"/>
            </a:pPr>
            <a:endParaRPr lang="ru-RU" sz="1600" b="1" i="1" dirty="0" smtClean="0">
              <a:solidFill>
                <a:srgbClr val="502800"/>
              </a:solidFill>
              <a:latin typeface="Arial" pitchFamily="34" charset="0"/>
              <a:cs typeface="Arial" pitchFamily="34" charset="0"/>
            </a:endParaRPr>
          </a:p>
          <a:p>
            <a:r>
              <a:rPr lang="ru-RU" sz="1600" dirty="0" smtClean="0">
                <a:solidFill>
                  <a:srgbClr val="3D3F31"/>
                </a:solidFill>
                <a:latin typeface="Arial" pitchFamily="34" charset="0"/>
                <a:cs typeface="Arial" pitchFamily="34" charset="0"/>
              </a:rPr>
              <a:t>М</a:t>
            </a:r>
            <a:r>
              <a:rPr lang="uk-UA" sz="1600" dirty="0" err="1" smtClean="0">
                <a:solidFill>
                  <a:srgbClr val="3D3F31"/>
                </a:solidFill>
                <a:latin typeface="Arial" pitchFamily="34" charset="0"/>
                <a:cs typeface="Arial" pitchFamily="34" charset="0"/>
              </a:rPr>
              <a:t>істять</a:t>
            </a:r>
            <a:r>
              <a:rPr lang="uk-UA" sz="1600" dirty="0" smtClean="0">
                <a:solidFill>
                  <a:srgbClr val="3D3F31"/>
                </a:solidFill>
                <a:latin typeface="Arial" pitchFamily="34" charset="0"/>
                <a:cs typeface="Arial" pitchFamily="34" charset="0"/>
              </a:rPr>
              <a:t> </a:t>
            </a:r>
            <a:r>
              <a:rPr lang="ru-RU" sz="1600" dirty="0" err="1" smtClean="0">
                <a:solidFill>
                  <a:srgbClr val="3D3F31"/>
                </a:solidFill>
                <a:latin typeface="Arial" pitchFamily="34" charset="0"/>
                <a:cs typeface="Arial" pitchFamily="34" charset="0"/>
              </a:rPr>
              <a:t>відомості</a:t>
            </a:r>
            <a:r>
              <a:rPr lang="ru-RU" sz="1600" dirty="0" smtClean="0">
                <a:solidFill>
                  <a:srgbClr val="3D3F31"/>
                </a:solidFill>
                <a:latin typeface="Arial" pitchFamily="34" charset="0"/>
                <a:cs typeface="Arial" pitchFamily="34" charset="0"/>
              </a:rPr>
              <a:t> про автора, </a:t>
            </a:r>
            <a:r>
              <a:rPr lang="ru-RU" sz="1600" dirty="0" err="1" smtClean="0">
                <a:solidFill>
                  <a:srgbClr val="3D3F31"/>
                </a:solidFill>
                <a:latin typeface="Arial" pitchFamily="34" charset="0"/>
                <a:cs typeface="Arial" pitchFamily="34" charset="0"/>
              </a:rPr>
              <a:t>назву</a:t>
            </a:r>
            <a:r>
              <a:rPr lang="ru-RU" sz="1600" dirty="0" smtClean="0">
                <a:solidFill>
                  <a:srgbClr val="3D3F31"/>
                </a:solidFill>
                <a:latin typeface="Arial" pitchFamily="34" charset="0"/>
                <a:cs typeface="Arial" pitchFamily="34" charset="0"/>
              </a:rPr>
              <a:t>, </a:t>
            </a:r>
            <a:r>
              <a:rPr lang="ru-RU" sz="1600" dirty="0" err="1" smtClean="0">
                <a:solidFill>
                  <a:srgbClr val="3D3F31"/>
                </a:solidFill>
                <a:latin typeface="Arial" pitchFamily="34" charset="0"/>
                <a:cs typeface="Arial" pitchFamily="34" charset="0"/>
              </a:rPr>
              <a:t>перевидання</a:t>
            </a:r>
            <a:r>
              <a:rPr lang="ru-RU" sz="1600" dirty="0" smtClean="0">
                <a:solidFill>
                  <a:srgbClr val="3D3F31"/>
                </a:solidFill>
                <a:latin typeface="Arial" pitchFamily="34" charset="0"/>
                <a:cs typeface="Arial" pitchFamily="34" charset="0"/>
              </a:rPr>
              <a:t>, </a:t>
            </a:r>
            <a:r>
              <a:rPr lang="ru-RU" sz="1600" dirty="0" err="1" smtClean="0">
                <a:solidFill>
                  <a:srgbClr val="3D3F31"/>
                </a:solidFill>
                <a:latin typeface="Arial" pitchFamily="34" charset="0"/>
                <a:cs typeface="Arial" pitchFamily="34" charset="0"/>
              </a:rPr>
              <a:t>місце</a:t>
            </a:r>
            <a:r>
              <a:rPr lang="ru-RU" sz="1600" dirty="0" smtClean="0">
                <a:solidFill>
                  <a:srgbClr val="3D3F31"/>
                </a:solidFill>
                <a:latin typeface="Arial" pitchFamily="34" charset="0"/>
                <a:cs typeface="Arial" pitchFamily="34" charset="0"/>
              </a:rPr>
              <a:t> та </a:t>
            </a:r>
            <a:r>
              <a:rPr lang="ru-RU" sz="1600" dirty="0" err="1" smtClean="0">
                <a:solidFill>
                  <a:srgbClr val="3D3F31"/>
                </a:solidFill>
                <a:latin typeface="Arial" pitchFamily="34" charset="0"/>
                <a:cs typeface="Arial" pitchFamily="34" charset="0"/>
              </a:rPr>
              <a:t>рік</a:t>
            </a:r>
            <a:r>
              <a:rPr lang="ru-RU" sz="1600" dirty="0" smtClean="0">
                <a:solidFill>
                  <a:srgbClr val="3D3F31"/>
                </a:solidFill>
                <a:latin typeface="Arial" pitchFamily="34" charset="0"/>
                <a:cs typeface="Arial" pitchFamily="34" charset="0"/>
              </a:rPr>
              <a:t> </a:t>
            </a:r>
            <a:r>
              <a:rPr lang="ru-RU" sz="1600" dirty="0" err="1" smtClean="0">
                <a:solidFill>
                  <a:srgbClr val="3D3F31"/>
                </a:solidFill>
                <a:latin typeface="Arial" pitchFamily="34" charset="0"/>
                <a:cs typeface="Arial" pitchFamily="34" charset="0"/>
              </a:rPr>
              <a:t>видання</a:t>
            </a:r>
            <a:r>
              <a:rPr lang="ru-RU" sz="1600" dirty="0" smtClean="0">
                <a:solidFill>
                  <a:srgbClr val="3D3F31"/>
                </a:solidFill>
                <a:latin typeface="Arial" pitchFamily="34" charset="0"/>
                <a:cs typeface="Arial" pitchFamily="34" charset="0"/>
              </a:rPr>
              <a:t> </a:t>
            </a:r>
          </a:p>
        </p:txBody>
      </p:sp>
      <p:sp>
        <p:nvSpPr>
          <p:cNvPr id="20" name="Скругленный прямоугольник 19"/>
          <p:cNvSpPr/>
          <p:nvPr/>
        </p:nvSpPr>
        <p:spPr>
          <a:xfrm>
            <a:off x="357158" y="4714884"/>
            <a:ext cx="8358246" cy="714380"/>
          </a:xfrm>
          <a:prstGeom prst="roundRect">
            <a:avLst>
              <a:gd name="adj" fmla="val 10000"/>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3">
            <a:scrgbClr r="0" g="0" b="0"/>
          </a:fillRef>
          <a:effectRef idx="2">
            <a:scrgbClr r="0" g="0" b="0"/>
          </a:effectRef>
          <a:fontRef idx="minor">
            <a:schemeClr val="lt1"/>
          </a:fontRef>
        </p:style>
        <p:txBody>
          <a:bodyPr/>
          <a:lstStyle/>
          <a:p>
            <a:r>
              <a:rPr lang="uk-UA" sz="1600" dirty="0" smtClean="0">
                <a:latin typeface="Arial" pitchFamily="34" charset="0"/>
                <a:cs typeface="Arial" pitchFamily="34" charset="0"/>
              </a:rPr>
              <a:t>Д</a:t>
            </a:r>
            <a:r>
              <a:rPr lang="uk-UA" sz="1650" dirty="0" smtClean="0">
                <a:latin typeface="Arial" pitchFamily="34" charset="0"/>
                <a:cs typeface="Arial" pitchFamily="34" charset="0"/>
              </a:rPr>
              <a:t>озволено </a:t>
            </a:r>
            <a:r>
              <a:rPr lang="uk-UA" sz="1650" b="1" dirty="0" smtClean="0">
                <a:solidFill>
                  <a:srgbClr val="FFC000"/>
                </a:solidFill>
                <a:latin typeface="Arial" pitchFamily="34" charset="0"/>
                <a:cs typeface="Arial" pitchFamily="34" charset="0"/>
              </a:rPr>
              <a:t>не подавати</a:t>
            </a:r>
            <a:r>
              <a:rPr lang="uk-UA" sz="1650" b="1" dirty="0" smtClean="0">
                <a:latin typeface="Arial" pitchFamily="34" charset="0"/>
                <a:cs typeface="Arial" pitchFamily="34" charset="0"/>
              </a:rPr>
              <a:t> </a:t>
            </a:r>
            <a:r>
              <a:rPr lang="uk-UA" sz="1650" b="1" dirty="0" smtClean="0">
                <a:solidFill>
                  <a:srgbClr val="FFC000"/>
                </a:solidFill>
                <a:latin typeface="Arial" pitchFamily="34" charset="0"/>
                <a:cs typeface="Arial" pitchFamily="34" charset="0"/>
              </a:rPr>
              <a:t>вид електронних даних </a:t>
            </a:r>
            <a:r>
              <a:rPr lang="uk-UA" sz="1650" dirty="0" smtClean="0">
                <a:latin typeface="Arial" pitchFamily="34" charset="0"/>
                <a:cs typeface="Arial" pitchFamily="34" charset="0"/>
              </a:rPr>
              <a:t>(електрон. текст. дані, електрон. граф . дані, електрон. журн., електрон. </a:t>
            </a:r>
            <a:r>
              <a:rPr lang="uk-UA" sz="1650" dirty="0" err="1" smtClean="0">
                <a:latin typeface="Arial" pitchFamily="34" charset="0"/>
                <a:cs typeface="Arial" pitchFamily="34" charset="0"/>
              </a:rPr>
              <a:t>картогр</a:t>
            </a:r>
            <a:r>
              <a:rPr lang="uk-UA" sz="1650" dirty="0" smtClean="0">
                <a:latin typeface="Arial" pitchFamily="34" charset="0"/>
                <a:cs typeface="Arial" pitchFamily="34" charset="0"/>
              </a:rPr>
              <a:t>. дані, електрон. пошук. </a:t>
            </a:r>
            <a:r>
              <a:rPr lang="uk-UA" sz="1650" dirty="0" err="1" smtClean="0">
                <a:latin typeface="Arial" pitchFamily="34" charset="0"/>
                <a:cs typeface="Arial" pitchFamily="34" charset="0"/>
              </a:rPr>
              <a:t>прогр</a:t>
            </a:r>
            <a:r>
              <a:rPr lang="uk-UA" sz="1650" dirty="0" smtClean="0">
                <a:latin typeface="Arial" pitchFamily="34" charset="0"/>
                <a:cs typeface="Arial" pitchFamily="34" charset="0"/>
              </a:rPr>
              <a:t>. ).</a:t>
            </a:r>
            <a:endParaRPr lang="uk-UA" sz="1650" dirty="0">
              <a:latin typeface="Arial" pitchFamily="34" charset="0"/>
              <a:cs typeface="Arial" pitchFamily="34" charset="0"/>
            </a:endParaRPr>
          </a:p>
        </p:txBody>
      </p:sp>
      <p:sp>
        <p:nvSpPr>
          <p:cNvPr id="21" name="Скругленный прямоугольник 20"/>
          <p:cNvSpPr/>
          <p:nvPr/>
        </p:nvSpPr>
        <p:spPr>
          <a:xfrm>
            <a:off x="357158" y="5572140"/>
            <a:ext cx="8358246" cy="428628"/>
          </a:xfrm>
          <a:prstGeom prst="roundRect">
            <a:avLst>
              <a:gd name="adj" fmla="val 10000"/>
            </a:avLst>
          </a:prstGeom>
          <a:solidFill>
            <a:srgbClr val="5D5F49"/>
          </a:solidFill>
          <a:ln>
            <a:solidFill>
              <a:srgbClr val="502800"/>
            </a:solidFill>
          </a:ln>
          <a:effectLst>
            <a:glow rad="101600">
              <a:srgbClr val="FFC000">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0">
            <a:scrgbClr r="0" g="0" b="0"/>
          </a:lnRef>
          <a:fillRef idx="3">
            <a:scrgbClr r="0" g="0" b="0"/>
          </a:fillRef>
          <a:effectRef idx="2">
            <a:scrgbClr r="0" g="0" b="0"/>
          </a:effectRef>
          <a:fontRef idx="minor">
            <a:schemeClr val="lt1"/>
          </a:fontRef>
        </p:style>
        <p:txBody>
          <a:bodyPr/>
          <a:lstStyle/>
          <a:p>
            <a:r>
              <a:rPr lang="uk-UA" sz="1650" dirty="0" smtClean="0">
                <a:latin typeface="Arial" pitchFamily="34" charset="0"/>
                <a:cs typeface="Arial" pitchFamily="34" charset="0"/>
              </a:rPr>
              <a:t>Можна </a:t>
            </a:r>
            <a:r>
              <a:rPr lang="uk-UA" sz="1650" b="1" dirty="0" smtClean="0">
                <a:solidFill>
                  <a:srgbClr val="FFC000"/>
                </a:solidFill>
                <a:latin typeface="Arial" pitchFamily="34" charset="0"/>
                <a:cs typeface="Arial" pitchFamily="34" charset="0"/>
              </a:rPr>
              <a:t>не подавати  джерело назви </a:t>
            </a:r>
            <a:r>
              <a:rPr lang="uk-UA" sz="1650" b="1" dirty="0" smtClean="0">
                <a:solidFill>
                  <a:schemeClr val="bg1"/>
                </a:solidFill>
                <a:latin typeface="Arial" pitchFamily="34" charset="0"/>
                <a:cs typeface="Arial" pitchFamily="34" charset="0"/>
              </a:rPr>
              <a:t> </a:t>
            </a:r>
            <a:r>
              <a:rPr lang="uk-UA" sz="1650" dirty="0" smtClean="0">
                <a:solidFill>
                  <a:schemeClr val="bg1"/>
                </a:solidFill>
                <a:latin typeface="Arial" pitchFamily="34" charset="0"/>
                <a:cs typeface="Arial" pitchFamily="34" charset="0"/>
              </a:rPr>
              <a:t>(</a:t>
            </a:r>
            <a:r>
              <a:rPr lang="uk-UA" sz="1650" dirty="0" err="1" smtClean="0">
                <a:solidFill>
                  <a:schemeClr val="bg1"/>
                </a:solidFill>
                <a:latin typeface="Arial" pitchFamily="34" charset="0"/>
                <a:cs typeface="Arial" pitchFamily="34" charset="0"/>
              </a:rPr>
              <a:t>“Назва</a:t>
            </a:r>
            <a:r>
              <a:rPr lang="uk-UA" sz="1650" dirty="0" smtClean="0">
                <a:solidFill>
                  <a:schemeClr val="bg1"/>
                </a:solidFill>
                <a:latin typeface="Arial" pitchFamily="34" charset="0"/>
                <a:cs typeface="Arial" pitchFamily="34" charset="0"/>
              </a:rPr>
              <a:t> з етикетки </a:t>
            </a:r>
            <a:r>
              <a:rPr lang="uk-UA" sz="1650" dirty="0" err="1" smtClean="0">
                <a:solidFill>
                  <a:schemeClr val="bg1"/>
                </a:solidFill>
                <a:latin typeface="Arial" pitchFamily="34" charset="0"/>
                <a:cs typeface="Arial" pitchFamily="34" charset="0"/>
              </a:rPr>
              <a:t>диска”</a:t>
            </a:r>
            <a:r>
              <a:rPr lang="uk-UA" sz="1650" dirty="0" smtClean="0">
                <a:solidFill>
                  <a:schemeClr val="bg1"/>
                </a:solidFill>
                <a:latin typeface="Arial" pitchFamily="34" charset="0"/>
                <a:cs typeface="Arial" pitchFamily="34" charset="0"/>
              </a:rPr>
              <a:t>, </a:t>
            </a:r>
            <a:r>
              <a:rPr lang="uk-UA" sz="1650" dirty="0" err="1" smtClean="0">
                <a:solidFill>
                  <a:schemeClr val="bg1"/>
                </a:solidFill>
                <a:latin typeface="Arial" pitchFamily="34" charset="0"/>
                <a:cs typeface="Arial" pitchFamily="34" charset="0"/>
              </a:rPr>
              <a:t>“Назва</a:t>
            </a:r>
            <a:r>
              <a:rPr lang="uk-UA" sz="1650" dirty="0" smtClean="0">
                <a:solidFill>
                  <a:schemeClr val="bg1"/>
                </a:solidFill>
                <a:latin typeface="Arial" pitchFamily="34" charset="0"/>
                <a:cs typeface="Arial" pitchFamily="34" charset="0"/>
              </a:rPr>
              <a:t> з </a:t>
            </a:r>
            <a:r>
              <a:rPr lang="uk-UA" sz="1650" dirty="0" err="1" smtClean="0">
                <a:solidFill>
                  <a:schemeClr val="bg1"/>
                </a:solidFill>
                <a:latin typeface="Arial" pitchFamily="34" charset="0"/>
                <a:cs typeface="Arial" pitchFamily="34" charset="0"/>
              </a:rPr>
              <a:t>екрана”</a:t>
            </a:r>
            <a:r>
              <a:rPr lang="uk-UA" sz="1650" dirty="0" smtClean="0">
                <a:solidFill>
                  <a:schemeClr val="bg1"/>
                </a:solidFill>
                <a:latin typeface="Arial" pitchFamily="34" charset="0"/>
                <a:cs typeface="Arial" pitchFamily="34" charset="0"/>
              </a:rPr>
              <a:t>).</a:t>
            </a:r>
            <a:endParaRPr lang="uk-UA" sz="1650" dirty="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33</a:t>
            </a:fld>
            <a:endParaRPr lang="ru-RU" dirty="0"/>
          </a:p>
        </p:txBody>
      </p:sp>
      <p:sp>
        <p:nvSpPr>
          <p:cNvPr id="3" name="TextBox 2"/>
          <p:cNvSpPr txBox="1"/>
          <p:nvPr/>
        </p:nvSpPr>
        <p:spPr>
          <a:xfrm>
            <a:off x="285720" y="500043"/>
            <a:ext cx="8643998" cy="500137"/>
          </a:xfrm>
          <a:prstGeom prst="rect">
            <a:avLst/>
          </a:prstGeom>
          <a:noFill/>
        </p:spPr>
        <p:txBody>
          <a:bodyPr wrap="square" rtlCol="0">
            <a:spAutoFit/>
          </a:bodyPr>
          <a:lstStyle/>
          <a:p>
            <a:pPr algn="ctr"/>
            <a:r>
              <a:rPr lang="uk-UA" sz="2650" b="1" u="sng" dirty="0" smtClean="0">
                <a:solidFill>
                  <a:srgbClr val="0A353C"/>
                </a:solidFill>
                <a:latin typeface="Arial" pitchFamily="34" charset="0"/>
                <a:cs typeface="Arial" pitchFamily="34" charset="0"/>
              </a:rPr>
              <a:t>Бібліографічне посилання на електронний ресурс</a:t>
            </a:r>
            <a:endParaRPr lang="uk-UA" sz="2650" b="1" u="sng" dirty="0">
              <a:solidFill>
                <a:srgbClr val="0A353C"/>
              </a:solidFill>
              <a:latin typeface="Arial" pitchFamily="34" charset="0"/>
              <a:cs typeface="Arial" pitchFamily="34" charset="0"/>
            </a:endParaRPr>
          </a:p>
        </p:txBody>
      </p:sp>
      <p:sp>
        <p:nvSpPr>
          <p:cNvPr id="11" name="Скругленный прямоугольник 10"/>
          <p:cNvSpPr/>
          <p:nvPr/>
        </p:nvSpPr>
        <p:spPr>
          <a:xfrm>
            <a:off x="357158" y="2357430"/>
            <a:ext cx="8429684" cy="1071570"/>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aseline="30000" dirty="0" smtClean="0">
                <a:solidFill>
                  <a:srgbClr val="502800"/>
                </a:solidFill>
                <a:latin typeface="Arial" pitchFamily="34" charset="0"/>
                <a:cs typeface="Arial" pitchFamily="34" charset="0"/>
              </a:rPr>
              <a:t>5</a:t>
            </a:r>
            <a:r>
              <a:rPr lang="en-US"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Яровий</a:t>
            </a:r>
            <a:r>
              <a:rPr lang="ru-RU" sz="1600" dirty="0" smtClean="0">
                <a:solidFill>
                  <a:srgbClr val="502800"/>
                </a:solidFill>
                <a:latin typeface="Arial" pitchFamily="34" charset="0"/>
                <a:cs typeface="Arial" pitchFamily="34" charset="0"/>
              </a:rPr>
              <a:t> А. А. </a:t>
            </a:r>
            <a:r>
              <a:rPr lang="ru-RU" sz="1600" dirty="0" err="1" smtClean="0">
                <a:solidFill>
                  <a:srgbClr val="502800"/>
                </a:solidFill>
                <a:latin typeface="Arial" pitchFamily="34" charset="0"/>
                <a:cs typeface="Arial" pitchFamily="34" charset="0"/>
              </a:rPr>
              <a:t>Методи</a:t>
            </a:r>
            <a:r>
              <a:rPr lang="ru-RU" sz="1600" dirty="0" smtClean="0">
                <a:solidFill>
                  <a:srgbClr val="502800"/>
                </a:solidFill>
                <a:latin typeface="Arial" pitchFamily="34" charset="0"/>
                <a:cs typeface="Arial" pitchFamily="34" charset="0"/>
              </a:rPr>
              <a:t> та </a:t>
            </a:r>
            <a:r>
              <a:rPr lang="ru-RU" sz="1600" dirty="0" err="1" smtClean="0">
                <a:solidFill>
                  <a:srgbClr val="502800"/>
                </a:solidFill>
                <a:latin typeface="Arial" pitchFamily="34" charset="0"/>
                <a:cs typeface="Arial" pitchFamily="34" charset="0"/>
              </a:rPr>
              <a:t>засоби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організації</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високопродуктивних</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паралельно</a:t>
            </a:r>
            <a:r>
              <a:rPr lang="ru-RU" sz="1600" dirty="0" smtClean="0">
                <a:solidFill>
                  <a:srgbClr val="502800"/>
                </a:solidFill>
                <a:latin typeface="Arial" pitchFamily="34" charset="0"/>
                <a:cs typeface="Arial" pitchFamily="34" charset="0"/>
              </a:rPr>
              <a:t>-</a:t>
            </a:r>
            <a:r>
              <a:rPr lang="uk-UA" sz="1600" dirty="0" err="1" smtClean="0">
                <a:solidFill>
                  <a:srgbClr val="502800"/>
                </a:solidFill>
                <a:latin typeface="Arial" pitchFamily="34" charset="0"/>
                <a:cs typeface="Arial" pitchFamily="34" charset="0"/>
              </a:rPr>
              <a:t>іє</a:t>
            </a:r>
            <a:r>
              <a:rPr lang="ru-RU" sz="1600" dirty="0" err="1" smtClean="0">
                <a:solidFill>
                  <a:srgbClr val="502800"/>
                </a:solidFill>
                <a:latin typeface="Arial" pitchFamily="34" charset="0"/>
                <a:cs typeface="Arial" pitchFamily="34" charset="0"/>
              </a:rPr>
              <a:t>рархічних</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обчислювальних</a:t>
            </a:r>
            <a:r>
              <a:rPr lang="ru-RU" sz="1600" dirty="0" smtClean="0">
                <a:solidFill>
                  <a:srgbClr val="502800"/>
                </a:solidFill>
                <a:latin typeface="Arial" pitchFamily="34" charset="0"/>
                <a:cs typeface="Arial" pitchFamily="34" charset="0"/>
              </a:rPr>
              <a:t> систем </a:t>
            </a:r>
            <a:r>
              <a:rPr lang="ru-RU" sz="1600" dirty="0" err="1" smtClean="0">
                <a:solidFill>
                  <a:srgbClr val="502800"/>
                </a:solidFill>
                <a:latin typeface="Arial" pitchFamily="34" charset="0"/>
                <a:cs typeface="Arial" pitchFamily="34" charset="0"/>
              </a:rPr>
              <a:t>із</a:t>
            </a:r>
            <a:r>
              <a:rPr lang="ru-RU" sz="1600" dirty="0" smtClean="0">
                <a:solidFill>
                  <a:srgbClr val="502800"/>
                </a:solidFill>
                <a:latin typeface="Arial" pitchFamily="34" charset="0"/>
                <a:cs typeface="Arial" pitchFamily="34" charset="0"/>
              </a:rPr>
              <a:t> рекурсивною </a:t>
            </a:r>
            <a:r>
              <a:rPr lang="ru-RU" sz="1600" dirty="0" err="1" smtClean="0">
                <a:solidFill>
                  <a:srgbClr val="502800"/>
                </a:solidFill>
                <a:latin typeface="Arial" pitchFamily="34" charset="0"/>
                <a:cs typeface="Arial" pitchFamily="34" charset="0"/>
              </a:rPr>
              <a:t>архітектурою</a:t>
            </a:r>
            <a:r>
              <a:rPr lang="ru-RU" sz="1600" dirty="0" smtClean="0">
                <a:solidFill>
                  <a:srgbClr val="502800"/>
                </a:solidFill>
                <a:latin typeface="Arial" pitchFamily="34" charset="0"/>
                <a:cs typeface="Arial" pitchFamily="34" charset="0"/>
              </a:rPr>
              <a:t> </a:t>
            </a:r>
            <a:r>
              <a:rPr lang="uk-UA" sz="1600" dirty="0" smtClean="0">
                <a:solidFill>
                  <a:srgbClr val="502800"/>
                </a:solidFill>
                <a:latin typeface="Arial" pitchFamily="34" charset="0"/>
                <a:cs typeface="Arial" pitchFamily="34" charset="0"/>
              </a:rPr>
              <a:t>[Електронний ресурс] : монографія. Електрон. текст. дані. Вінниця, 2016. 1 електрон. </a:t>
            </a:r>
            <a:r>
              <a:rPr lang="uk-UA" sz="1600" dirty="0" err="1" smtClean="0">
                <a:solidFill>
                  <a:srgbClr val="502800"/>
                </a:solidFill>
                <a:latin typeface="Arial" pitchFamily="34" charset="0"/>
                <a:cs typeface="Arial" pitchFamily="34" charset="0"/>
              </a:rPr>
              <a:t>опт</a:t>
            </a:r>
            <a:r>
              <a:rPr lang="uk-UA" sz="1600" dirty="0" smtClean="0">
                <a:solidFill>
                  <a:srgbClr val="502800"/>
                </a:solidFill>
                <a:latin typeface="Arial" pitchFamily="34" charset="0"/>
                <a:cs typeface="Arial" pitchFamily="34" charset="0"/>
              </a:rPr>
              <a:t>. диск (</a:t>
            </a:r>
            <a:r>
              <a:rPr lang="en-US" sz="1600" dirty="0" smtClean="0">
                <a:solidFill>
                  <a:srgbClr val="502800"/>
                </a:solidFill>
                <a:latin typeface="Arial" pitchFamily="34" charset="0"/>
                <a:cs typeface="Arial" pitchFamily="34" charset="0"/>
              </a:rPr>
              <a:t>CD-ROM).</a:t>
            </a:r>
            <a:endParaRPr lang="uk-UA" sz="1600" dirty="0">
              <a:solidFill>
                <a:srgbClr val="502800"/>
              </a:solidFill>
              <a:latin typeface="Arial" pitchFamily="34" charset="0"/>
              <a:cs typeface="Arial" pitchFamily="34" charset="0"/>
            </a:endParaRPr>
          </a:p>
        </p:txBody>
      </p:sp>
      <p:sp>
        <p:nvSpPr>
          <p:cNvPr id="5" name="Скругленный прямоугольник 4"/>
          <p:cNvSpPr/>
          <p:nvPr/>
        </p:nvSpPr>
        <p:spPr>
          <a:xfrm>
            <a:off x="428596" y="1142984"/>
            <a:ext cx="8358246" cy="92869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На </a:t>
            </a:r>
            <a:r>
              <a:rPr lang="ru-RU" dirty="0" err="1" smtClean="0">
                <a:latin typeface="Arial" pitchFamily="34" charset="0"/>
                <a:cs typeface="Arial" pitchFamily="34" charset="0"/>
              </a:rPr>
              <a:t>електронний</a:t>
            </a:r>
            <a:r>
              <a:rPr lang="ru-RU" dirty="0" smtClean="0">
                <a:latin typeface="Arial" pitchFamily="34" charset="0"/>
                <a:cs typeface="Arial" pitchFamily="34" charset="0"/>
              </a:rPr>
              <a:t> ресурс </a:t>
            </a:r>
            <a:r>
              <a:rPr lang="ru-RU" dirty="0" smtClean="0">
                <a:solidFill>
                  <a:srgbClr val="FFC000"/>
                </a:solidFill>
                <a:latin typeface="Arial" pitchFamily="34" charset="0"/>
                <a:cs typeface="Arial" pitchFamily="34" charset="0"/>
              </a:rPr>
              <a:t>локального доступу </a:t>
            </a:r>
            <a:r>
              <a:rPr lang="uk-UA" dirty="0" smtClean="0">
                <a:latin typeface="Arial" pitchFamily="34" charset="0"/>
                <a:cs typeface="Arial" pitchFamily="34" charset="0"/>
              </a:rPr>
              <a:t>подають відомості про </a:t>
            </a:r>
            <a:r>
              <a:rPr lang="uk-UA" dirty="0" smtClean="0">
                <a:solidFill>
                  <a:srgbClr val="FFC000"/>
                </a:solidFill>
                <a:latin typeface="Arial" pitchFamily="34" charset="0"/>
                <a:cs typeface="Arial" pitchFamily="34" charset="0"/>
              </a:rPr>
              <a:t>кількість фізичних одиниць </a:t>
            </a:r>
            <a:r>
              <a:rPr lang="uk-UA" dirty="0" smtClean="0">
                <a:latin typeface="Arial" pitchFamily="34" charset="0"/>
                <a:cs typeface="Arial" pitchFamily="34" charset="0"/>
              </a:rPr>
              <a:t>(арабськими цифрами) та </a:t>
            </a:r>
            <a:r>
              <a:rPr lang="uk-UA" dirty="0" smtClean="0">
                <a:solidFill>
                  <a:srgbClr val="FFC000"/>
                </a:solidFill>
                <a:latin typeface="Arial" pitchFamily="34" charset="0"/>
                <a:cs typeface="Arial" pitchFamily="34" charset="0"/>
              </a:rPr>
              <a:t>вид носія </a:t>
            </a:r>
            <a:r>
              <a:rPr lang="uk-UA" dirty="0" smtClean="0">
                <a:latin typeface="Arial" pitchFamily="34" charset="0"/>
                <a:cs typeface="Arial" pitchFamily="34" charset="0"/>
              </a:rPr>
              <a:t>інформації, </a:t>
            </a:r>
            <a:r>
              <a:rPr lang="ru-RU" dirty="0" smtClean="0">
                <a:solidFill>
                  <a:srgbClr val="FFC000"/>
                </a:solidFill>
                <a:latin typeface="Arial" pitchFamily="34" charset="0"/>
                <a:cs typeface="Arial" pitchFamily="34" charset="0"/>
              </a:rPr>
              <a:t>вид </a:t>
            </a:r>
            <a:r>
              <a:rPr lang="ru-RU" dirty="0" err="1" smtClean="0">
                <a:solidFill>
                  <a:srgbClr val="FFC000"/>
                </a:solidFill>
                <a:latin typeface="Arial" pitchFamily="34" charset="0"/>
                <a:cs typeface="Arial" pitchFamily="34" charset="0"/>
              </a:rPr>
              <a:t>оптичного</a:t>
            </a:r>
            <a:r>
              <a:rPr lang="ru-RU" dirty="0" smtClean="0">
                <a:solidFill>
                  <a:srgbClr val="FFC000"/>
                </a:solidFill>
                <a:latin typeface="Arial" pitchFamily="34" charset="0"/>
                <a:cs typeface="Arial" pitchFamily="34" charset="0"/>
              </a:rPr>
              <a:t> диска</a:t>
            </a:r>
            <a:r>
              <a:rPr lang="ru-RU" dirty="0" smtClean="0">
                <a:latin typeface="Arial" pitchFamily="34" charset="0"/>
                <a:cs typeface="Arial" pitchFamily="34" charset="0"/>
              </a:rPr>
              <a:t> </a:t>
            </a:r>
            <a:r>
              <a:rPr lang="en-US" dirty="0" smtClean="0">
                <a:latin typeface="Arial" pitchFamily="34" charset="0"/>
                <a:cs typeface="Arial" pitchFamily="34" charset="0"/>
              </a:rPr>
              <a:t>(CD-R, CD-RW, DVD-R </a:t>
            </a:r>
            <a:r>
              <a:rPr lang="uk-UA" dirty="0" smtClean="0">
                <a:latin typeface="Arial" pitchFamily="34" charset="0"/>
                <a:cs typeface="Arial" pitchFamily="34" charset="0"/>
              </a:rPr>
              <a:t>тощо).</a:t>
            </a:r>
            <a:endParaRPr lang="uk-UA" dirty="0" smtClean="0">
              <a:solidFill>
                <a:schemeClr val="bg1"/>
              </a:solidFill>
              <a:latin typeface="Arial" pitchFamily="34" charset="0"/>
              <a:cs typeface="Arial" pitchFamily="34" charset="0"/>
            </a:endParaRPr>
          </a:p>
        </p:txBody>
      </p:sp>
      <p:sp>
        <p:nvSpPr>
          <p:cNvPr id="14" name="Скругленный прямоугольник 13"/>
          <p:cNvSpPr/>
          <p:nvPr/>
        </p:nvSpPr>
        <p:spPr>
          <a:xfrm>
            <a:off x="357158" y="4929198"/>
            <a:ext cx="8429684" cy="135732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marL="342900" indent="-342900">
              <a:buFont typeface="+mj-lt"/>
              <a:buAutoNum type="arabicPeriod" startAt="15"/>
            </a:pPr>
            <a:r>
              <a:rPr lang="ru-RU" sz="1600" dirty="0" err="1" smtClean="0">
                <a:solidFill>
                  <a:srgbClr val="502800"/>
                </a:solidFill>
                <a:latin typeface="Arial" pitchFamily="34" charset="0"/>
                <a:cs typeface="Arial" pitchFamily="34" charset="0"/>
              </a:rPr>
              <a:t>Остапенко</a:t>
            </a:r>
            <a:r>
              <a:rPr lang="ru-RU" sz="1600" dirty="0" smtClean="0">
                <a:solidFill>
                  <a:srgbClr val="502800"/>
                </a:solidFill>
                <a:latin typeface="Arial" pitchFamily="34" charset="0"/>
                <a:cs typeface="Arial" pitchFamily="34" charset="0"/>
              </a:rPr>
              <a:t> О. П. </a:t>
            </a:r>
            <a:r>
              <a:rPr lang="ru-RU" sz="1600" dirty="0" err="1" smtClean="0">
                <a:solidFill>
                  <a:srgbClr val="502800"/>
                </a:solidFill>
                <a:latin typeface="Arial" pitchFamily="34" charset="0"/>
                <a:cs typeface="Arial" pitchFamily="34" charset="0"/>
              </a:rPr>
              <a:t>Області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енергоефективної</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роботи</a:t>
            </a:r>
            <a:r>
              <a:rPr lang="ru-RU" sz="1600" dirty="0" smtClean="0">
                <a:solidFill>
                  <a:srgbClr val="502800"/>
                </a:solidFill>
                <a:latin typeface="Arial" pitchFamily="34" charset="0"/>
                <a:cs typeface="Arial" pitchFamily="34" charset="0"/>
              </a:rPr>
              <a:t> систем </a:t>
            </a:r>
            <a:r>
              <a:rPr lang="ru-RU" sz="1600" dirty="0" err="1" smtClean="0">
                <a:solidFill>
                  <a:srgbClr val="502800"/>
                </a:solidFill>
                <a:latin typeface="Arial" pitchFamily="34" charset="0"/>
                <a:cs typeface="Arial" pitchFamily="34" charset="0"/>
              </a:rPr>
              <a:t>енергозабезпечення</a:t>
            </a:r>
            <a:r>
              <a:rPr lang="ru-RU" sz="1600" dirty="0" smtClean="0">
                <a:solidFill>
                  <a:srgbClr val="502800"/>
                </a:solidFill>
                <a:latin typeface="Arial" pitchFamily="34" charset="0"/>
                <a:cs typeface="Arial" pitchFamily="34" charset="0"/>
              </a:rPr>
              <a:t> з </a:t>
            </a:r>
            <a:r>
              <a:rPr lang="ru-RU" sz="1600" dirty="0" err="1" smtClean="0">
                <a:solidFill>
                  <a:srgbClr val="502800"/>
                </a:solidFill>
                <a:latin typeface="Arial" pitchFamily="34" charset="0"/>
                <a:cs typeface="Arial" pitchFamily="34" charset="0"/>
              </a:rPr>
              <a:t>когенераційно-теплонасосними</a:t>
            </a:r>
            <a:r>
              <a:rPr lang="ru-RU" sz="1600" dirty="0" smtClean="0">
                <a:solidFill>
                  <a:srgbClr val="502800"/>
                </a:solidFill>
                <a:latin typeface="Arial" pitchFamily="34" charset="0"/>
                <a:cs typeface="Arial" pitchFamily="34" charset="0"/>
              </a:rPr>
              <a:t> установками та </a:t>
            </a:r>
            <a:r>
              <a:rPr lang="ru-RU" sz="1600" dirty="0" err="1" smtClean="0">
                <a:solidFill>
                  <a:srgbClr val="502800"/>
                </a:solidFill>
                <a:latin typeface="Arial" pitchFamily="34" charset="0"/>
                <a:cs typeface="Arial" pitchFamily="34" charset="0"/>
              </a:rPr>
              <a:t>піковими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джерелами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теплоти</a:t>
            </a:r>
            <a:r>
              <a:rPr lang="en-US" sz="1600" dirty="0">
                <a:solidFill>
                  <a:srgbClr val="502800"/>
                </a:solidFill>
                <a:latin typeface="Arial" pitchFamily="34" charset="0"/>
                <a:cs typeface="Arial" pitchFamily="34" charset="0"/>
              </a:rPr>
              <a:t> </a:t>
            </a:r>
            <a:r>
              <a:rPr lang="en-US"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Наукові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праці</a:t>
            </a:r>
            <a:r>
              <a:rPr lang="ru-RU" sz="1600" dirty="0" smtClean="0">
                <a:solidFill>
                  <a:srgbClr val="502800"/>
                </a:solidFill>
                <a:latin typeface="Arial" pitchFamily="34" charset="0"/>
                <a:cs typeface="Arial" pitchFamily="34" charset="0"/>
              </a:rPr>
              <a:t> ВНТУ. 2016. № 3. </a:t>
            </a:r>
            <a:r>
              <a:rPr lang="en-US" sz="1600" dirty="0" smtClean="0">
                <a:solidFill>
                  <a:srgbClr val="502800"/>
                </a:solidFill>
                <a:latin typeface="Arial" pitchFamily="34" charset="0"/>
                <a:cs typeface="Arial" pitchFamily="34" charset="0"/>
              </a:rPr>
              <a:t>URI</a:t>
            </a:r>
            <a:r>
              <a:rPr lang="ru-RU" sz="1600" dirty="0" smtClean="0">
                <a:solidFill>
                  <a:srgbClr val="502800"/>
                </a:solidFill>
                <a:latin typeface="Arial" pitchFamily="34" charset="0"/>
                <a:cs typeface="Arial" pitchFamily="34" charset="0"/>
              </a:rPr>
              <a:t>: http://praci.vntu.edu.ua/index.php/praci/article/view/479/478</a:t>
            </a:r>
            <a:r>
              <a:rPr lang="en-US" sz="1600" dirty="0" smtClean="0">
                <a:solidFill>
                  <a:srgbClr val="502800"/>
                </a:solidFill>
                <a:latin typeface="Arial" pitchFamily="34" charset="0"/>
                <a:cs typeface="Arial" pitchFamily="34" charset="0"/>
              </a:rPr>
              <a:t> (</a:t>
            </a:r>
            <a:r>
              <a:rPr lang="uk-UA" sz="1600" dirty="0" smtClean="0">
                <a:solidFill>
                  <a:srgbClr val="502800"/>
                </a:solidFill>
                <a:latin typeface="Arial" pitchFamily="34" charset="0"/>
                <a:cs typeface="Arial" pitchFamily="34" charset="0"/>
              </a:rPr>
              <a:t>дата звернення</a:t>
            </a:r>
            <a:r>
              <a:rPr lang="ru-RU" sz="1600" dirty="0" smtClean="0">
                <a:solidFill>
                  <a:srgbClr val="502800"/>
                </a:solidFill>
                <a:latin typeface="Arial" pitchFamily="34" charset="0"/>
                <a:cs typeface="Arial" pitchFamily="34" charset="0"/>
              </a:rPr>
              <a:t>: 15.10.2017).</a:t>
            </a:r>
            <a:endParaRPr lang="uk-UA" sz="1550" dirty="0">
              <a:solidFill>
                <a:srgbClr val="502800"/>
              </a:solidFill>
              <a:latin typeface="Arial" pitchFamily="34" charset="0"/>
              <a:cs typeface="Arial" pitchFamily="34" charset="0"/>
            </a:endParaRPr>
          </a:p>
        </p:txBody>
      </p:sp>
      <p:sp>
        <p:nvSpPr>
          <p:cNvPr id="7" name="Скругленный прямоугольник 6"/>
          <p:cNvSpPr/>
          <p:nvPr/>
        </p:nvSpPr>
        <p:spPr>
          <a:xfrm>
            <a:off x="357158" y="3500438"/>
            <a:ext cx="8429684" cy="1214446"/>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Дозволено </a:t>
            </a:r>
            <a:r>
              <a:rPr lang="ru-RU" sz="1600" dirty="0" err="1" smtClean="0">
                <a:solidFill>
                  <a:srgbClr val="FFC000"/>
                </a:solidFill>
                <a:latin typeface="Arial" pitchFamily="34" charset="0"/>
                <a:cs typeface="Arial" pitchFamily="34" charset="0"/>
              </a:rPr>
              <a:t>замість</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слів</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Режим доступу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чи</a:t>
            </a:r>
            <a:r>
              <a:rPr lang="ru-RU" sz="1600" dirty="0" smtClean="0">
                <a:latin typeface="Arial" pitchFamily="34" charset="0"/>
                <a:cs typeface="Arial" pitchFamily="34" charset="0"/>
              </a:rPr>
              <a:t> «Доступ»)(</a:t>
            </a:r>
            <a:r>
              <a:rPr lang="en-US" sz="1600" dirty="0" smtClean="0">
                <a:latin typeface="Arial" pitchFamily="34" charset="0"/>
                <a:cs typeface="Arial" pitchFamily="34" charset="0"/>
              </a:rPr>
              <a:t>«</a:t>
            </a:r>
            <a:r>
              <a:rPr lang="en-US" sz="1600" dirty="0" err="1" smtClean="0">
                <a:latin typeface="Arial" pitchFamily="34" charset="0"/>
                <a:cs typeface="Arial" pitchFamily="34" charset="0"/>
              </a:rPr>
              <a:t>Availabte</a:t>
            </a:r>
            <a:r>
              <a:rPr lang="en-US" sz="1600" dirty="0" smtClean="0">
                <a:latin typeface="Arial" pitchFamily="34" charset="0"/>
                <a:cs typeface="Arial" pitchFamily="34" charset="0"/>
              </a:rPr>
              <a:t> from») </a:t>
            </a:r>
            <a:r>
              <a:rPr lang="uk-UA" sz="1600" dirty="0" smtClean="0">
                <a:latin typeface="Arial" pitchFamily="34" charset="0"/>
                <a:cs typeface="Arial" pitchFamily="34" charset="0"/>
              </a:rPr>
              <a:t>застосовувати абревіатури «</a:t>
            </a:r>
            <a:r>
              <a:rPr lang="en-US" sz="1600" b="1" dirty="0" smtClean="0">
                <a:solidFill>
                  <a:srgbClr val="FFC000"/>
                </a:solidFill>
                <a:latin typeface="Arial" pitchFamily="34" charset="0"/>
                <a:cs typeface="Arial" pitchFamily="34" charset="0"/>
              </a:rPr>
              <a:t>URI</a:t>
            </a:r>
            <a:r>
              <a:rPr lang="en-US" sz="1600" dirty="0" smtClean="0">
                <a:latin typeface="Arial" pitchFamily="34" charset="0"/>
                <a:cs typeface="Arial" pitchFamily="34" charset="0"/>
              </a:rPr>
              <a:t>» </a:t>
            </a:r>
            <a:r>
              <a:rPr lang="uk-UA" sz="1600" dirty="0" smtClean="0">
                <a:latin typeface="Arial" pitchFamily="34" charset="0"/>
                <a:cs typeface="Arial" pitchFamily="34" charset="0"/>
              </a:rPr>
              <a:t>або «</a:t>
            </a:r>
            <a:r>
              <a:rPr lang="en-US" sz="1600" b="1" dirty="0" smtClean="0">
                <a:solidFill>
                  <a:srgbClr val="FFC000"/>
                </a:solidFill>
                <a:latin typeface="Arial" pitchFamily="34" charset="0"/>
                <a:cs typeface="Arial" pitchFamily="34" charset="0"/>
              </a:rPr>
              <a:t>URL</a:t>
            </a:r>
            <a:r>
              <a:rPr lang="en-US" sz="1600" dirty="0" smtClean="0">
                <a:latin typeface="Arial" pitchFamily="34" charset="0"/>
                <a:cs typeface="Arial" pitchFamily="34" charset="0"/>
              </a:rPr>
              <a:t>»</a:t>
            </a:r>
            <a:r>
              <a:rPr lang="uk-UA" sz="1600" dirty="0" smtClean="0">
                <a:latin typeface="Arial" pitchFamily="34" charset="0"/>
                <a:cs typeface="Arial" pitchFamily="34" charset="0"/>
              </a:rPr>
              <a:t>.</a:t>
            </a:r>
          </a:p>
          <a:p>
            <a:r>
              <a:rPr lang="ru-RU" sz="1600" dirty="0" err="1" smtClean="0">
                <a:latin typeface="Arial" pitchFamily="34" charset="0"/>
                <a:cs typeface="Arial" pitchFamily="34" charset="0"/>
              </a:rPr>
              <a:t>Інформацію</a:t>
            </a:r>
            <a:r>
              <a:rPr lang="ru-RU" sz="1600" dirty="0" smtClean="0">
                <a:latin typeface="Arial" pitchFamily="34" charset="0"/>
                <a:cs typeface="Arial" pitchFamily="34" charset="0"/>
              </a:rPr>
              <a:t> про протокол доступу до </a:t>
            </a:r>
            <a:r>
              <a:rPr lang="ru-RU" sz="1600" dirty="0" err="1" smtClean="0">
                <a:latin typeface="Arial" pitchFamily="34" charset="0"/>
                <a:cs typeface="Arial" pitchFamily="34" charset="0"/>
              </a:rPr>
              <a:t>електронного</a:t>
            </a:r>
            <a:r>
              <a:rPr lang="ru-RU" sz="1600" dirty="0" smtClean="0">
                <a:latin typeface="Arial" pitchFamily="34" charset="0"/>
                <a:cs typeface="Arial" pitchFamily="34" charset="0"/>
              </a:rPr>
              <a:t> ресурсу (</a:t>
            </a:r>
            <a:r>
              <a:rPr lang="ru-RU" sz="1600" dirty="0" err="1" smtClean="0">
                <a:latin typeface="Arial" pitchFamily="34" charset="0"/>
                <a:cs typeface="Arial" pitchFamily="34" charset="0"/>
              </a:rPr>
              <a:t>http</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ftp</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тощо</a:t>
            </a:r>
            <a:r>
              <a:rPr lang="ru-RU" sz="1600" dirty="0" smtClean="0">
                <a:latin typeface="Arial" pitchFamily="34" charset="0"/>
                <a:cs typeface="Arial" pitchFamily="34" charset="0"/>
              </a:rPr>
              <a:t>) та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електронну</a:t>
            </a:r>
            <a:r>
              <a:rPr lang="ru-RU" sz="1600" dirty="0" smtClean="0">
                <a:latin typeface="Arial" pitchFamily="34" charset="0"/>
                <a:cs typeface="Arial" pitchFamily="34" charset="0"/>
              </a:rPr>
              <a:t> адресу </a:t>
            </a:r>
            <a:r>
              <a:rPr lang="ru-RU" sz="1600" dirty="0" err="1" smtClean="0">
                <a:latin typeface="Arial" pitchFamily="34" charset="0"/>
                <a:cs typeface="Arial" pitchFamily="34" charset="0"/>
              </a:rPr>
              <a:t>наводять</a:t>
            </a:r>
            <a:r>
              <a:rPr lang="ru-RU" sz="1600" dirty="0" smtClean="0">
                <a:latin typeface="Arial" pitchFamily="34" charset="0"/>
                <a:cs typeface="Arial" pitchFamily="34" charset="0"/>
              </a:rPr>
              <a:t> у </a:t>
            </a:r>
            <a:r>
              <a:rPr lang="ru-RU" sz="1600" dirty="0" err="1" smtClean="0">
                <a:latin typeface="Arial" pitchFamily="34" charset="0"/>
                <a:cs typeface="Arial" pitchFamily="34" charset="0"/>
              </a:rPr>
              <a:t>форматі</a:t>
            </a:r>
            <a:r>
              <a:rPr lang="ru-RU" sz="1600" dirty="0" smtClean="0">
                <a:latin typeface="Arial" pitchFamily="34" charset="0"/>
                <a:cs typeface="Arial" pitchFamily="34" charset="0"/>
              </a:rPr>
              <a:t> «URI» </a:t>
            </a:r>
            <a:r>
              <a:rPr lang="ru-RU" sz="1600" dirty="0" err="1" smtClean="0">
                <a:latin typeface="Arial" pitchFamily="34" charset="0"/>
                <a:cs typeface="Arial" pitchFamily="34" charset="0"/>
              </a:rPr>
              <a:t>або</a:t>
            </a:r>
            <a:r>
              <a:rPr lang="ru-RU" sz="1600" dirty="0" smtClean="0">
                <a:latin typeface="Arial" pitchFamily="34" charset="0"/>
                <a:cs typeface="Arial" pitchFamily="34" charset="0"/>
              </a:rPr>
              <a:t> «URL».</a:t>
            </a:r>
            <a:endParaRPr lang="uk-UA" sz="1600" dirty="0">
              <a:solidFill>
                <a:schemeClr val="bg1"/>
              </a:solidFill>
              <a:latin typeface="Arial" pitchFamily="34" charset="0"/>
              <a:cs typeface="Arial" pitchFamily="34" charset="0"/>
            </a:endParaRPr>
          </a:p>
        </p:txBody>
      </p:sp>
      <p:sp>
        <p:nvSpPr>
          <p:cNvPr id="10" name="TextBox 9"/>
          <p:cNvSpPr txBox="1"/>
          <p:nvPr/>
        </p:nvSpPr>
        <p:spPr>
          <a:xfrm>
            <a:off x="428596" y="2000240"/>
            <a:ext cx="8429684" cy="646331"/>
          </a:xfrm>
          <a:prstGeom prst="rect">
            <a:avLst/>
          </a:prstGeom>
          <a:noFill/>
        </p:spPr>
        <p:txBody>
          <a:bodyPr wrap="square" rtlCol="0">
            <a:spAutoFit/>
          </a:bodyPr>
          <a:lstStyle/>
          <a:p>
            <a:pPr algn="r"/>
            <a:r>
              <a:rPr lang="uk-UA" b="1" i="1" spc="300" dirty="0" smtClean="0">
                <a:latin typeface="Arial" pitchFamily="34" charset="0"/>
                <a:cs typeface="Arial" pitchFamily="34" charset="0"/>
              </a:rPr>
              <a:t>Підрядкове   </a:t>
            </a:r>
          </a:p>
          <a:p>
            <a:pPr algn="r"/>
            <a:endParaRPr lang="uk-UA" b="1" i="1" spc="300" dirty="0">
              <a:latin typeface="Arial" pitchFamily="34" charset="0"/>
              <a:cs typeface="Arial" pitchFamily="34" charset="0"/>
            </a:endParaRPr>
          </a:p>
        </p:txBody>
      </p:sp>
      <p:sp>
        <p:nvSpPr>
          <p:cNvPr id="12" name="TextBox 11"/>
          <p:cNvSpPr txBox="1"/>
          <p:nvPr/>
        </p:nvSpPr>
        <p:spPr>
          <a:xfrm>
            <a:off x="428596" y="4643446"/>
            <a:ext cx="8358246" cy="369332"/>
          </a:xfrm>
          <a:prstGeom prst="rect">
            <a:avLst/>
          </a:prstGeom>
          <a:noFill/>
        </p:spPr>
        <p:txBody>
          <a:bodyPr wrap="square" rtlCol="0">
            <a:spAutoFit/>
          </a:bodyPr>
          <a:lstStyle/>
          <a:p>
            <a:pPr algn="r"/>
            <a:r>
              <a:rPr lang="uk-UA" b="1" i="1" spc="300" dirty="0" err="1" smtClean="0">
                <a:latin typeface="Arial" pitchFamily="34" charset="0"/>
                <a:cs typeface="Arial" pitchFamily="34" charset="0"/>
              </a:rPr>
              <a:t>Позатекстове</a:t>
            </a:r>
            <a:endParaRPr lang="uk-UA" b="1" i="1" spc="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34</a:t>
            </a:fld>
            <a:endParaRPr lang="ru-RU" dirty="0"/>
          </a:p>
        </p:txBody>
      </p:sp>
      <p:sp>
        <p:nvSpPr>
          <p:cNvPr id="3" name="TextBox 2"/>
          <p:cNvSpPr txBox="1"/>
          <p:nvPr/>
        </p:nvSpPr>
        <p:spPr>
          <a:xfrm>
            <a:off x="214282" y="571480"/>
            <a:ext cx="8643998" cy="500137"/>
          </a:xfrm>
          <a:prstGeom prst="rect">
            <a:avLst/>
          </a:prstGeom>
          <a:noFill/>
        </p:spPr>
        <p:txBody>
          <a:bodyPr wrap="square" rtlCol="0">
            <a:spAutoFit/>
          </a:bodyPr>
          <a:lstStyle/>
          <a:p>
            <a:pPr algn="ctr"/>
            <a:r>
              <a:rPr lang="uk-UA" sz="2650" b="1" u="sng" dirty="0" smtClean="0">
                <a:solidFill>
                  <a:srgbClr val="0A353C"/>
                </a:solidFill>
                <a:latin typeface="Arial" pitchFamily="34" charset="0"/>
                <a:cs typeface="Arial" pitchFamily="34" charset="0"/>
              </a:rPr>
              <a:t>Бібліографічне посилання на електронний ресурс</a:t>
            </a:r>
            <a:endParaRPr lang="uk-UA" sz="2650" b="1" u="sng" dirty="0">
              <a:solidFill>
                <a:srgbClr val="0A353C"/>
              </a:solidFill>
              <a:latin typeface="Arial" pitchFamily="34" charset="0"/>
              <a:cs typeface="Arial" pitchFamily="34" charset="0"/>
            </a:endParaRPr>
          </a:p>
        </p:txBody>
      </p:sp>
      <p:sp>
        <p:nvSpPr>
          <p:cNvPr id="5" name="Скругленный прямоугольник 4"/>
          <p:cNvSpPr/>
          <p:nvPr/>
        </p:nvSpPr>
        <p:spPr>
          <a:xfrm>
            <a:off x="428596" y="1285860"/>
            <a:ext cx="8358246" cy="92869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Відомостям</a:t>
            </a:r>
            <a:r>
              <a:rPr lang="ru-RU" sz="1600" dirty="0" smtClean="0">
                <a:latin typeface="Arial" pitchFamily="34" charset="0"/>
                <a:cs typeface="Arial" pitchFamily="34" charset="0"/>
              </a:rPr>
              <a:t> про дату </a:t>
            </a:r>
            <a:r>
              <a:rPr lang="ru-RU" sz="1600" dirty="0" err="1" smtClean="0">
                <a:latin typeface="Arial" pitchFamily="34" charset="0"/>
                <a:cs typeface="Arial" pitchFamily="34" charset="0"/>
              </a:rPr>
              <a:t>останнього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оновлення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електронного</a:t>
            </a:r>
            <a:r>
              <a:rPr lang="ru-RU" sz="1600" dirty="0" smtClean="0">
                <a:latin typeface="Arial" pitchFamily="34" charset="0"/>
                <a:cs typeface="Arial" pitchFamily="34" charset="0"/>
              </a:rPr>
              <a:t> ресурсу </a:t>
            </a:r>
            <a:r>
              <a:rPr lang="ru-RU" sz="1600" dirty="0" err="1" smtClean="0">
                <a:latin typeface="Arial" pitchFamily="34" charset="0"/>
                <a:cs typeface="Arial" pitchFamily="34" charset="0"/>
              </a:rPr>
              <a:t>віддаленого</a:t>
            </a:r>
            <a:r>
              <a:rPr lang="ru-RU" sz="1600" dirty="0" smtClean="0">
                <a:latin typeface="Arial" pitchFamily="34" charset="0"/>
                <a:cs typeface="Arial" pitchFamily="34" charset="0"/>
              </a:rPr>
              <a:t> доступу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частини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передують</a:t>
            </a:r>
            <a:r>
              <a:rPr lang="ru-RU" sz="1600" dirty="0" smtClean="0">
                <a:latin typeface="Arial" pitchFamily="34" charset="0"/>
                <a:cs typeface="Arial" pitchFamily="34" charset="0"/>
              </a:rPr>
              <a:t> слова «</a:t>
            </a:r>
            <a:r>
              <a:rPr lang="ru-RU" sz="1600" dirty="0" smtClean="0">
                <a:solidFill>
                  <a:srgbClr val="FFC000"/>
                </a:solidFill>
                <a:latin typeface="Arial" pitchFamily="34" charset="0"/>
                <a:cs typeface="Arial" pitchFamily="34" charset="0"/>
              </a:rPr>
              <a:t>Дата </a:t>
            </a:r>
            <a:r>
              <a:rPr lang="ru-RU" sz="1600" dirty="0" err="1" smtClean="0">
                <a:solidFill>
                  <a:srgbClr val="FFC000"/>
                </a:solidFill>
                <a:latin typeface="Arial" pitchFamily="34" charset="0"/>
                <a:cs typeface="Arial" pitchFamily="34" charset="0"/>
              </a:rPr>
              <a:t>оновлення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Ці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бібліографічному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наводять</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перед</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відомостями</a:t>
            </a:r>
            <a:r>
              <a:rPr lang="ru-RU" sz="1600" dirty="0" smtClean="0">
                <a:latin typeface="Arial" pitchFamily="34" charset="0"/>
                <a:cs typeface="Arial" pitchFamily="34" charset="0"/>
              </a:rPr>
              <a:t> про режим доступу («</a:t>
            </a:r>
            <a:r>
              <a:rPr lang="ru-RU" sz="1600" dirty="0" smtClean="0">
                <a:solidFill>
                  <a:srgbClr val="FFC000"/>
                </a:solidFill>
                <a:latin typeface="Arial" pitchFamily="34" charset="0"/>
                <a:cs typeface="Arial" pitchFamily="34" charset="0"/>
              </a:rPr>
              <a:t>URI</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URL</a:t>
            </a:r>
            <a:r>
              <a:rPr lang="ru-RU" sz="1600" dirty="0" smtClean="0">
                <a:latin typeface="Arial" pitchFamily="34" charset="0"/>
                <a:cs typeface="Arial" pitchFamily="34" charset="0"/>
              </a:rPr>
              <a:t>»).</a:t>
            </a:r>
            <a:endParaRPr lang="uk-UA" sz="1600" dirty="0">
              <a:solidFill>
                <a:schemeClr val="bg1"/>
              </a:solidFill>
              <a:latin typeface="Arial" pitchFamily="34" charset="0"/>
              <a:cs typeface="Arial" pitchFamily="34" charset="0"/>
            </a:endParaRPr>
          </a:p>
        </p:txBody>
      </p:sp>
      <p:sp>
        <p:nvSpPr>
          <p:cNvPr id="14" name="Скругленный прямоугольник 13"/>
          <p:cNvSpPr/>
          <p:nvPr/>
        </p:nvSpPr>
        <p:spPr>
          <a:xfrm>
            <a:off x="428596" y="4000504"/>
            <a:ext cx="8286808" cy="171451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marL="342900" indent="-342900"/>
            <a:r>
              <a:rPr lang="uk-UA" baseline="30000" dirty="0" smtClean="0">
                <a:solidFill>
                  <a:srgbClr val="502800"/>
                </a:solidFill>
                <a:latin typeface="Arial" pitchFamily="34" charset="0"/>
                <a:cs typeface="Arial" pitchFamily="34" charset="0"/>
              </a:rPr>
              <a:t>        </a:t>
            </a:r>
            <a:r>
              <a:rPr lang="en-US" baseline="30000" dirty="0" smtClean="0">
                <a:solidFill>
                  <a:srgbClr val="502800"/>
                </a:solidFill>
                <a:latin typeface="Arial" pitchFamily="34" charset="0"/>
                <a:cs typeface="Arial" pitchFamily="34" charset="0"/>
              </a:rPr>
              <a:t>5</a:t>
            </a:r>
            <a:r>
              <a:rPr lang="uk-UA" dirty="0" smtClean="0">
                <a:solidFill>
                  <a:srgbClr val="502800"/>
                </a:solidFill>
                <a:latin typeface="Arial" pitchFamily="34" charset="0"/>
                <a:cs typeface="Arial" pitchFamily="34" charset="0"/>
              </a:rPr>
              <a:t> </a:t>
            </a:r>
            <a:r>
              <a:rPr lang="uk-UA" sz="1600" dirty="0" smtClean="0">
                <a:solidFill>
                  <a:srgbClr val="502800"/>
                </a:solidFill>
                <a:latin typeface="Arial" pitchFamily="34" charset="0"/>
                <a:cs typeface="Arial" pitchFamily="34" charset="0"/>
              </a:rPr>
              <a:t>Денисюк С. ВНТУ: плекаємо паростки електронної демократії! // Імпульс : електрон. версія часопису. № 10 (749). Дата оновлення: 02.01.2018. </a:t>
            </a:r>
            <a:r>
              <a:rPr lang="en-US" sz="1600" dirty="0" smtClean="0">
                <a:solidFill>
                  <a:srgbClr val="502800"/>
                </a:solidFill>
                <a:latin typeface="Arial" pitchFamily="34" charset="0"/>
                <a:cs typeface="Arial" pitchFamily="34" charset="0"/>
              </a:rPr>
              <a:t>URI</a:t>
            </a:r>
            <a:r>
              <a:rPr lang="uk-UA" sz="1600" dirty="0" smtClean="0">
                <a:solidFill>
                  <a:srgbClr val="502800"/>
                </a:solidFill>
                <a:latin typeface="Arial" pitchFamily="34" charset="0"/>
                <a:cs typeface="Arial" pitchFamily="34" charset="0"/>
              </a:rPr>
              <a:t>: </a:t>
            </a:r>
            <a:r>
              <a:rPr lang="en-US" sz="1600" dirty="0" smtClean="0">
                <a:solidFill>
                  <a:srgbClr val="502800"/>
                </a:solidFill>
                <a:latin typeface="Arial" pitchFamily="34" charset="0"/>
                <a:cs typeface="Arial" pitchFamily="34" charset="0"/>
              </a:rPr>
              <a:t>https://chasopys-impuls.vntu.edu.ua/archiv/2016/Impuls_2016_10.pdf</a:t>
            </a:r>
            <a:r>
              <a:rPr lang="uk-UA" sz="1600" dirty="0" smtClean="0">
                <a:solidFill>
                  <a:srgbClr val="502800"/>
                </a:solidFill>
                <a:latin typeface="Arial" pitchFamily="34" charset="0"/>
                <a:cs typeface="Arial" pitchFamily="34" charset="0"/>
              </a:rPr>
              <a:t> (дата звернення: 24.01.2018).</a:t>
            </a:r>
            <a:endParaRPr lang="uk-UA" sz="1600" dirty="0">
              <a:solidFill>
                <a:srgbClr val="502800"/>
              </a:solidFill>
              <a:latin typeface="Arial" pitchFamily="34" charset="0"/>
              <a:cs typeface="Arial" pitchFamily="34" charset="0"/>
            </a:endParaRPr>
          </a:p>
        </p:txBody>
      </p:sp>
      <p:sp>
        <p:nvSpPr>
          <p:cNvPr id="7" name="Скругленный прямоугольник 6"/>
          <p:cNvSpPr/>
          <p:nvPr/>
        </p:nvSpPr>
        <p:spPr>
          <a:xfrm>
            <a:off x="428596" y="2571744"/>
            <a:ext cx="8358246" cy="785818"/>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про дату </a:t>
            </a:r>
            <a:r>
              <a:rPr lang="ru-RU" sz="1600" dirty="0" err="1" smtClean="0">
                <a:latin typeface="Arial" pitchFamily="34" charset="0"/>
                <a:cs typeface="Arial" pitchFamily="34" charset="0"/>
              </a:rPr>
              <a:t>звернення</a:t>
            </a:r>
            <a:r>
              <a:rPr lang="ru-RU" sz="1600" dirty="0" smtClean="0">
                <a:latin typeface="Arial" pitchFamily="34" charset="0"/>
                <a:cs typeface="Arial" pitchFamily="34" charset="0"/>
              </a:rPr>
              <a:t> до </a:t>
            </a:r>
            <a:r>
              <a:rPr lang="ru-RU" sz="1600" dirty="0" err="1" smtClean="0">
                <a:latin typeface="Arial" pitchFamily="34" charset="0"/>
                <a:cs typeface="Arial" pitchFamily="34" charset="0"/>
              </a:rPr>
              <a:t>електронного</a:t>
            </a:r>
            <a:r>
              <a:rPr lang="ru-RU" sz="1600" dirty="0" smtClean="0">
                <a:latin typeface="Arial" pitchFamily="34" charset="0"/>
                <a:cs typeface="Arial" pitchFamily="34" charset="0"/>
              </a:rPr>
              <a:t> ресурсу </a:t>
            </a:r>
            <a:r>
              <a:rPr lang="ru-RU" sz="1600" dirty="0" err="1" smtClean="0">
                <a:latin typeface="Arial" pitchFamily="34" charset="0"/>
                <a:cs typeface="Arial" pitchFamily="34" charset="0"/>
              </a:rPr>
              <a:t>віддаленого</a:t>
            </a:r>
            <a:r>
              <a:rPr lang="ru-RU" sz="1600" dirty="0" smtClean="0">
                <a:latin typeface="Arial" pitchFamily="34" charset="0"/>
                <a:cs typeface="Arial" pitchFamily="34" charset="0"/>
              </a:rPr>
              <a:t> доступу </a:t>
            </a:r>
            <a:r>
              <a:rPr lang="ru-RU" sz="1600" dirty="0" err="1" smtClean="0">
                <a:latin typeface="Arial" pitchFamily="34" charset="0"/>
                <a:cs typeface="Arial" pitchFamily="34" charset="0"/>
              </a:rPr>
              <a:t>подають</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після</a:t>
            </a:r>
            <a:r>
              <a:rPr lang="ru-RU" sz="1600" dirty="0" smtClean="0">
                <a:solidFill>
                  <a:srgbClr val="FFC000"/>
                </a:solidFill>
                <a:latin typeface="Arial" pitchFamily="34" charset="0"/>
                <a:cs typeface="Arial" pitchFamily="34" charset="0"/>
              </a:rPr>
              <a:t> </a:t>
            </a:r>
            <a:r>
              <a:rPr lang="ru-RU" sz="1600" dirty="0" smtClean="0">
                <a:latin typeface="Arial" pitchFamily="34" charset="0"/>
                <a:cs typeface="Arial" pitchFamily="34" charset="0"/>
              </a:rPr>
              <a:t>«</a:t>
            </a:r>
            <a:r>
              <a:rPr lang="ru-RU" sz="1600" dirty="0" smtClean="0">
                <a:solidFill>
                  <a:srgbClr val="FFC000"/>
                </a:solidFill>
                <a:latin typeface="Arial" pitchFamily="34" charset="0"/>
                <a:cs typeface="Arial" pitchFamily="34" charset="0"/>
              </a:rPr>
              <a:t>URI</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URL</a:t>
            </a:r>
            <a:r>
              <a:rPr lang="ru-RU" sz="1600" dirty="0" smtClean="0">
                <a:latin typeface="Arial" pitchFamily="34" charset="0"/>
                <a:cs typeface="Arial" pitchFamily="34" charset="0"/>
              </a:rPr>
              <a:t>»</a:t>
            </a:r>
            <a:r>
              <a:rPr lang="uk-UA" sz="1600" dirty="0" smtClean="0">
                <a:solidFill>
                  <a:schemeClr val="bg1"/>
                </a:solidFill>
                <a:latin typeface="Arial" pitchFamily="34" charset="0"/>
                <a:cs typeface="Arial" pitchFamily="34" charset="0"/>
              </a:rPr>
              <a:t> </a:t>
            </a:r>
            <a:r>
              <a:rPr lang="ru-RU" sz="1600" dirty="0" smtClean="0">
                <a:latin typeface="Arial" pitchFamily="34" charset="0"/>
                <a:cs typeface="Arial" pitchFamily="34" charset="0"/>
              </a:rPr>
              <a:t>(</a:t>
            </a:r>
            <a:r>
              <a:rPr lang="ru-RU" sz="1600" dirty="0" smtClean="0">
                <a:solidFill>
                  <a:srgbClr val="FFC000"/>
                </a:solidFill>
                <a:latin typeface="Arial" pitchFamily="34" charset="0"/>
                <a:cs typeface="Arial" pitchFamily="34" charset="0"/>
              </a:rPr>
              <a:t>в </a:t>
            </a:r>
            <a:r>
              <a:rPr lang="ru-RU" sz="1600" dirty="0" err="1" smtClean="0">
                <a:solidFill>
                  <a:srgbClr val="FFC000"/>
                </a:solidFill>
                <a:latin typeface="Arial" pitchFamily="34" charset="0"/>
                <a:cs typeface="Arial" pitchFamily="34" charset="0"/>
              </a:rPr>
              <a:t>круглих</a:t>
            </a:r>
            <a:r>
              <a:rPr lang="ru-RU" sz="1600" dirty="0" smtClean="0">
                <a:solidFill>
                  <a:srgbClr val="FFC000"/>
                </a:solidFill>
                <a:latin typeface="Arial" pitchFamily="34" charset="0"/>
                <a:cs typeface="Arial" pitchFamily="34" charset="0"/>
              </a:rPr>
              <a:t> дужках</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після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слів</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дата </a:t>
            </a:r>
            <a:r>
              <a:rPr lang="ru-RU" sz="1600" dirty="0" err="1" smtClean="0">
                <a:solidFill>
                  <a:srgbClr val="FFC000"/>
                </a:solidFill>
                <a:latin typeface="Arial" pitchFamily="34" charset="0"/>
                <a:cs typeface="Arial" pitchFamily="34" charset="0"/>
              </a:rPr>
              <a:t>звернення</a:t>
            </a:r>
            <a:r>
              <a:rPr lang="ru-RU" sz="1600" dirty="0" smtClean="0">
                <a:latin typeface="Arial" pitchFamily="34" charset="0"/>
                <a:cs typeface="Arial" pitchFamily="34" charset="0"/>
              </a:rPr>
              <a:t>».</a:t>
            </a:r>
            <a:endParaRPr lang="uk-UA" sz="1600" dirty="0">
              <a:solidFill>
                <a:schemeClr val="bg1"/>
              </a:solidFill>
              <a:latin typeface="Arial" pitchFamily="34" charset="0"/>
              <a:cs typeface="Arial" pitchFamily="34" charset="0"/>
            </a:endParaRPr>
          </a:p>
        </p:txBody>
      </p:sp>
      <p:sp>
        <p:nvSpPr>
          <p:cNvPr id="12" name="TextBox 11"/>
          <p:cNvSpPr txBox="1"/>
          <p:nvPr/>
        </p:nvSpPr>
        <p:spPr>
          <a:xfrm>
            <a:off x="285720" y="3429000"/>
            <a:ext cx="8358246" cy="369332"/>
          </a:xfrm>
          <a:prstGeom prst="rect">
            <a:avLst/>
          </a:prstGeom>
          <a:noFill/>
        </p:spPr>
        <p:txBody>
          <a:bodyPr wrap="square" rtlCol="0">
            <a:spAutoFit/>
          </a:bodyPr>
          <a:lstStyle/>
          <a:p>
            <a:pPr algn="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35</a:t>
            </a:fld>
            <a:endParaRPr lang="ru-RU" dirty="0"/>
          </a:p>
        </p:txBody>
      </p:sp>
      <p:sp>
        <p:nvSpPr>
          <p:cNvPr id="3" name="TextBox 2"/>
          <p:cNvSpPr txBox="1"/>
          <p:nvPr/>
        </p:nvSpPr>
        <p:spPr>
          <a:xfrm>
            <a:off x="285720" y="500043"/>
            <a:ext cx="8643998" cy="500137"/>
          </a:xfrm>
          <a:prstGeom prst="rect">
            <a:avLst/>
          </a:prstGeom>
          <a:noFill/>
        </p:spPr>
        <p:txBody>
          <a:bodyPr wrap="square" rtlCol="0">
            <a:spAutoFit/>
          </a:bodyPr>
          <a:lstStyle/>
          <a:p>
            <a:pPr algn="ctr"/>
            <a:r>
              <a:rPr lang="uk-UA" sz="2650" b="1" u="sng" dirty="0" smtClean="0">
                <a:solidFill>
                  <a:srgbClr val="0A353C"/>
                </a:solidFill>
                <a:latin typeface="Arial" pitchFamily="34" charset="0"/>
                <a:cs typeface="Arial" pitchFamily="34" charset="0"/>
              </a:rPr>
              <a:t>Бібліографічне посилання на електронний ресурс</a:t>
            </a:r>
            <a:endParaRPr lang="uk-UA" sz="2650" b="1" u="sng" dirty="0">
              <a:solidFill>
                <a:srgbClr val="0A353C"/>
              </a:solidFill>
              <a:latin typeface="Arial" pitchFamily="34" charset="0"/>
              <a:cs typeface="Arial" pitchFamily="34" charset="0"/>
            </a:endParaRPr>
          </a:p>
        </p:txBody>
      </p:sp>
      <p:sp>
        <p:nvSpPr>
          <p:cNvPr id="11" name="Скругленный прямоугольник 10"/>
          <p:cNvSpPr/>
          <p:nvPr/>
        </p:nvSpPr>
        <p:spPr>
          <a:xfrm>
            <a:off x="428596" y="1857364"/>
            <a:ext cx="8358246" cy="135732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5725"/>
            <a:r>
              <a:rPr lang="en-US" sz="1600" baseline="30000" dirty="0" smtClean="0">
                <a:solidFill>
                  <a:srgbClr val="502800"/>
                </a:solidFill>
                <a:latin typeface="Arial" pitchFamily="34" charset="0"/>
                <a:cs typeface="Arial" pitchFamily="34" charset="0"/>
              </a:rPr>
              <a:t>5</a:t>
            </a:r>
            <a:r>
              <a:rPr lang="uk-UA"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Остапенко</a:t>
            </a:r>
            <a:r>
              <a:rPr lang="ru-RU" sz="1600" dirty="0" smtClean="0">
                <a:solidFill>
                  <a:srgbClr val="502800"/>
                </a:solidFill>
                <a:latin typeface="Arial" pitchFamily="34" charset="0"/>
                <a:cs typeface="Arial" pitchFamily="34" charset="0"/>
              </a:rPr>
              <a:t> О. П. </a:t>
            </a:r>
            <a:r>
              <a:rPr lang="ru-RU" sz="1600" dirty="0" err="1" smtClean="0">
                <a:solidFill>
                  <a:srgbClr val="502800"/>
                </a:solidFill>
                <a:latin typeface="Arial" pitchFamily="34" charset="0"/>
                <a:cs typeface="Arial" pitchFamily="34" charset="0"/>
              </a:rPr>
              <a:t>Області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енергоефективної</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роботи</a:t>
            </a:r>
            <a:r>
              <a:rPr lang="ru-RU" sz="1600" dirty="0" smtClean="0">
                <a:solidFill>
                  <a:srgbClr val="502800"/>
                </a:solidFill>
                <a:latin typeface="Arial" pitchFamily="34" charset="0"/>
                <a:cs typeface="Arial" pitchFamily="34" charset="0"/>
              </a:rPr>
              <a:t> систем </a:t>
            </a:r>
            <a:r>
              <a:rPr lang="ru-RU" sz="1600" dirty="0" err="1" smtClean="0">
                <a:solidFill>
                  <a:srgbClr val="502800"/>
                </a:solidFill>
                <a:latin typeface="Arial" pitchFamily="34" charset="0"/>
                <a:cs typeface="Arial" pitchFamily="34" charset="0"/>
              </a:rPr>
              <a:t>енергозабезпечення</a:t>
            </a:r>
            <a:r>
              <a:rPr lang="ru-RU" sz="1600" dirty="0" smtClean="0">
                <a:solidFill>
                  <a:srgbClr val="502800"/>
                </a:solidFill>
                <a:latin typeface="Arial" pitchFamily="34" charset="0"/>
                <a:cs typeface="Arial" pitchFamily="34" charset="0"/>
              </a:rPr>
              <a:t> з </a:t>
            </a:r>
            <a:r>
              <a:rPr lang="ru-RU" sz="1600" dirty="0" err="1" smtClean="0">
                <a:solidFill>
                  <a:srgbClr val="502800"/>
                </a:solidFill>
                <a:latin typeface="Arial" pitchFamily="34" charset="0"/>
                <a:cs typeface="Arial" pitchFamily="34" charset="0"/>
              </a:rPr>
              <a:t>когенераційно-теплонасосними</a:t>
            </a:r>
            <a:r>
              <a:rPr lang="ru-RU" sz="1600" dirty="0" smtClean="0">
                <a:solidFill>
                  <a:srgbClr val="502800"/>
                </a:solidFill>
                <a:latin typeface="Arial" pitchFamily="34" charset="0"/>
                <a:cs typeface="Arial" pitchFamily="34" charset="0"/>
              </a:rPr>
              <a:t> установками та </a:t>
            </a:r>
            <a:r>
              <a:rPr lang="ru-RU" sz="1600" dirty="0" err="1" smtClean="0">
                <a:solidFill>
                  <a:srgbClr val="502800"/>
                </a:solidFill>
                <a:latin typeface="Arial" pitchFamily="34" charset="0"/>
                <a:cs typeface="Arial" pitchFamily="34" charset="0"/>
              </a:rPr>
              <a:t>піковими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джерелами</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теплоти</a:t>
            </a:r>
            <a:r>
              <a:rPr lang="en-US" sz="1600" dirty="0" smtClean="0">
                <a:solidFill>
                  <a:srgbClr val="502800"/>
                </a:solidFill>
                <a:latin typeface="Arial" pitchFamily="34" charset="0"/>
                <a:cs typeface="Arial" pitchFamily="34" charset="0"/>
              </a:rPr>
              <a:t> // </a:t>
            </a:r>
            <a:r>
              <a:rPr lang="ru-RU" sz="1600" dirty="0" err="1" smtClean="0">
                <a:solidFill>
                  <a:srgbClr val="502800"/>
                </a:solidFill>
                <a:latin typeface="Arial" pitchFamily="34" charset="0"/>
                <a:cs typeface="Arial" pitchFamily="34" charset="0"/>
              </a:rPr>
              <a:t>Наукові</a:t>
            </a:r>
            <a:r>
              <a:rPr lang="ru-RU" sz="1600" dirty="0" smtClean="0">
                <a:solidFill>
                  <a:srgbClr val="502800"/>
                </a:solidFill>
                <a:latin typeface="Arial" pitchFamily="34" charset="0"/>
                <a:cs typeface="Arial" pitchFamily="34" charset="0"/>
              </a:rPr>
              <a:t> </a:t>
            </a:r>
            <a:r>
              <a:rPr lang="ru-RU" sz="1600" dirty="0" err="1" smtClean="0">
                <a:solidFill>
                  <a:srgbClr val="502800"/>
                </a:solidFill>
                <a:latin typeface="Arial" pitchFamily="34" charset="0"/>
                <a:cs typeface="Arial" pitchFamily="34" charset="0"/>
              </a:rPr>
              <a:t>праці</a:t>
            </a:r>
            <a:r>
              <a:rPr lang="ru-RU" sz="1600" dirty="0" smtClean="0">
                <a:solidFill>
                  <a:srgbClr val="502800"/>
                </a:solidFill>
                <a:latin typeface="Arial" pitchFamily="34" charset="0"/>
                <a:cs typeface="Arial" pitchFamily="34" charset="0"/>
              </a:rPr>
              <a:t> ВНТУ. 2016. № 3. </a:t>
            </a:r>
            <a:r>
              <a:rPr lang="en-US" sz="1600" dirty="0" smtClean="0">
                <a:solidFill>
                  <a:srgbClr val="502800"/>
                </a:solidFill>
                <a:latin typeface="Arial" pitchFamily="34" charset="0"/>
                <a:cs typeface="Arial" pitchFamily="34" charset="0"/>
              </a:rPr>
              <a:t>URI</a:t>
            </a:r>
            <a:r>
              <a:rPr lang="ru-RU" sz="1600" dirty="0" smtClean="0">
                <a:solidFill>
                  <a:srgbClr val="502800"/>
                </a:solidFill>
                <a:latin typeface="Arial" pitchFamily="34" charset="0"/>
                <a:cs typeface="Arial" pitchFamily="34" charset="0"/>
              </a:rPr>
              <a:t>: http://praci.vntu.edu.ua/index.php/praci/article/</a:t>
            </a:r>
          </a:p>
          <a:p>
            <a:pPr marL="85725"/>
            <a:r>
              <a:rPr lang="ru-RU" sz="1600" dirty="0" err="1" smtClean="0">
                <a:solidFill>
                  <a:srgbClr val="502800"/>
                </a:solidFill>
                <a:latin typeface="Arial" pitchFamily="34" charset="0"/>
                <a:cs typeface="Arial" pitchFamily="34" charset="0"/>
              </a:rPr>
              <a:t>view</a:t>
            </a:r>
            <a:r>
              <a:rPr lang="ru-RU" sz="1600" dirty="0" smtClean="0">
                <a:solidFill>
                  <a:srgbClr val="502800"/>
                </a:solidFill>
                <a:latin typeface="Arial" pitchFamily="34" charset="0"/>
                <a:cs typeface="Arial" pitchFamily="34" charset="0"/>
              </a:rPr>
              <a:t>/479/478</a:t>
            </a:r>
            <a:r>
              <a:rPr lang="en-US" sz="1600" dirty="0" smtClean="0">
                <a:solidFill>
                  <a:srgbClr val="502800"/>
                </a:solidFill>
                <a:latin typeface="Arial" pitchFamily="34" charset="0"/>
                <a:cs typeface="Arial" pitchFamily="34" charset="0"/>
              </a:rPr>
              <a:t> (</a:t>
            </a:r>
            <a:r>
              <a:rPr lang="uk-UA" sz="1600" dirty="0" smtClean="0">
                <a:solidFill>
                  <a:srgbClr val="502800"/>
                </a:solidFill>
                <a:latin typeface="Arial" pitchFamily="34" charset="0"/>
                <a:cs typeface="Arial" pitchFamily="34" charset="0"/>
              </a:rPr>
              <a:t>дата звернення</a:t>
            </a:r>
            <a:r>
              <a:rPr lang="ru-RU" sz="1600" dirty="0" smtClean="0">
                <a:solidFill>
                  <a:srgbClr val="502800"/>
                </a:solidFill>
                <a:latin typeface="Arial" pitchFamily="34" charset="0"/>
                <a:cs typeface="Arial" pitchFamily="34" charset="0"/>
              </a:rPr>
              <a:t>: 15.10.2017).</a:t>
            </a:r>
            <a:endParaRPr lang="uk-UA" sz="1600" dirty="0">
              <a:solidFill>
                <a:srgbClr val="502800"/>
              </a:solidFill>
              <a:latin typeface="Arial" pitchFamily="34" charset="0"/>
              <a:cs typeface="Arial" pitchFamily="34" charset="0"/>
            </a:endParaRPr>
          </a:p>
        </p:txBody>
      </p:sp>
      <p:sp>
        <p:nvSpPr>
          <p:cNvPr id="5" name="Скругленный прямоугольник 4"/>
          <p:cNvSpPr/>
          <p:nvPr/>
        </p:nvSpPr>
        <p:spPr>
          <a:xfrm>
            <a:off x="357158" y="1000108"/>
            <a:ext cx="8358246" cy="57150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err="1" smtClean="0">
                <a:latin typeface="Arial" pitchFamily="34" charset="0"/>
                <a:cs typeface="Arial" pitchFamily="34" charset="0"/>
              </a:rPr>
              <a:t>Довгу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електронну</a:t>
            </a:r>
            <a:r>
              <a:rPr lang="ru-RU" sz="1600" dirty="0" smtClean="0">
                <a:latin typeface="Arial" pitchFamily="34" charset="0"/>
                <a:cs typeface="Arial" pitchFamily="34" charset="0"/>
              </a:rPr>
              <a:t> адресу </a:t>
            </a:r>
            <a:r>
              <a:rPr lang="ru-RU" sz="1600" dirty="0" err="1" smtClean="0">
                <a:latin typeface="Arial" pitchFamily="34" charset="0"/>
                <a:cs typeface="Arial" pitchFamily="34" charset="0"/>
              </a:rPr>
              <a:t>можна</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переносити</a:t>
            </a:r>
            <a:r>
              <a:rPr lang="ru-RU" sz="1600" dirty="0" smtClean="0">
                <a:latin typeface="Arial" pitchFamily="34" charset="0"/>
                <a:cs typeface="Arial" pitchFamily="34" charset="0"/>
              </a:rPr>
              <a:t> на </a:t>
            </a:r>
            <a:r>
              <a:rPr lang="ru-RU" sz="1600" dirty="0" err="1" smtClean="0">
                <a:latin typeface="Arial" pitchFamily="34" charset="0"/>
                <a:cs typeface="Arial" pitchFamily="34" charset="0"/>
              </a:rPr>
              <a:t>наступний</a:t>
            </a:r>
            <a:r>
              <a:rPr lang="ru-RU" sz="1600" dirty="0" smtClean="0">
                <a:latin typeface="Arial" pitchFamily="34" charset="0"/>
                <a:cs typeface="Arial" pitchFamily="34" charset="0"/>
              </a:rPr>
              <a:t> рядок. У </a:t>
            </a:r>
            <a:r>
              <a:rPr lang="ru-RU" sz="1600" dirty="0" err="1" smtClean="0">
                <a:latin typeface="Arial" pitchFamily="34" charset="0"/>
                <a:cs typeface="Arial" pitchFamily="34" charset="0"/>
              </a:rPr>
              <a:t>цьому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разі</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останнім</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у</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першому</a:t>
            </a:r>
            <a:r>
              <a:rPr lang="ru-RU" sz="1600" dirty="0" smtClean="0">
                <a:solidFill>
                  <a:srgbClr val="FFC000"/>
                </a:solidFill>
                <a:latin typeface="Arial" pitchFamily="34" charset="0"/>
                <a:cs typeface="Arial" pitchFamily="34" charset="0"/>
              </a:rPr>
              <a:t> рядку </a:t>
            </a:r>
            <a:r>
              <a:rPr lang="ru-RU" sz="1600" dirty="0" err="1" smtClean="0">
                <a:latin typeface="Arial" pitchFamily="34" charset="0"/>
                <a:cs typeface="Arial" pitchFamily="34" charset="0"/>
              </a:rPr>
              <a:t>має</a:t>
            </a:r>
            <a:r>
              <a:rPr lang="ru-RU" sz="1600" dirty="0" smtClean="0">
                <a:latin typeface="Arial" pitchFamily="34" charset="0"/>
                <a:cs typeface="Arial" pitchFamily="34" charset="0"/>
              </a:rPr>
              <a:t> бути знак «</a:t>
            </a:r>
            <a:r>
              <a:rPr lang="ru-RU" sz="1600" dirty="0" err="1" smtClean="0">
                <a:solidFill>
                  <a:srgbClr val="FFC000"/>
                </a:solidFill>
                <a:latin typeface="Arial" pitchFamily="34" charset="0"/>
                <a:cs typeface="Arial" pitchFamily="34" charset="0"/>
              </a:rPr>
              <a:t>навскісна</a:t>
            </a:r>
            <a:r>
              <a:rPr lang="ru-RU" sz="1600" dirty="0" smtClean="0">
                <a:solidFill>
                  <a:srgbClr val="FFC000"/>
                </a:solidFill>
                <a:latin typeface="Arial" pitchFamily="34" charset="0"/>
                <a:cs typeface="Arial" pitchFamily="34" charset="0"/>
              </a:rPr>
              <a:t> риска</a:t>
            </a:r>
            <a:r>
              <a:rPr lang="ru-RU" sz="1600" dirty="0" smtClean="0">
                <a:latin typeface="Arial" pitchFamily="34" charset="0"/>
                <a:cs typeface="Arial" pitchFamily="34" charset="0"/>
              </a:rPr>
              <a:t>» </a:t>
            </a:r>
            <a:r>
              <a:rPr lang="ru-RU" sz="1600" b="1" dirty="0" smtClean="0">
                <a:latin typeface="Arial" pitchFamily="34" charset="0"/>
                <a:cs typeface="Arial" pitchFamily="34" charset="0"/>
              </a:rPr>
              <a:t>( </a:t>
            </a:r>
            <a:r>
              <a:rPr lang="uk-UA" sz="1600" b="1" dirty="0" smtClean="0">
                <a:latin typeface="Arial" pitchFamily="34" charset="0"/>
                <a:cs typeface="Arial" pitchFamily="34" charset="0"/>
              </a:rPr>
              <a:t>“ </a:t>
            </a:r>
            <a:r>
              <a:rPr lang="ru-RU" sz="1600" b="1" dirty="0" smtClean="0">
                <a:latin typeface="Arial" pitchFamily="34" charset="0"/>
                <a:cs typeface="Arial" pitchFamily="34" charset="0"/>
              </a:rPr>
              <a:t>/ </a:t>
            </a:r>
            <a:r>
              <a:rPr lang="uk-UA" sz="1600" b="1" dirty="0" smtClean="0">
                <a:latin typeface="Arial" pitchFamily="34" charset="0"/>
                <a:cs typeface="Arial" pitchFamily="34" charset="0"/>
              </a:rPr>
              <a:t>”</a:t>
            </a:r>
            <a:r>
              <a:rPr lang="ru-RU" sz="1600" b="1" dirty="0" smtClean="0">
                <a:latin typeface="Arial" pitchFamily="34" charset="0"/>
                <a:cs typeface="Arial" pitchFamily="34" charset="0"/>
              </a:rPr>
              <a:t> ) </a:t>
            </a:r>
            <a:r>
              <a:rPr lang="ru-RU" sz="1600" dirty="0" smtClean="0">
                <a:latin typeface="Arial" pitchFamily="34" charset="0"/>
                <a:cs typeface="Arial" pitchFamily="34" charset="0"/>
              </a:rPr>
              <a:t>.</a:t>
            </a:r>
          </a:p>
        </p:txBody>
      </p:sp>
      <p:sp>
        <p:nvSpPr>
          <p:cNvPr id="14" name="Скругленный прямоугольник 13"/>
          <p:cNvSpPr/>
          <p:nvPr/>
        </p:nvSpPr>
        <p:spPr>
          <a:xfrm>
            <a:off x="357158" y="4357694"/>
            <a:ext cx="8429684" cy="1214446"/>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pPr marL="85725"/>
            <a:r>
              <a:rPr lang="en-US" sz="1560" baseline="30000" dirty="0" smtClean="0">
                <a:solidFill>
                  <a:srgbClr val="502800"/>
                </a:solidFill>
                <a:latin typeface="Arial" pitchFamily="34" charset="0"/>
                <a:cs typeface="Arial" pitchFamily="34" charset="0"/>
              </a:rPr>
              <a:t>5</a:t>
            </a:r>
            <a:r>
              <a:rPr lang="uk-UA" sz="1560" dirty="0" smtClean="0">
                <a:solidFill>
                  <a:srgbClr val="502800"/>
                </a:solidFill>
                <a:latin typeface="Arial" pitchFamily="34" charset="0"/>
                <a:cs typeface="Arial" pitchFamily="34" charset="0"/>
              </a:rPr>
              <a:t> </a:t>
            </a:r>
            <a:r>
              <a:rPr lang="ru-RU" sz="1560" dirty="0" err="1" smtClean="0">
                <a:solidFill>
                  <a:srgbClr val="502800"/>
                </a:solidFill>
                <a:latin typeface="Arial" pitchFamily="34" charset="0"/>
                <a:cs typeface="Arial" pitchFamily="34" charset="0"/>
              </a:rPr>
              <a:t>Остапенко</a:t>
            </a:r>
            <a:r>
              <a:rPr lang="ru-RU" sz="1560" dirty="0" smtClean="0">
                <a:solidFill>
                  <a:srgbClr val="502800"/>
                </a:solidFill>
                <a:latin typeface="Arial" pitchFamily="34" charset="0"/>
                <a:cs typeface="Arial" pitchFamily="34" charset="0"/>
              </a:rPr>
              <a:t> О. П. </a:t>
            </a:r>
            <a:r>
              <a:rPr lang="ru-RU" sz="1560" dirty="0" err="1" smtClean="0">
                <a:solidFill>
                  <a:srgbClr val="502800"/>
                </a:solidFill>
                <a:latin typeface="Arial" pitchFamily="34" charset="0"/>
                <a:cs typeface="Arial" pitchFamily="34" charset="0"/>
              </a:rPr>
              <a:t>Області</a:t>
            </a:r>
            <a:r>
              <a:rPr lang="ru-RU" sz="1560" dirty="0" smtClean="0">
                <a:solidFill>
                  <a:srgbClr val="502800"/>
                </a:solidFill>
                <a:latin typeface="Arial" pitchFamily="34" charset="0"/>
                <a:cs typeface="Arial" pitchFamily="34" charset="0"/>
              </a:rPr>
              <a:t> </a:t>
            </a:r>
            <a:r>
              <a:rPr lang="ru-RU" sz="1560" dirty="0" err="1" smtClean="0">
                <a:solidFill>
                  <a:srgbClr val="502800"/>
                </a:solidFill>
                <a:latin typeface="Arial" pitchFamily="34" charset="0"/>
                <a:cs typeface="Arial" pitchFamily="34" charset="0"/>
              </a:rPr>
              <a:t>енергоефективної</a:t>
            </a:r>
            <a:r>
              <a:rPr lang="ru-RU" sz="1560" dirty="0" smtClean="0">
                <a:solidFill>
                  <a:srgbClr val="502800"/>
                </a:solidFill>
                <a:latin typeface="Arial" pitchFamily="34" charset="0"/>
                <a:cs typeface="Arial" pitchFamily="34" charset="0"/>
              </a:rPr>
              <a:t> </a:t>
            </a:r>
            <a:r>
              <a:rPr lang="ru-RU" sz="1560" dirty="0" err="1" smtClean="0">
                <a:solidFill>
                  <a:srgbClr val="502800"/>
                </a:solidFill>
                <a:latin typeface="Arial" pitchFamily="34" charset="0"/>
                <a:cs typeface="Arial" pitchFamily="34" charset="0"/>
              </a:rPr>
              <a:t>роботи</a:t>
            </a:r>
            <a:r>
              <a:rPr lang="ru-RU" sz="1560" dirty="0" smtClean="0">
                <a:solidFill>
                  <a:srgbClr val="502800"/>
                </a:solidFill>
                <a:latin typeface="Arial" pitchFamily="34" charset="0"/>
                <a:cs typeface="Arial" pitchFamily="34" charset="0"/>
              </a:rPr>
              <a:t> систем </a:t>
            </a:r>
            <a:r>
              <a:rPr lang="ru-RU" sz="1560" dirty="0" err="1" smtClean="0">
                <a:solidFill>
                  <a:srgbClr val="502800"/>
                </a:solidFill>
                <a:latin typeface="Arial" pitchFamily="34" charset="0"/>
                <a:cs typeface="Arial" pitchFamily="34" charset="0"/>
              </a:rPr>
              <a:t>енергозабезпечення</a:t>
            </a:r>
            <a:r>
              <a:rPr lang="ru-RU" sz="1560" dirty="0" smtClean="0">
                <a:solidFill>
                  <a:srgbClr val="502800"/>
                </a:solidFill>
                <a:latin typeface="Arial" pitchFamily="34" charset="0"/>
                <a:cs typeface="Arial" pitchFamily="34" charset="0"/>
              </a:rPr>
              <a:t> з </a:t>
            </a:r>
            <a:r>
              <a:rPr lang="ru-RU" sz="1560" dirty="0" err="1" smtClean="0">
                <a:solidFill>
                  <a:srgbClr val="502800"/>
                </a:solidFill>
                <a:latin typeface="Arial" pitchFamily="34" charset="0"/>
                <a:cs typeface="Arial" pitchFamily="34" charset="0"/>
              </a:rPr>
              <a:t>когенераційно-теплонасосними</a:t>
            </a:r>
            <a:r>
              <a:rPr lang="ru-RU" sz="1560" dirty="0" smtClean="0">
                <a:solidFill>
                  <a:srgbClr val="502800"/>
                </a:solidFill>
                <a:latin typeface="Arial" pitchFamily="34" charset="0"/>
                <a:cs typeface="Arial" pitchFamily="34" charset="0"/>
              </a:rPr>
              <a:t> установками та </a:t>
            </a:r>
            <a:r>
              <a:rPr lang="ru-RU" sz="1560" dirty="0" err="1" smtClean="0">
                <a:solidFill>
                  <a:srgbClr val="502800"/>
                </a:solidFill>
                <a:latin typeface="Arial" pitchFamily="34" charset="0"/>
                <a:cs typeface="Arial" pitchFamily="34" charset="0"/>
              </a:rPr>
              <a:t>піковими</a:t>
            </a:r>
            <a:r>
              <a:rPr lang="ru-RU" sz="1560" dirty="0" smtClean="0">
                <a:solidFill>
                  <a:srgbClr val="502800"/>
                </a:solidFill>
                <a:latin typeface="Arial" pitchFamily="34" charset="0"/>
                <a:cs typeface="Arial" pitchFamily="34" charset="0"/>
              </a:rPr>
              <a:t> </a:t>
            </a:r>
            <a:r>
              <a:rPr lang="ru-RU" sz="1560" dirty="0" err="1" smtClean="0">
                <a:solidFill>
                  <a:srgbClr val="502800"/>
                </a:solidFill>
                <a:latin typeface="Arial" pitchFamily="34" charset="0"/>
                <a:cs typeface="Arial" pitchFamily="34" charset="0"/>
              </a:rPr>
              <a:t>джерелами</a:t>
            </a:r>
            <a:r>
              <a:rPr lang="ru-RU" sz="1560" dirty="0" smtClean="0">
                <a:solidFill>
                  <a:srgbClr val="502800"/>
                </a:solidFill>
                <a:latin typeface="Arial" pitchFamily="34" charset="0"/>
                <a:cs typeface="Arial" pitchFamily="34" charset="0"/>
              </a:rPr>
              <a:t> </a:t>
            </a:r>
            <a:r>
              <a:rPr lang="ru-RU" sz="1560" dirty="0" err="1" smtClean="0">
                <a:solidFill>
                  <a:srgbClr val="502800"/>
                </a:solidFill>
                <a:latin typeface="Arial" pitchFamily="34" charset="0"/>
                <a:cs typeface="Arial" pitchFamily="34" charset="0"/>
              </a:rPr>
              <a:t>теплоти</a:t>
            </a:r>
            <a:r>
              <a:rPr lang="en-US" sz="1560" dirty="0" smtClean="0">
                <a:solidFill>
                  <a:srgbClr val="502800"/>
                </a:solidFill>
                <a:latin typeface="Arial" pitchFamily="34" charset="0"/>
                <a:cs typeface="Arial" pitchFamily="34" charset="0"/>
              </a:rPr>
              <a:t> // </a:t>
            </a:r>
            <a:r>
              <a:rPr lang="ru-RU" sz="1560" dirty="0" err="1" smtClean="0">
                <a:solidFill>
                  <a:srgbClr val="502800"/>
                </a:solidFill>
                <a:latin typeface="Arial" pitchFamily="34" charset="0"/>
                <a:cs typeface="Arial" pitchFamily="34" charset="0"/>
              </a:rPr>
              <a:t>Наукові</a:t>
            </a:r>
            <a:r>
              <a:rPr lang="ru-RU" sz="1560" dirty="0" smtClean="0">
                <a:solidFill>
                  <a:srgbClr val="502800"/>
                </a:solidFill>
                <a:latin typeface="Arial" pitchFamily="34" charset="0"/>
                <a:cs typeface="Arial" pitchFamily="34" charset="0"/>
              </a:rPr>
              <a:t> </a:t>
            </a:r>
            <a:r>
              <a:rPr lang="ru-RU" sz="1560" dirty="0" err="1" smtClean="0">
                <a:solidFill>
                  <a:srgbClr val="502800"/>
                </a:solidFill>
                <a:latin typeface="Arial" pitchFamily="34" charset="0"/>
                <a:cs typeface="Arial" pitchFamily="34" charset="0"/>
              </a:rPr>
              <a:t>праці</a:t>
            </a:r>
            <a:r>
              <a:rPr lang="ru-RU" sz="1560" dirty="0" smtClean="0">
                <a:solidFill>
                  <a:srgbClr val="502800"/>
                </a:solidFill>
                <a:latin typeface="Arial" pitchFamily="34" charset="0"/>
                <a:cs typeface="Arial" pitchFamily="34" charset="0"/>
              </a:rPr>
              <a:t> ВНТУ. 2016. № 3. </a:t>
            </a:r>
            <a:r>
              <a:rPr lang="en-US" sz="1560" dirty="0" smtClean="0">
                <a:solidFill>
                  <a:srgbClr val="502800"/>
                </a:solidFill>
                <a:latin typeface="Arial" pitchFamily="34" charset="0"/>
                <a:cs typeface="Arial" pitchFamily="34" charset="0"/>
              </a:rPr>
              <a:t>URI</a:t>
            </a:r>
            <a:r>
              <a:rPr lang="ru-RU" sz="1560" dirty="0" smtClean="0">
                <a:solidFill>
                  <a:srgbClr val="502800"/>
                </a:solidFill>
                <a:latin typeface="Arial" pitchFamily="34" charset="0"/>
                <a:cs typeface="Arial" pitchFamily="34" charset="0"/>
              </a:rPr>
              <a:t>: http://praci.vntu.edu.ua/index.php/praci/article/view/479/478</a:t>
            </a:r>
            <a:r>
              <a:rPr lang="en-US" sz="1560" dirty="0" smtClean="0">
                <a:solidFill>
                  <a:srgbClr val="502800"/>
                </a:solidFill>
                <a:latin typeface="Arial" pitchFamily="34" charset="0"/>
                <a:cs typeface="Arial" pitchFamily="34" charset="0"/>
              </a:rPr>
              <a:t> (</a:t>
            </a:r>
            <a:r>
              <a:rPr lang="uk-UA" sz="1560" dirty="0" smtClean="0">
                <a:solidFill>
                  <a:srgbClr val="502800"/>
                </a:solidFill>
                <a:latin typeface="Arial" pitchFamily="34" charset="0"/>
                <a:cs typeface="Arial" pitchFamily="34" charset="0"/>
              </a:rPr>
              <a:t>дата звернення</a:t>
            </a:r>
            <a:r>
              <a:rPr lang="ru-RU" sz="1560" dirty="0" smtClean="0">
                <a:solidFill>
                  <a:srgbClr val="502800"/>
                </a:solidFill>
                <a:latin typeface="Arial" pitchFamily="34" charset="0"/>
                <a:cs typeface="Arial" pitchFamily="34" charset="0"/>
              </a:rPr>
              <a:t>: 15.10.2017).</a:t>
            </a:r>
            <a:endParaRPr lang="uk-UA" sz="1560" dirty="0" smtClean="0">
              <a:solidFill>
                <a:srgbClr val="502800"/>
              </a:solidFill>
              <a:latin typeface="Arial" pitchFamily="34" charset="0"/>
              <a:cs typeface="Arial" pitchFamily="34" charset="0"/>
            </a:endParaRPr>
          </a:p>
          <a:p>
            <a:pPr marL="342900" indent="-342900"/>
            <a:endParaRPr lang="uk-UA" sz="1550" dirty="0">
              <a:solidFill>
                <a:srgbClr val="502800"/>
              </a:solidFill>
              <a:latin typeface="Arial" pitchFamily="34" charset="0"/>
              <a:cs typeface="Arial" pitchFamily="34" charset="0"/>
            </a:endParaRPr>
          </a:p>
        </p:txBody>
      </p:sp>
      <p:sp>
        <p:nvSpPr>
          <p:cNvPr id="7" name="Скругленный прямоугольник 6"/>
          <p:cNvSpPr/>
          <p:nvPr/>
        </p:nvSpPr>
        <p:spPr>
          <a:xfrm>
            <a:off x="357158" y="3429000"/>
            <a:ext cx="8358246" cy="571504"/>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600" dirty="0" smtClean="0">
              <a:latin typeface="Arial" pitchFamily="34" charset="0"/>
              <a:cs typeface="Arial" pitchFamily="34" charset="0"/>
            </a:endParaRPr>
          </a:p>
          <a:p>
            <a:r>
              <a:rPr lang="ru-RU" sz="1600" dirty="0" smtClean="0">
                <a:latin typeface="Arial" pitchFamily="34" charset="0"/>
                <a:cs typeface="Arial" pitchFamily="34" charset="0"/>
              </a:rPr>
              <a:t>Для </a:t>
            </a:r>
            <a:r>
              <a:rPr lang="ru-RU" sz="1600" dirty="0" err="1" smtClean="0">
                <a:latin typeface="Arial" pitchFamily="34" charset="0"/>
                <a:cs typeface="Arial" pitchFamily="34" charset="0"/>
              </a:rPr>
              <a:t>запобігання</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помилок</a:t>
            </a:r>
            <a:r>
              <a:rPr lang="ru-RU" sz="1600" dirty="0" smtClean="0">
                <a:latin typeface="Arial" pitchFamily="34" charset="0"/>
                <a:cs typeface="Arial" pitchFamily="34" charset="0"/>
              </a:rPr>
              <a:t> у </a:t>
            </a:r>
            <a:r>
              <a:rPr lang="ru-RU" sz="1600" dirty="0" err="1" smtClean="0">
                <a:latin typeface="Arial" pitchFamily="34" charset="0"/>
                <a:cs typeface="Arial" pitchFamily="34" charset="0"/>
              </a:rPr>
              <a:t>наведенні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електронної</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адреси</a:t>
            </a:r>
            <a:r>
              <a:rPr lang="ru-RU" sz="1600" dirty="0" smtClean="0">
                <a:latin typeface="Arial" pitchFamily="34" charset="0"/>
                <a:cs typeface="Arial" pitchFamily="34" charset="0"/>
              </a:rPr>
              <a:t> рекомендовано </a:t>
            </a:r>
            <a:r>
              <a:rPr lang="ru-RU" sz="1600" dirty="0" err="1" smtClean="0">
                <a:latin typeface="Arial" pitchFamily="34" charset="0"/>
                <a:cs typeface="Arial" pitchFamily="34" charset="0"/>
              </a:rPr>
              <a:t>подавати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її</a:t>
            </a:r>
            <a:r>
              <a:rPr lang="ru-RU" sz="1600" dirty="0" smtClean="0">
                <a:latin typeface="Arial" pitchFamily="34" charset="0"/>
                <a:cs typeface="Arial" pitchFamily="34" charset="0"/>
              </a:rPr>
              <a:t> в один рядок.</a:t>
            </a:r>
            <a:endParaRPr lang="uk-UA" sz="1600" dirty="0" smtClean="0">
              <a:solidFill>
                <a:schemeClr val="bg1"/>
              </a:solidFill>
              <a:latin typeface="Arial" pitchFamily="34" charset="0"/>
              <a:cs typeface="Arial" pitchFamily="34" charset="0"/>
            </a:endParaRPr>
          </a:p>
          <a:p>
            <a:endParaRPr lang="uk-UA" sz="1600" dirty="0">
              <a:solidFill>
                <a:schemeClr val="bg1"/>
              </a:solidFill>
              <a:latin typeface="Arial" pitchFamily="34" charset="0"/>
              <a:cs typeface="Arial" pitchFamily="34" charset="0"/>
            </a:endParaRPr>
          </a:p>
        </p:txBody>
      </p:sp>
      <p:sp>
        <p:nvSpPr>
          <p:cNvPr id="12" name="TextBox 11"/>
          <p:cNvSpPr txBox="1"/>
          <p:nvPr/>
        </p:nvSpPr>
        <p:spPr>
          <a:xfrm>
            <a:off x="357158" y="4000504"/>
            <a:ext cx="8358246" cy="369332"/>
          </a:xfrm>
          <a:prstGeom prst="rect">
            <a:avLst/>
          </a:prstGeom>
          <a:noFill/>
        </p:spPr>
        <p:txBody>
          <a:bodyPr wrap="square" rtlCol="0">
            <a:spAutoFit/>
          </a:bodyPr>
          <a:lstStyle/>
          <a:p>
            <a:pPr algn="r"/>
            <a:r>
              <a:rPr lang="uk-UA" b="1" i="1" spc="300" dirty="0" smtClean="0">
                <a:latin typeface="Arial" pitchFamily="34" charset="0"/>
                <a:cs typeface="Arial" pitchFamily="34" charset="0"/>
              </a:rPr>
              <a:t>Підрядкове</a:t>
            </a:r>
            <a:endParaRPr lang="uk-UA" b="1" i="1" spc="300" dirty="0">
              <a:latin typeface="Arial" pitchFamily="34" charset="0"/>
              <a:cs typeface="Arial" pitchFamily="34" charset="0"/>
            </a:endParaRPr>
          </a:p>
        </p:txBody>
      </p:sp>
      <p:sp>
        <p:nvSpPr>
          <p:cNvPr id="13" name="TextBox 12"/>
          <p:cNvSpPr txBox="1"/>
          <p:nvPr/>
        </p:nvSpPr>
        <p:spPr>
          <a:xfrm>
            <a:off x="428596" y="1571612"/>
            <a:ext cx="8501122" cy="646331"/>
          </a:xfrm>
          <a:prstGeom prst="rect">
            <a:avLst/>
          </a:prstGeom>
          <a:noFill/>
        </p:spPr>
        <p:txBody>
          <a:bodyPr wrap="square" rtlCol="0">
            <a:spAutoFit/>
          </a:bodyPr>
          <a:lstStyle/>
          <a:p>
            <a:pPr algn="r"/>
            <a:r>
              <a:rPr lang="uk-UA" b="1" i="1" spc="300" dirty="0" smtClean="0">
                <a:latin typeface="Arial" pitchFamily="34" charset="0"/>
                <a:cs typeface="Arial" pitchFamily="34" charset="0"/>
              </a:rPr>
              <a:t>Підрядкове   </a:t>
            </a:r>
          </a:p>
          <a:p>
            <a:pPr algn="r"/>
            <a:endParaRPr lang="uk-UA" b="1" i="1" spc="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36</a:t>
            </a:fld>
            <a:endParaRPr lang="ru-RU" dirty="0"/>
          </a:p>
        </p:txBody>
      </p:sp>
      <p:sp>
        <p:nvSpPr>
          <p:cNvPr id="3" name="TextBox 2"/>
          <p:cNvSpPr txBox="1"/>
          <p:nvPr/>
        </p:nvSpPr>
        <p:spPr>
          <a:xfrm>
            <a:off x="285720" y="500043"/>
            <a:ext cx="8643998" cy="500137"/>
          </a:xfrm>
          <a:prstGeom prst="rect">
            <a:avLst/>
          </a:prstGeom>
          <a:noFill/>
        </p:spPr>
        <p:txBody>
          <a:bodyPr wrap="square" rtlCol="0">
            <a:spAutoFit/>
          </a:bodyPr>
          <a:lstStyle/>
          <a:p>
            <a:pPr algn="ctr"/>
            <a:r>
              <a:rPr lang="uk-UA" sz="2650" b="1" u="sng" dirty="0" smtClean="0">
                <a:solidFill>
                  <a:srgbClr val="0A353C"/>
                </a:solidFill>
                <a:latin typeface="Arial" pitchFamily="34" charset="0"/>
                <a:cs typeface="Arial" pitchFamily="34" charset="0"/>
              </a:rPr>
              <a:t>Бібліографічне посилання на електронний ресурс</a:t>
            </a:r>
            <a:endParaRPr lang="uk-UA" sz="2650" b="1" u="sng" dirty="0">
              <a:solidFill>
                <a:srgbClr val="0A353C"/>
              </a:solidFill>
              <a:latin typeface="Arial" pitchFamily="34" charset="0"/>
              <a:cs typeface="Arial" pitchFamily="34" charset="0"/>
            </a:endParaRPr>
          </a:p>
        </p:txBody>
      </p:sp>
      <p:sp>
        <p:nvSpPr>
          <p:cNvPr id="13" name="TextBox 12"/>
          <p:cNvSpPr txBox="1"/>
          <p:nvPr/>
        </p:nvSpPr>
        <p:spPr>
          <a:xfrm>
            <a:off x="285720" y="2214554"/>
            <a:ext cx="8501122" cy="646331"/>
          </a:xfrm>
          <a:prstGeom prst="rect">
            <a:avLst/>
          </a:prstGeom>
          <a:noFill/>
        </p:spPr>
        <p:txBody>
          <a:bodyPr wrap="square" rtlCol="0">
            <a:spAutoFit/>
          </a:bodyPr>
          <a:lstStyle/>
          <a:p>
            <a:pPr algn="r"/>
            <a:r>
              <a:rPr lang="uk-UA" b="1" i="1" spc="300" dirty="0" smtClean="0">
                <a:latin typeface="Arial" pitchFamily="34" charset="0"/>
                <a:cs typeface="Arial" pitchFamily="34" charset="0"/>
              </a:rPr>
              <a:t>Підрядкове   </a:t>
            </a:r>
          </a:p>
          <a:p>
            <a:pPr algn="r"/>
            <a:endParaRPr lang="uk-UA" b="1" i="1" spc="300" dirty="0">
              <a:latin typeface="Arial" pitchFamily="34" charset="0"/>
              <a:cs typeface="Arial" pitchFamily="34" charset="0"/>
            </a:endParaRPr>
          </a:p>
        </p:txBody>
      </p:sp>
      <p:sp>
        <p:nvSpPr>
          <p:cNvPr id="10" name="Скругленный прямоугольник 9"/>
          <p:cNvSpPr/>
          <p:nvPr/>
        </p:nvSpPr>
        <p:spPr>
          <a:xfrm>
            <a:off x="428596" y="1285860"/>
            <a:ext cx="8358246" cy="785818"/>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1600" dirty="0" smtClean="0">
                <a:solidFill>
                  <a:srgbClr val="F7BB25"/>
                </a:solidFill>
                <a:latin typeface="Arial" pitchFamily="34" charset="0"/>
                <a:cs typeface="Arial" pitchFamily="34" charset="0"/>
              </a:rPr>
              <a:t>Замість</a:t>
            </a:r>
            <a:r>
              <a:rPr lang="uk-UA" sz="1600" dirty="0" smtClean="0">
                <a:latin typeface="Arial" pitchFamily="34" charset="0"/>
                <a:cs typeface="Arial" pitchFamily="34" charset="0"/>
              </a:rPr>
              <a:t> </a:t>
            </a:r>
            <a:r>
              <a:rPr lang="uk-UA" sz="1600" dirty="0" smtClean="0">
                <a:solidFill>
                  <a:srgbClr val="F7BB25"/>
                </a:solidFill>
                <a:latin typeface="Arial" pitchFamily="34" charset="0"/>
                <a:cs typeface="Arial" pitchFamily="34" charset="0"/>
              </a:rPr>
              <a:t>електронної адреси </a:t>
            </a:r>
            <a:r>
              <a:rPr lang="ru-RU" sz="1600" dirty="0" smtClean="0">
                <a:latin typeface="Arial" pitchFamily="34" charset="0"/>
                <a:cs typeface="Arial" pitchFamily="34" charset="0"/>
              </a:rPr>
              <a:t>ресурсу рекомендовано </a:t>
            </a:r>
            <a:r>
              <a:rPr lang="ru-RU" sz="1600" dirty="0" err="1" smtClean="0">
                <a:solidFill>
                  <a:schemeClr val="bg1"/>
                </a:solidFill>
                <a:latin typeface="Arial" pitchFamily="34" charset="0"/>
                <a:cs typeface="Arial" pitchFamily="34" charset="0"/>
              </a:rPr>
              <a:t>зазначати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dirty="0" err="1" smtClean="0">
                <a:solidFill>
                  <a:srgbClr val="F7BB25"/>
                </a:solidFill>
                <a:latin typeface="Arial" pitchFamily="34" charset="0"/>
                <a:cs typeface="Arial" pitchFamily="34" charset="0"/>
              </a:rPr>
              <a:t>ідентифікатор</a:t>
            </a:r>
            <a:r>
              <a:rPr lang="ru-RU" sz="1600" dirty="0" smtClean="0">
                <a:solidFill>
                  <a:srgbClr val="F7BB25"/>
                </a:solidFill>
                <a:latin typeface="Arial" pitchFamily="34" charset="0"/>
                <a:cs typeface="Arial" pitchFamily="34" charset="0"/>
              </a:rPr>
              <a:t> </a:t>
            </a:r>
            <a:r>
              <a:rPr lang="en-US" sz="1600" dirty="0" smtClean="0">
                <a:solidFill>
                  <a:srgbClr val="F7BB25"/>
                </a:solidFill>
                <a:latin typeface="Arial" pitchFamily="34" charset="0"/>
                <a:cs typeface="Arial" pitchFamily="34" charset="0"/>
              </a:rPr>
              <a:t>DOI</a:t>
            </a:r>
            <a:r>
              <a:rPr lang="en-US" sz="1600" b="1" dirty="0" smtClean="0">
                <a:solidFill>
                  <a:srgbClr val="F7BB25"/>
                </a:solidFill>
                <a:latin typeface="Arial" pitchFamily="34" charset="0"/>
                <a:cs typeface="Arial" pitchFamily="34" charset="0"/>
              </a:rPr>
              <a:t> </a:t>
            </a:r>
            <a:r>
              <a:rPr lang="en-US" sz="1600" dirty="0" smtClean="0">
                <a:latin typeface="Arial" pitchFamily="34" charset="0"/>
                <a:cs typeface="Arial" pitchFamily="34" charset="0"/>
              </a:rPr>
              <a:t>(Digital Object Identifier —</a:t>
            </a:r>
            <a:r>
              <a:rPr lang="uk-UA" sz="1600" dirty="0" smtClean="0">
                <a:latin typeface="Arial" pitchFamily="34" charset="0"/>
                <a:cs typeface="Arial" pitchFamily="34" charset="0"/>
              </a:rPr>
              <a:t> Ідентифікатор цифрового об’єкта) або інший </a:t>
            </a:r>
            <a:r>
              <a:rPr lang="uk-UA" sz="1600" dirty="0" smtClean="0">
                <a:solidFill>
                  <a:srgbClr val="F7BB25"/>
                </a:solidFill>
                <a:latin typeface="Arial" pitchFamily="34" charset="0"/>
                <a:cs typeface="Arial" pitchFamily="34" charset="0"/>
              </a:rPr>
              <a:t>постійний ідентифікатор</a:t>
            </a:r>
            <a:r>
              <a:rPr lang="uk-UA" sz="1600" dirty="0" smtClean="0">
                <a:latin typeface="Arial" pitchFamily="34" charset="0"/>
                <a:cs typeface="Arial" pitchFamily="34" charset="0"/>
              </a:rPr>
              <a:t>.</a:t>
            </a:r>
            <a:endParaRPr lang="uk-UA" sz="1600" dirty="0">
              <a:solidFill>
                <a:schemeClr val="bg1"/>
              </a:solidFill>
              <a:latin typeface="Arial" pitchFamily="34" charset="0"/>
              <a:cs typeface="Arial" pitchFamily="34" charset="0"/>
            </a:endParaRPr>
          </a:p>
        </p:txBody>
      </p:sp>
      <p:sp>
        <p:nvSpPr>
          <p:cNvPr id="15" name="Скругленный прямоугольник 14"/>
          <p:cNvSpPr/>
          <p:nvPr/>
        </p:nvSpPr>
        <p:spPr>
          <a:xfrm>
            <a:off x="428596" y="2786058"/>
            <a:ext cx="8286808" cy="1143008"/>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Autofit/>
          </a:bodyPr>
          <a:lstStyle/>
          <a:p>
            <a:r>
              <a:rPr lang="uk-UA" sz="1600" baseline="30000" dirty="0" smtClean="0">
                <a:solidFill>
                  <a:srgbClr val="502800"/>
                </a:solidFill>
                <a:latin typeface="Arial" pitchFamily="34" charset="0"/>
                <a:cs typeface="Arial" pitchFamily="34" charset="0"/>
              </a:rPr>
              <a:t>6</a:t>
            </a:r>
            <a:r>
              <a:rPr lang="uk-UA" sz="1600" dirty="0" smtClean="0">
                <a:solidFill>
                  <a:srgbClr val="502800"/>
                </a:solidFill>
                <a:latin typeface="Arial" pitchFamily="34" charset="0"/>
                <a:cs typeface="Arial" pitchFamily="34" charset="0"/>
              </a:rPr>
              <a:t> </a:t>
            </a:r>
            <a:r>
              <a:rPr lang="en-US" sz="1600" dirty="0" err="1" smtClean="0">
                <a:solidFill>
                  <a:srgbClr val="502800"/>
                </a:solidFill>
                <a:latin typeface="Arial" pitchFamily="34" charset="0"/>
                <a:cs typeface="Arial" pitchFamily="34" charset="0"/>
              </a:rPr>
              <a:t>Vasilevskyi</a:t>
            </a:r>
            <a:r>
              <a:rPr lang="en-US" sz="1600" dirty="0" smtClean="0">
                <a:solidFill>
                  <a:srgbClr val="502800"/>
                </a:solidFill>
                <a:latin typeface="Arial" pitchFamily="34" charset="0"/>
                <a:cs typeface="Arial" pitchFamily="34" charset="0"/>
              </a:rPr>
              <a:t> O.</a:t>
            </a:r>
            <a:r>
              <a:rPr lang="uk-UA" sz="1600" dirty="0" smtClean="0">
                <a:solidFill>
                  <a:srgbClr val="502800"/>
                </a:solidFill>
                <a:latin typeface="Arial" pitchFamily="34" charset="0"/>
                <a:cs typeface="Arial" pitchFamily="34" charset="0"/>
              </a:rPr>
              <a:t> </a:t>
            </a:r>
            <a:r>
              <a:rPr lang="en-US" sz="1600" dirty="0" smtClean="0">
                <a:solidFill>
                  <a:srgbClr val="502800"/>
                </a:solidFill>
                <a:latin typeface="Arial" pitchFamily="34" charset="0"/>
                <a:cs typeface="Arial" pitchFamily="34" charset="0"/>
              </a:rPr>
              <a:t>M. Metrological characteristics of the torque measurement of electric motors. International Journal of Metrology and Quality Engineering. 2017. Vol. 8</a:t>
            </a:r>
            <a:r>
              <a:rPr lang="en-US" sz="1600" smtClean="0">
                <a:solidFill>
                  <a:srgbClr val="502800"/>
                </a:solidFill>
                <a:latin typeface="Arial" pitchFamily="34" charset="0"/>
                <a:cs typeface="Arial" pitchFamily="34" charset="0"/>
              </a:rPr>
              <a:t>, No.</a:t>
            </a:r>
            <a:r>
              <a:rPr lang="uk-UA" sz="1600" smtClean="0">
                <a:solidFill>
                  <a:srgbClr val="502800"/>
                </a:solidFill>
                <a:latin typeface="Arial" pitchFamily="34" charset="0"/>
                <a:cs typeface="Arial" pitchFamily="34" charset="0"/>
              </a:rPr>
              <a:t> </a:t>
            </a:r>
            <a:r>
              <a:rPr lang="en-US" sz="1600" dirty="0" smtClean="0">
                <a:solidFill>
                  <a:srgbClr val="502800"/>
                </a:solidFill>
                <a:latin typeface="Arial" pitchFamily="34" charset="0"/>
                <a:cs typeface="Arial" pitchFamily="34" charset="0"/>
              </a:rPr>
              <a:t>7. DOI: 10.1051/</a:t>
            </a:r>
            <a:r>
              <a:rPr lang="en-US" sz="1600" dirty="0" err="1" smtClean="0">
                <a:solidFill>
                  <a:srgbClr val="502800"/>
                </a:solidFill>
                <a:latin typeface="Arial" pitchFamily="34" charset="0"/>
                <a:cs typeface="Arial" pitchFamily="34" charset="0"/>
              </a:rPr>
              <a:t>ijmqe</a:t>
            </a:r>
            <a:r>
              <a:rPr lang="en-US" sz="1600" dirty="0" smtClean="0">
                <a:solidFill>
                  <a:srgbClr val="502800"/>
                </a:solidFill>
                <a:latin typeface="Arial" pitchFamily="34" charset="0"/>
                <a:cs typeface="Arial" pitchFamily="34" charset="0"/>
              </a:rPr>
              <a:t>/2017005.</a:t>
            </a:r>
            <a:endParaRPr lang="uk-UA" sz="1600" dirty="0">
              <a:solidFill>
                <a:srgbClr val="502800"/>
              </a:solidFill>
              <a:latin typeface="Arial" pitchFamily="34" charset="0"/>
              <a:cs typeface="Arial" pitchFamily="34" charset="0"/>
            </a:endParaRPr>
          </a:p>
        </p:txBody>
      </p:sp>
      <p:sp>
        <p:nvSpPr>
          <p:cNvPr id="17" name="Скругленный прямоугольник 16"/>
          <p:cNvSpPr/>
          <p:nvPr/>
        </p:nvSpPr>
        <p:spPr>
          <a:xfrm>
            <a:off x="428596" y="4286256"/>
            <a:ext cx="8358246" cy="1285884"/>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rgbClr val="FFC000"/>
                </a:solidFill>
                <a:latin typeface="Arial" pitchFamily="34" charset="0"/>
                <a:cs typeface="Arial" pitchFamily="34" charset="0"/>
              </a:rPr>
              <a:t> Дозволено </a:t>
            </a:r>
            <a:r>
              <a:rPr lang="ru-RU" sz="1600" dirty="0" err="1" smtClean="0">
                <a:latin typeface="Arial" pitchFamily="34" charset="0"/>
                <a:cs typeface="Arial" pitchFamily="34" charset="0"/>
              </a:rPr>
              <a:t>подавати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про </a:t>
            </a:r>
            <a:r>
              <a:rPr lang="ru-RU" sz="1600" dirty="0" err="1" smtClean="0">
                <a:solidFill>
                  <a:srgbClr val="FFC000"/>
                </a:solidFill>
                <a:latin typeface="Arial" pitchFamily="34" charset="0"/>
                <a:cs typeface="Arial" pitchFamily="34" charset="0"/>
              </a:rPr>
              <a:t>інше</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місцезнаходження</a:t>
            </a:r>
            <a:r>
              <a:rPr lang="ru-RU" sz="1600" dirty="0" smtClean="0">
                <a:solidFill>
                  <a:srgbClr val="FFC000"/>
                </a:solidFill>
                <a:latin typeface="Arial" pitchFamily="34" charset="0"/>
                <a:cs typeface="Arial" pitchFamily="34" charset="0"/>
              </a:rPr>
              <a:t> </a:t>
            </a:r>
            <a:r>
              <a:rPr lang="ru-RU" sz="1600" dirty="0" err="1" smtClean="0">
                <a:latin typeface="Arial" pitchFamily="34" charset="0"/>
                <a:cs typeface="Arial" pitchFamily="34" charset="0"/>
              </a:rPr>
              <a:t>чи</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форму </a:t>
            </a:r>
            <a:r>
              <a:rPr lang="ru-RU" sz="1600" dirty="0" err="1" smtClean="0">
                <a:solidFill>
                  <a:srgbClr val="FFC000"/>
                </a:solidFill>
                <a:latin typeface="Arial" pitchFamily="34" charset="0"/>
                <a:cs typeface="Arial" pitchFamily="34" charset="0"/>
              </a:rPr>
              <a:t>електронного</a:t>
            </a:r>
            <a:r>
              <a:rPr lang="ru-RU" sz="1600" dirty="0" smtClean="0">
                <a:solidFill>
                  <a:srgbClr val="FFC000"/>
                </a:solidFill>
                <a:latin typeface="Arial" pitchFamily="34" charset="0"/>
                <a:cs typeface="Arial" pitchFamily="34" charset="0"/>
              </a:rPr>
              <a:t> ресурсу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використовуючи</a:t>
            </a:r>
            <a:r>
              <a:rPr lang="ru-RU" sz="1600" dirty="0" smtClean="0">
                <a:latin typeface="Arial" pitchFamily="34" charset="0"/>
                <a:cs typeface="Arial" pitchFamily="34" charset="0"/>
              </a:rPr>
              <a:t> слова «</a:t>
            </a:r>
            <a:r>
              <a:rPr lang="ru-RU" sz="1600" dirty="0" err="1" smtClean="0">
                <a:latin typeface="Arial" pitchFamily="34" charset="0"/>
                <a:cs typeface="Arial" pitchFamily="34" charset="0"/>
              </a:rPr>
              <a:t>Також</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доступний</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наприклад</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Також</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доступний</a:t>
            </a:r>
            <a:r>
              <a:rPr lang="ru-RU" sz="1600" dirty="0" smtClean="0">
                <a:latin typeface="Arial" pitchFamily="34" charset="0"/>
                <a:cs typeface="Arial" pitchFamily="34" charset="0"/>
              </a:rPr>
              <a:t> у PDF :.» ) </a:t>
            </a:r>
            <a:r>
              <a:rPr lang="ru-RU" sz="1600" dirty="0" err="1" smtClean="0">
                <a:latin typeface="Arial" pitchFamily="34" charset="0"/>
                <a:cs typeface="Arial" pitchFamily="34" charset="0"/>
              </a:rPr>
              <a:t>чи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подібні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еквівалентні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фрази</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наприклад</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доступні</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також</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Інтернеті</a:t>
            </a:r>
            <a:r>
              <a:rPr lang="ru-RU" sz="1600" dirty="0" smtClean="0">
                <a:latin typeface="Arial" pitchFamily="34" charset="0"/>
                <a:cs typeface="Arial" pitchFamily="34" charset="0"/>
              </a:rPr>
              <a:t>:...»).</a:t>
            </a:r>
            <a:endParaRPr lang="uk-UA" sz="16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37</a:t>
            </a:fld>
            <a:endParaRPr lang="ru-RU"/>
          </a:p>
        </p:txBody>
      </p:sp>
      <p:pic>
        <p:nvPicPr>
          <p:cNvPr id="1026" name="Picture 2" descr="C:\Users\user307\Desktop\рамки для презентаций\рамка наоборот.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
        <p:nvSpPr>
          <p:cNvPr id="6" name="TextBox 5"/>
          <p:cNvSpPr txBox="1"/>
          <p:nvPr/>
        </p:nvSpPr>
        <p:spPr>
          <a:xfrm>
            <a:off x="357158" y="357166"/>
            <a:ext cx="7000924" cy="1600438"/>
          </a:xfrm>
          <a:prstGeom prst="rect">
            <a:avLst/>
          </a:prstGeom>
          <a:noFill/>
        </p:spPr>
        <p:txBody>
          <a:bodyPr wrap="square" rtlCol="0">
            <a:spAutoFit/>
          </a:bodyPr>
          <a:lstStyle/>
          <a:p>
            <a:r>
              <a:rPr lang="ru-RU" sz="1400" dirty="0" smtClean="0">
                <a:solidFill>
                  <a:srgbClr val="502800"/>
                </a:solidFill>
                <a:latin typeface="Arial" pitchFamily="34" charset="0"/>
                <a:cs typeface="Arial" pitchFamily="34" charset="0"/>
              </a:rPr>
              <a:t>РОЗРОБНИКИ: Н. Петрова (</a:t>
            </a:r>
            <a:r>
              <a:rPr lang="ru-RU" sz="1400" dirty="0" err="1" smtClean="0">
                <a:solidFill>
                  <a:srgbClr val="502800"/>
                </a:solidFill>
                <a:latin typeface="Arial" pitchFamily="34" charset="0"/>
                <a:cs typeface="Arial" pitchFamily="34" charset="0"/>
              </a:rPr>
              <a:t>науковий</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керівник</a:t>
            </a:r>
            <a:r>
              <a:rPr lang="ru-RU" sz="1400" dirty="0" smtClean="0">
                <a:solidFill>
                  <a:srgbClr val="502800"/>
                </a:solidFill>
                <a:latin typeface="Arial" pitchFamily="34" charset="0"/>
                <a:cs typeface="Arial" pitchFamily="34" charset="0"/>
              </a:rPr>
              <a:t>), Г. Плиса, Т. </a:t>
            </a:r>
            <a:r>
              <a:rPr lang="ru-RU" sz="1400" dirty="0" err="1" smtClean="0">
                <a:solidFill>
                  <a:srgbClr val="502800"/>
                </a:solidFill>
                <a:latin typeface="Arial" pitchFamily="34" charset="0"/>
                <a:cs typeface="Arial" pitchFamily="34" charset="0"/>
              </a:rPr>
              <a:t>Жигун</a:t>
            </a:r>
            <a:endParaRPr lang="ru-RU" sz="1400" dirty="0" smtClean="0">
              <a:solidFill>
                <a:srgbClr val="502800"/>
              </a:solidFill>
              <a:latin typeface="Arial" pitchFamily="34" charset="0"/>
              <a:cs typeface="Arial" pitchFamily="34" charset="0"/>
            </a:endParaRPr>
          </a:p>
          <a:p>
            <a:r>
              <a:rPr lang="ru-RU" sz="1400" dirty="0" smtClean="0">
                <a:solidFill>
                  <a:srgbClr val="502800"/>
                </a:solidFill>
                <a:latin typeface="Arial" pitchFamily="34" charset="0"/>
                <a:cs typeface="Arial" pitchFamily="34" charset="0"/>
              </a:rPr>
              <a:t>ПРИЙНЯТО ТА НАДАНО ЧИННОСТІ: наказ ДП «</a:t>
            </a:r>
            <a:r>
              <a:rPr lang="ru-RU" sz="1400" dirty="0" err="1" smtClean="0">
                <a:solidFill>
                  <a:srgbClr val="502800"/>
                </a:solidFill>
                <a:latin typeface="Arial" pitchFamily="34" charset="0"/>
                <a:cs typeface="Arial" pitchFamily="34" charset="0"/>
              </a:rPr>
              <a:t>УкрНДНЦ</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від</a:t>
            </a:r>
            <a:r>
              <a:rPr lang="ru-RU" sz="1400" dirty="0" smtClean="0">
                <a:solidFill>
                  <a:srgbClr val="502800"/>
                </a:solidFill>
                <a:latin typeface="Arial" pitchFamily="34" charset="0"/>
                <a:cs typeface="Arial" pitchFamily="34" charset="0"/>
              </a:rPr>
              <a:t> 22 </a:t>
            </a:r>
            <a:r>
              <a:rPr lang="ru-RU" sz="1400" dirty="0" err="1" smtClean="0">
                <a:solidFill>
                  <a:srgbClr val="502800"/>
                </a:solidFill>
                <a:latin typeface="Arial" pitchFamily="34" charset="0"/>
                <a:cs typeface="Arial" pitchFamily="34" charset="0"/>
              </a:rPr>
              <a:t>червня</a:t>
            </a:r>
            <a:r>
              <a:rPr lang="ru-RU" sz="1400" dirty="0" smtClean="0">
                <a:solidFill>
                  <a:srgbClr val="502800"/>
                </a:solidFill>
                <a:latin typeface="Arial" pitchFamily="34" charset="0"/>
                <a:cs typeface="Arial" pitchFamily="34" charset="0"/>
              </a:rPr>
              <a:t> 2015 р. № 61 </a:t>
            </a:r>
            <a:r>
              <a:rPr lang="ru-RU" sz="1400" dirty="0" err="1" smtClean="0">
                <a:solidFill>
                  <a:srgbClr val="502800"/>
                </a:solidFill>
                <a:latin typeface="Arial" pitchFamily="34" charset="0"/>
                <a:cs typeface="Arial" pitchFamily="34" charset="0"/>
              </a:rPr>
              <a:t>з</a:t>
            </a:r>
            <a:r>
              <a:rPr lang="ru-RU" sz="1400" dirty="0" smtClean="0">
                <a:solidFill>
                  <a:srgbClr val="502800"/>
                </a:solidFill>
                <a:latin typeface="Arial" pitchFamily="34" charset="0"/>
                <a:cs typeface="Arial" pitchFamily="34" charset="0"/>
              </a:rPr>
              <a:t> 2016–07–01;</a:t>
            </a:r>
          </a:p>
          <a:p>
            <a:r>
              <a:rPr lang="ru-RU" sz="1400" dirty="0" err="1" smtClean="0">
                <a:solidFill>
                  <a:srgbClr val="502800"/>
                </a:solidFill>
                <a:latin typeface="Arial" pitchFamily="34" charset="0"/>
                <a:cs typeface="Arial" pitchFamily="34" charset="0"/>
              </a:rPr>
              <a:t>згідно</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з</a:t>
            </a:r>
            <a:r>
              <a:rPr lang="ru-RU" sz="1400" dirty="0" smtClean="0">
                <a:solidFill>
                  <a:srgbClr val="502800"/>
                </a:solidFill>
                <a:latin typeface="Arial" pitchFamily="34" charset="0"/>
                <a:cs typeface="Arial" pitchFamily="34" charset="0"/>
              </a:rPr>
              <a:t> наказом ДП «</a:t>
            </a:r>
            <a:r>
              <a:rPr lang="ru-RU" sz="1400" dirty="0" err="1" smtClean="0">
                <a:solidFill>
                  <a:srgbClr val="502800"/>
                </a:solidFill>
                <a:latin typeface="Arial" pitchFamily="34" charset="0"/>
                <a:cs typeface="Arial" pitchFamily="34" charset="0"/>
              </a:rPr>
              <a:t>УкрНДНЦ</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від</a:t>
            </a:r>
            <a:r>
              <a:rPr lang="ru-RU" sz="1400" dirty="0" smtClean="0">
                <a:solidFill>
                  <a:srgbClr val="502800"/>
                </a:solidFill>
                <a:latin typeface="Arial" pitchFamily="34" charset="0"/>
                <a:cs typeface="Arial" pitchFamily="34" charset="0"/>
              </a:rPr>
              <a:t> 04 </a:t>
            </a:r>
            <a:r>
              <a:rPr lang="ru-RU" sz="1400" dirty="0" err="1" smtClean="0">
                <a:solidFill>
                  <a:srgbClr val="502800"/>
                </a:solidFill>
                <a:latin typeface="Arial" pitchFamily="34" charset="0"/>
                <a:cs typeface="Arial" pitchFamily="34" charset="0"/>
              </a:rPr>
              <a:t>березня</a:t>
            </a:r>
            <a:r>
              <a:rPr lang="ru-RU" sz="1400" dirty="0" smtClean="0">
                <a:solidFill>
                  <a:srgbClr val="502800"/>
                </a:solidFill>
                <a:latin typeface="Arial" pitchFamily="34" charset="0"/>
                <a:cs typeface="Arial" pitchFamily="34" charset="0"/>
              </a:rPr>
              <a:t> 2016 р. № 65 </a:t>
            </a:r>
            <a:r>
              <a:rPr lang="ru-RU" sz="1400" dirty="0" err="1" smtClean="0">
                <a:solidFill>
                  <a:srgbClr val="502800"/>
                </a:solidFill>
                <a:latin typeface="Arial" pitchFamily="34" charset="0"/>
                <a:cs typeface="Arial" pitchFamily="34" charset="0"/>
              </a:rPr>
              <a:t>змінено</a:t>
            </a:r>
            <a:r>
              <a:rPr lang="ru-RU" sz="1400" dirty="0" smtClean="0">
                <a:solidFill>
                  <a:srgbClr val="502800"/>
                </a:solidFill>
                <a:latin typeface="Arial" pitchFamily="34" charset="0"/>
                <a:cs typeface="Arial" pitchFamily="34" charset="0"/>
              </a:rPr>
              <a:t> дату </a:t>
            </a:r>
            <a:r>
              <a:rPr lang="ru-RU" sz="1400" dirty="0" err="1" smtClean="0">
                <a:solidFill>
                  <a:srgbClr val="502800"/>
                </a:solidFill>
                <a:latin typeface="Arial" pitchFamily="34" charset="0"/>
                <a:cs typeface="Arial" pitchFamily="34" charset="0"/>
              </a:rPr>
              <a:t>чинності</a:t>
            </a:r>
            <a:r>
              <a:rPr lang="ru-RU" sz="1400" dirty="0" smtClean="0">
                <a:solidFill>
                  <a:srgbClr val="502800"/>
                </a:solidFill>
                <a:latin typeface="Arial" pitchFamily="34" charset="0"/>
                <a:cs typeface="Arial" pitchFamily="34" charset="0"/>
              </a:rPr>
              <a:t>;</a:t>
            </a:r>
          </a:p>
          <a:p>
            <a:r>
              <a:rPr lang="ru-RU" sz="1400" dirty="0" smtClean="0">
                <a:solidFill>
                  <a:srgbClr val="502800"/>
                </a:solidFill>
                <a:latin typeface="Arial" pitchFamily="34" charset="0"/>
                <a:cs typeface="Arial" pitchFamily="34" charset="0"/>
              </a:rPr>
              <a:t>з </a:t>
            </a:r>
            <a:r>
              <a:rPr lang="ru-RU" sz="1400" dirty="0" err="1" smtClean="0">
                <a:solidFill>
                  <a:srgbClr val="502800"/>
                </a:solidFill>
                <a:latin typeface="Arial" pitchFamily="34" charset="0"/>
                <a:cs typeface="Arial" pitchFamily="34" charset="0"/>
              </a:rPr>
              <a:t>урахуванням</a:t>
            </a:r>
            <a:r>
              <a:rPr lang="ru-RU" sz="1400" dirty="0" smtClean="0">
                <a:solidFill>
                  <a:srgbClr val="502800"/>
                </a:solidFill>
                <a:latin typeface="Arial" pitchFamily="34" charset="0"/>
                <a:cs typeface="Arial" pitchFamily="34" charset="0"/>
              </a:rPr>
              <a:t> поправок, </a:t>
            </a:r>
            <a:r>
              <a:rPr lang="ru-RU" sz="1400" dirty="0" err="1" smtClean="0">
                <a:solidFill>
                  <a:srgbClr val="502800"/>
                </a:solidFill>
                <a:latin typeface="Arial" pitchFamily="34" charset="0"/>
                <a:cs typeface="Arial" pitchFamily="34" charset="0"/>
              </a:rPr>
              <a:t>надрукованих</a:t>
            </a:r>
            <a:r>
              <a:rPr lang="ru-RU" sz="1400" dirty="0" smtClean="0">
                <a:solidFill>
                  <a:srgbClr val="502800"/>
                </a:solidFill>
                <a:latin typeface="Arial" pitchFamily="34" charset="0"/>
                <a:cs typeface="Arial" pitchFamily="34" charset="0"/>
              </a:rPr>
              <a:t> в </a:t>
            </a:r>
            <a:r>
              <a:rPr lang="ru-RU" sz="1400" dirty="0" err="1" smtClean="0">
                <a:solidFill>
                  <a:srgbClr val="502800"/>
                </a:solidFill>
                <a:latin typeface="Arial" pitchFamily="34" charset="0"/>
                <a:cs typeface="Arial" pitchFamily="34" charset="0"/>
              </a:rPr>
              <a:t>інформаційному</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покажчику</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Стандарти</a:t>
            </a:r>
            <a:r>
              <a:rPr lang="ru-RU" sz="1400" dirty="0" smtClean="0">
                <a:solidFill>
                  <a:srgbClr val="502800"/>
                </a:solidFill>
                <a:latin typeface="Arial" pitchFamily="34" charset="0"/>
                <a:cs typeface="Arial" pitchFamily="34" charset="0"/>
              </a:rPr>
              <a:t>» № 12–2016</a:t>
            </a:r>
            <a:endParaRPr lang="uk-UA" sz="1400" dirty="0">
              <a:solidFill>
                <a:srgbClr val="502800"/>
              </a:solidFill>
              <a:latin typeface="Arial" pitchFamily="34" charset="0"/>
              <a:cs typeface="Arial" pitchFamily="34" charset="0"/>
            </a:endParaRPr>
          </a:p>
        </p:txBody>
      </p:sp>
      <p:sp>
        <p:nvSpPr>
          <p:cNvPr id="7" name="TextBox 6"/>
          <p:cNvSpPr txBox="1"/>
          <p:nvPr/>
        </p:nvSpPr>
        <p:spPr>
          <a:xfrm>
            <a:off x="214282" y="3286124"/>
            <a:ext cx="5214974" cy="1754326"/>
          </a:xfrm>
          <a:prstGeom prst="rect">
            <a:avLst/>
          </a:prstGeom>
          <a:noFill/>
        </p:spPr>
        <p:txBody>
          <a:bodyPr wrap="square" rtlCol="0">
            <a:spAutoFit/>
          </a:bodyPr>
          <a:lstStyle/>
          <a:p>
            <a:endParaRPr lang="uk-UA" dirty="0" smtClean="0"/>
          </a:p>
          <a:p>
            <a:r>
              <a:rPr lang="ru-RU" dirty="0" smtClean="0">
                <a:solidFill>
                  <a:srgbClr val="502800"/>
                </a:solidFill>
                <a:latin typeface="Arial" pitchFamily="34" charset="0"/>
                <a:cs typeface="Arial" pitchFamily="34" charset="0"/>
              </a:rPr>
              <a:t>За </a:t>
            </a:r>
            <a:r>
              <a:rPr lang="ru-RU" dirty="0" err="1" smtClean="0">
                <a:solidFill>
                  <a:srgbClr val="502800"/>
                </a:solidFill>
                <a:latin typeface="Arial" pitchFamily="34" charset="0"/>
                <a:cs typeface="Arial" pitchFamily="34" charset="0"/>
              </a:rPr>
              <a:t>консультацією</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звертатися</a:t>
            </a:r>
            <a:r>
              <a:rPr lang="ru-RU" dirty="0" smtClean="0">
                <a:solidFill>
                  <a:srgbClr val="502800"/>
                </a:solidFill>
                <a:latin typeface="Arial" pitchFamily="34" charset="0"/>
                <a:cs typeface="Arial" pitchFamily="34" charset="0"/>
              </a:rPr>
              <a:t> до </a:t>
            </a:r>
            <a:r>
              <a:rPr lang="ru-RU" dirty="0" err="1" smtClean="0">
                <a:solidFill>
                  <a:srgbClr val="502800"/>
                </a:solidFill>
                <a:latin typeface="Arial" pitchFamily="34" charset="0"/>
                <a:cs typeface="Arial" pitchFamily="34" charset="0"/>
              </a:rPr>
              <a:t>відділу</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наукової</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інформації</a:t>
            </a:r>
            <a:r>
              <a:rPr lang="ru-RU" dirty="0" smtClean="0">
                <a:solidFill>
                  <a:srgbClr val="502800"/>
                </a:solidFill>
                <a:latin typeface="Arial" pitchFamily="34" charset="0"/>
                <a:cs typeface="Arial" pitchFamily="34" charset="0"/>
              </a:rPr>
              <a:t> та </a:t>
            </a:r>
            <a:r>
              <a:rPr lang="ru-RU" dirty="0" err="1" smtClean="0">
                <a:solidFill>
                  <a:srgbClr val="502800"/>
                </a:solidFill>
                <a:latin typeface="Arial" pitchFamily="34" charset="0"/>
                <a:cs typeface="Arial" pitchFamily="34" charset="0"/>
              </a:rPr>
              <a:t>бібліографії</a:t>
            </a:r>
            <a:r>
              <a:rPr lang="ru-RU" dirty="0" smtClean="0">
                <a:solidFill>
                  <a:srgbClr val="502800"/>
                </a:solidFill>
                <a:latin typeface="Arial" pitchFamily="34" charset="0"/>
                <a:cs typeface="Arial" pitchFamily="34" charset="0"/>
              </a:rPr>
              <a:t> НТБ ВНТУ (</a:t>
            </a:r>
            <a:r>
              <a:rPr lang="ru-RU" dirty="0" err="1" smtClean="0">
                <a:solidFill>
                  <a:srgbClr val="502800"/>
                </a:solidFill>
                <a:latin typeface="Arial" pitchFamily="34" charset="0"/>
                <a:cs typeface="Arial" pitchFamily="34" charset="0"/>
              </a:rPr>
              <a:t>електронний</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читальний</a:t>
            </a:r>
            <a:r>
              <a:rPr lang="ru-RU" dirty="0" smtClean="0">
                <a:solidFill>
                  <a:srgbClr val="502800"/>
                </a:solidFill>
                <a:latin typeface="Arial" pitchFamily="34" charset="0"/>
                <a:cs typeface="Arial" pitchFamily="34" charset="0"/>
              </a:rPr>
              <a:t> зал, </a:t>
            </a:r>
            <a:r>
              <a:rPr lang="ru-RU" dirty="0" err="1" smtClean="0">
                <a:solidFill>
                  <a:srgbClr val="502800"/>
                </a:solidFill>
                <a:latin typeface="Arial" pitchFamily="34" charset="0"/>
                <a:cs typeface="Arial" pitchFamily="34" charset="0"/>
              </a:rPr>
              <a:t>кім</a:t>
            </a:r>
            <a:r>
              <a:rPr lang="ru-RU" dirty="0" smtClean="0">
                <a:solidFill>
                  <a:srgbClr val="502800"/>
                </a:solidFill>
                <a:latin typeface="Arial" pitchFamily="34" charset="0"/>
                <a:cs typeface="Arial" pitchFamily="34" charset="0"/>
              </a:rPr>
              <a:t>. 304; </a:t>
            </a:r>
          </a:p>
          <a:p>
            <a:r>
              <a:rPr lang="ru-RU" dirty="0" smtClean="0">
                <a:solidFill>
                  <a:srgbClr val="502800"/>
                </a:solidFill>
                <a:latin typeface="Arial" pitchFamily="34" charset="0"/>
                <a:cs typeface="Arial" pitchFamily="34" charset="0"/>
              </a:rPr>
              <a:t>зал </a:t>
            </a:r>
            <a:r>
              <a:rPr lang="ru-RU" dirty="0" err="1" smtClean="0">
                <a:solidFill>
                  <a:srgbClr val="502800"/>
                </a:solidFill>
                <a:latin typeface="Arial" pitchFamily="34" charset="0"/>
                <a:cs typeface="Arial" pitchFamily="34" charset="0"/>
              </a:rPr>
              <a:t>каталогів</a:t>
            </a:r>
            <a:r>
              <a:rPr lang="en-US" dirty="0" smtClean="0">
                <a:solidFill>
                  <a:srgbClr val="502800"/>
                </a:solidFill>
                <a:latin typeface="Arial" pitchFamily="34" charset="0"/>
                <a:cs typeface="Arial" pitchFamily="34" charset="0"/>
              </a:rPr>
              <a:t> </a:t>
            </a:r>
            <a:r>
              <a:rPr lang="uk-UA" dirty="0" smtClean="0">
                <a:solidFill>
                  <a:srgbClr val="502800"/>
                </a:solidFill>
                <a:latin typeface="Arial" pitchFamily="34" charset="0"/>
                <a:cs typeface="Arial" pitchFamily="34" charset="0"/>
              </a:rPr>
              <a:t>та картотек</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кім</a:t>
            </a:r>
            <a:r>
              <a:rPr lang="ru-RU" dirty="0" smtClean="0">
                <a:solidFill>
                  <a:srgbClr val="502800"/>
                </a:solidFill>
                <a:latin typeface="Arial" pitchFamily="34" charset="0"/>
                <a:cs typeface="Arial" pitchFamily="34" charset="0"/>
              </a:rPr>
              <a:t>. </a:t>
            </a:r>
            <a:r>
              <a:rPr lang="ru-RU" smtClean="0">
                <a:solidFill>
                  <a:srgbClr val="502800"/>
                </a:solidFill>
                <a:latin typeface="Arial" pitchFamily="34" charset="0"/>
                <a:cs typeface="Arial" pitchFamily="34" charset="0"/>
              </a:rPr>
              <a:t>303)</a:t>
            </a:r>
            <a:endParaRPr lang="ru-RU" dirty="0" smtClean="0">
              <a:solidFill>
                <a:srgbClr val="502800"/>
              </a:solidFill>
              <a:latin typeface="Arial" pitchFamily="34" charset="0"/>
              <a:cs typeface="Arial" pitchFamily="34" charset="0"/>
            </a:endParaRPr>
          </a:p>
          <a:p>
            <a:endParaRPr lang="uk-UA" dirty="0">
              <a:solidFill>
                <a:srgbClr val="502800"/>
              </a:solidFill>
            </a:endParaRPr>
          </a:p>
        </p:txBody>
      </p:sp>
      <p:sp>
        <p:nvSpPr>
          <p:cNvPr id="8" name="TextBox 7"/>
          <p:cNvSpPr txBox="1"/>
          <p:nvPr/>
        </p:nvSpPr>
        <p:spPr>
          <a:xfrm>
            <a:off x="0" y="6072206"/>
            <a:ext cx="3214678" cy="646331"/>
          </a:xfrm>
          <a:prstGeom prst="rect">
            <a:avLst/>
          </a:prstGeom>
          <a:noFill/>
          <a:effectLst>
            <a:outerShdw blurRad="50800" dist="38100" dir="8100000" algn="tr" rotWithShape="0">
              <a:prstClr val="black">
                <a:alpha val="40000"/>
              </a:prstClr>
            </a:outerShdw>
          </a:effectLst>
        </p:spPr>
        <p:txBody>
          <a:bodyPr wrap="square" rtlCol="0">
            <a:spAutoFit/>
          </a:bodyPr>
          <a:lstStyle/>
          <a:p>
            <a:pPr algn="r"/>
            <a:r>
              <a:rPr lang="uk-UA" dirty="0" smtClean="0">
                <a:solidFill>
                  <a:schemeClr val="bg1">
                    <a:lumMod val="75000"/>
                  </a:schemeClr>
                </a:solidFill>
                <a:latin typeface="Arial" pitchFamily="34" charset="0"/>
                <a:cs typeface="Arial" pitchFamily="34" charset="0"/>
              </a:rPr>
              <a:t>Л. А. </a:t>
            </a:r>
            <a:r>
              <a:rPr lang="uk-UA" dirty="0" err="1" smtClean="0">
                <a:solidFill>
                  <a:schemeClr val="bg1">
                    <a:lumMod val="75000"/>
                  </a:schemeClr>
                </a:solidFill>
                <a:latin typeface="Arial" pitchFamily="34" charset="0"/>
                <a:cs typeface="Arial" pitchFamily="34" charset="0"/>
              </a:rPr>
              <a:t>Криштафович</a:t>
            </a:r>
            <a:r>
              <a:rPr lang="uk-UA" dirty="0" smtClean="0">
                <a:solidFill>
                  <a:schemeClr val="bg1">
                    <a:lumMod val="75000"/>
                  </a:schemeClr>
                </a:solidFill>
                <a:latin typeface="Arial" pitchFamily="34" charset="0"/>
                <a:cs typeface="Arial" pitchFamily="34" charset="0"/>
              </a:rPr>
              <a:t>, </a:t>
            </a:r>
          </a:p>
          <a:p>
            <a:pPr algn="r"/>
            <a:r>
              <a:rPr lang="uk-UA" dirty="0" smtClean="0">
                <a:solidFill>
                  <a:schemeClr val="bg1">
                    <a:lumMod val="75000"/>
                  </a:schemeClr>
                </a:solidFill>
                <a:latin typeface="Arial" pitchFamily="34" charset="0"/>
                <a:cs typeface="Arial" pitchFamily="34" charset="0"/>
              </a:rPr>
              <a:t>гол. бібліограф НТБ ВНТУ</a:t>
            </a:r>
          </a:p>
        </p:txBody>
      </p:sp>
      <p:sp>
        <p:nvSpPr>
          <p:cNvPr id="9" name="Номер слайда 1"/>
          <p:cNvSpPr txBox="1">
            <a:spLocks/>
          </p:cNvSpPr>
          <p:nvPr/>
        </p:nvSpPr>
        <p:spPr>
          <a:xfrm>
            <a:off x="6705600" y="6508750"/>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725C68B6-61C2-468F-89AB-4B9F7531AA68}" type="slidenum">
              <a:rPr kumimoji="0" lang="ru-RU"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ru-RU"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3" name="Picture 2" descr="C:\Users\user307\Desktop\ntb-logo-small.png"/>
          <p:cNvPicPr>
            <a:picLocks noChangeAspect="1" noChangeArrowheads="1"/>
          </p:cNvPicPr>
          <p:nvPr/>
        </p:nvPicPr>
        <p:blipFill>
          <a:blip r:embed="rId3">
            <a:duotone>
              <a:prstClr val="black"/>
              <a:srgbClr val="D9C3A5">
                <a:tint val="50000"/>
                <a:satMod val="180000"/>
              </a:srgbClr>
            </a:duotone>
          </a:blip>
          <a:srcRect/>
          <a:stretch>
            <a:fillRect/>
          </a:stretch>
        </p:blipFill>
        <p:spPr bwMode="auto">
          <a:xfrm>
            <a:off x="7858148" y="214290"/>
            <a:ext cx="1143000" cy="723900"/>
          </a:xfrm>
          <a:prstGeom prst="rect">
            <a:avLst/>
          </a:prstGeom>
          <a:noFill/>
          <a:ln>
            <a:noFill/>
          </a:ln>
          <a:effectLst>
            <a:glow rad="101600">
              <a:srgbClr val="DAC782">
                <a:alpha val="60000"/>
              </a:srgbClr>
            </a:glow>
            <a:outerShdw blurRad="149987" dist="250190" dir="8460000" algn="ctr">
              <a:srgbClr val="000000">
                <a:alpha val="28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4</a:t>
            </a:fld>
            <a:endParaRPr lang="ru-RU"/>
          </a:p>
        </p:txBody>
      </p:sp>
      <p:sp>
        <p:nvSpPr>
          <p:cNvPr id="3" name="TextBox 2"/>
          <p:cNvSpPr txBox="1"/>
          <p:nvPr/>
        </p:nvSpPr>
        <p:spPr>
          <a:xfrm>
            <a:off x="428596" y="714356"/>
            <a:ext cx="8215370" cy="584775"/>
          </a:xfrm>
          <a:prstGeom prst="rect">
            <a:avLst/>
          </a:prstGeom>
          <a:noFill/>
        </p:spPr>
        <p:txBody>
          <a:bodyPr wrap="square" rtlCol="0">
            <a:spAutoFit/>
          </a:bodyPr>
          <a:lstStyle/>
          <a:p>
            <a:pPr algn="ctr"/>
            <a:r>
              <a:rPr lang="uk-UA" sz="3200" b="1" u="sng" dirty="0" smtClean="0">
                <a:solidFill>
                  <a:srgbClr val="0A353C"/>
                </a:solidFill>
                <a:latin typeface="Arial" pitchFamily="34" charset="0"/>
                <a:cs typeface="Arial" pitchFamily="34" charset="0"/>
              </a:rPr>
              <a:t>ТЕРМІНИ ТА ВИЗНАЧЕННЯ ПОНЯТЬ</a:t>
            </a:r>
            <a:endParaRPr lang="uk-UA" sz="3200" b="1" u="sng" dirty="0">
              <a:solidFill>
                <a:srgbClr val="0A353C"/>
              </a:solidFill>
              <a:latin typeface="Arial" pitchFamily="34" charset="0"/>
              <a:cs typeface="Arial" pitchFamily="34" charset="0"/>
            </a:endParaRPr>
          </a:p>
        </p:txBody>
      </p:sp>
      <p:sp>
        <p:nvSpPr>
          <p:cNvPr id="4" name="Прямоугольник 3"/>
          <p:cNvSpPr/>
          <p:nvPr/>
        </p:nvSpPr>
        <p:spPr>
          <a:xfrm>
            <a:off x="642910" y="2143116"/>
            <a:ext cx="7715304" cy="1571636"/>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uk-UA" dirty="0" smtClean="0"/>
          </a:p>
          <a:p>
            <a:endParaRPr lang="uk-UA" dirty="0" smtClean="0"/>
          </a:p>
          <a:p>
            <a:pPr algn="just"/>
            <a:r>
              <a:rPr lang="ru-RU" dirty="0" err="1" smtClean="0">
                <a:solidFill>
                  <a:srgbClr val="502800"/>
                </a:solidFill>
                <a:latin typeface="Arial" pitchFamily="34" charset="0"/>
                <a:cs typeface="Arial" pitchFamily="34" charset="0"/>
              </a:rPr>
              <a:t>Сукупність</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бібліографічних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відомостей</a:t>
            </a:r>
            <a:r>
              <a:rPr lang="ru-RU" dirty="0" smtClean="0">
                <a:solidFill>
                  <a:srgbClr val="502800"/>
                </a:solidFill>
                <a:latin typeface="Arial" pitchFamily="34" charset="0"/>
                <a:cs typeface="Arial" pitchFamily="34" charset="0"/>
              </a:rPr>
              <a:t> про </a:t>
            </a:r>
            <a:r>
              <a:rPr lang="ru-RU" dirty="0" err="1" smtClean="0">
                <a:solidFill>
                  <a:srgbClr val="502800"/>
                </a:solidFill>
                <a:latin typeface="Arial" pitchFamily="34" charset="0"/>
                <a:cs typeface="Arial" pitchFamily="34" charset="0"/>
              </a:rPr>
              <a:t>цитований</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розглядуваний</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або</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згадуваний</a:t>
            </a:r>
            <a:r>
              <a:rPr lang="ru-RU" dirty="0" smtClean="0">
                <a:solidFill>
                  <a:srgbClr val="502800"/>
                </a:solidFill>
                <a:latin typeface="Arial" pitchFamily="34" charset="0"/>
                <a:cs typeface="Arial" pitchFamily="34" charset="0"/>
              </a:rPr>
              <a:t> у </a:t>
            </a:r>
            <a:r>
              <a:rPr lang="ru-RU" dirty="0" err="1" smtClean="0">
                <a:solidFill>
                  <a:srgbClr val="502800"/>
                </a:solidFill>
                <a:latin typeface="Arial" pitchFamily="34" charset="0"/>
                <a:cs typeface="Arial" pitchFamily="34" charset="0"/>
              </a:rPr>
              <a:t>тексті</a:t>
            </a:r>
            <a:r>
              <a:rPr lang="ru-RU" dirty="0" smtClean="0">
                <a:solidFill>
                  <a:srgbClr val="502800"/>
                </a:solidFill>
                <a:latin typeface="Arial" pitchFamily="34" charset="0"/>
                <a:cs typeface="Arial" pitchFamily="34" charset="0"/>
              </a:rPr>
              <a:t> документа </a:t>
            </a:r>
            <a:r>
              <a:rPr lang="ru-RU" dirty="0" err="1" smtClean="0">
                <a:solidFill>
                  <a:srgbClr val="502800"/>
                </a:solidFill>
                <a:latin typeface="Arial" pitchFamily="34" charset="0"/>
                <a:cs typeface="Arial" pitchFamily="34" charset="0"/>
              </a:rPr>
              <a:t>інший</a:t>
            </a:r>
            <a:r>
              <a:rPr lang="ru-RU" dirty="0" smtClean="0">
                <a:solidFill>
                  <a:srgbClr val="502800"/>
                </a:solidFill>
                <a:latin typeface="Arial" pitchFamily="34" charset="0"/>
                <a:cs typeface="Arial" pitchFamily="34" charset="0"/>
              </a:rPr>
              <a:t> документ, </a:t>
            </a:r>
            <a:r>
              <a:rPr lang="ru-RU" dirty="0" err="1" smtClean="0">
                <a:solidFill>
                  <a:srgbClr val="502800"/>
                </a:solidFill>
                <a:latin typeface="Arial" pitchFamily="34" charset="0"/>
                <a:cs typeface="Arial" pitchFamily="34" charset="0"/>
              </a:rPr>
              <a:t>що</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є</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необхідними</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й</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достатніми</a:t>
            </a:r>
            <a:r>
              <a:rPr lang="ru-RU" dirty="0" smtClean="0">
                <a:solidFill>
                  <a:srgbClr val="502800"/>
                </a:solidFill>
                <a:latin typeface="Arial" pitchFamily="34" charset="0"/>
                <a:cs typeface="Arial" pitchFamily="34" charset="0"/>
              </a:rPr>
              <a:t> для </a:t>
            </a:r>
            <a:r>
              <a:rPr lang="ru-RU" dirty="0" err="1" smtClean="0">
                <a:solidFill>
                  <a:srgbClr val="502800"/>
                </a:solidFill>
                <a:latin typeface="Arial" pitchFamily="34" charset="0"/>
                <a:cs typeface="Arial" pitchFamily="34" charset="0"/>
              </a:rPr>
              <a:t>його</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загальної</a:t>
            </a:r>
            <a:r>
              <a:rPr lang="ru-RU" dirty="0" smtClean="0">
                <a:solidFill>
                  <a:srgbClr val="502800"/>
                </a:solidFill>
                <a:latin typeface="Arial" pitchFamily="34" charset="0"/>
                <a:cs typeface="Arial" pitchFamily="34" charset="0"/>
              </a:rPr>
              <a:t> характеристики, </a:t>
            </a:r>
            <a:r>
              <a:rPr lang="ru-RU" dirty="0" err="1" smtClean="0">
                <a:solidFill>
                  <a:srgbClr val="502800"/>
                </a:solidFill>
                <a:latin typeface="Arial" pitchFamily="34" charset="0"/>
                <a:cs typeface="Arial" pitchFamily="34" charset="0"/>
              </a:rPr>
              <a:t>ідентифікування</a:t>
            </a:r>
            <a:r>
              <a:rPr lang="ru-RU" dirty="0" smtClean="0">
                <a:solidFill>
                  <a:srgbClr val="502800"/>
                </a:solidFill>
                <a:latin typeface="Arial" pitchFamily="34" charset="0"/>
                <a:cs typeface="Arial" pitchFamily="34" charset="0"/>
              </a:rPr>
              <a:t> та </a:t>
            </a:r>
            <a:r>
              <a:rPr lang="ru-RU" dirty="0" err="1" smtClean="0">
                <a:solidFill>
                  <a:srgbClr val="502800"/>
                </a:solidFill>
                <a:latin typeface="Arial" pitchFamily="34" charset="0"/>
                <a:cs typeface="Arial" pitchFamily="34" charset="0"/>
              </a:rPr>
              <a:t>пошуку</a:t>
            </a:r>
            <a:endParaRPr lang="uk-UA" dirty="0" smtClean="0">
              <a:solidFill>
                <a:srgbClr val="502800"/>
              </a:solidFill>
            </a:endParaRPr>
          </a:p>
          <a:p>
            <a:endParaRPr lang="uk-UA" dirty="0" smtClean="0">
              <a:solidFill>
                <a:srgbClr val="502800"/>
              </a:solidFill>
            </a:endParaRPr>
          </a:p>
        </p:txBody>
      </p:sp>
      <p:sp>
        <p:nvSpPr>
          <p:cNvPr id="5" name="Скругленный прямоугольник 4"/>
          <p:cNvSpPr/>
          <p:nvPr/>
        </p:nvSpPr>
        <p:spPr>
          <a:xfrm>
            <a:off x="642910" y="1643050"/>
            <a:ext cx="4786346" cy="642942"/>
          </a:xfrm>
          <a:prstGeom prst="roundRect">
            <a:avLst/>
          </a:prstGeom>
          <a:solidFill>
            <a:srgbClr val="FAD77E"/>
          </a:solidFill>
          <a:ln>
            <a:solidFill>
              <a:srgbClr val="3D3F31"/>
            </a:solidFill>
          </a:ln>
          <a:effectLst>
            <a:glow rad="101600">
              <a:srgbClr val="3D3F31">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2000" b="1" dirty="0" smtClean="0">
                <a:solidFill>
                  <a:srgbClr val="502800"/>
                </a:solidFill>
                <a:latin typeface="Arial" pitchFamily="34" charset="0"/>
                <a:cs typeface="Arial" pitchFamily="34" charset="0"/>
              </a:rPr>
              <a:t>бібліографічне посилання</a:t>
            </a:r>
            <a:endParaRPr lang="uk-UA" sz="2000" b="1" dirty="0">
              <a:solidFill>
                <a:srgbClr val="502800"/>
              </a:solidFill>
              <a:latin typeface="Arial" pitchFamily="34" charset="0"/>
              <a:cs typeface="Arial" pitchFamily="34" charset="0"/>
            </a:endParaRPr>
          </a:p>
        </p:txBody>
      </p:sp>
      <p:sp>
        <p:nvSpPr>
          <p:cNvPr id="8" name="Прямоугольник 7"/>
          <p:cNvSpPr/>
          <p:nvPr/>
        </p:nvSpPr>
        <p:spPr>
          <a:xfrm>
            <a:off x="642910" y="4786322"/>
            <a:ext cx="7715304" cy="1143008"/>
          </a:xfrm>
          <a:prstGeom prst="rect">
            <a:avLst/>
          </a:prstGeom>
          <a:solidFill>
            <a:schemeClr val="bg1"/>
          </a:solidFill>
          <a:ln>
            <a:solidFill>
              <a:srgbClr val="502800"/>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uk-UA" dirty="0" smtClean="0"/>
          </a:p>
          <a:p>
            <a:pPr algn="just"/>
            <a:endParaRPr lang="uk-UA" dirty="0" smtClean="0"/>
          </a:p>
          <a:p>
            <a:pPr algn="just"/>
            <a:r>
              <a:rPr lang="ru-RU" dirty="0" err="1" smtClean="0">
                <a:solidFill>
                  <a:srgbClr val="502800"/>
                </a:solidFill>
                <a:latin typeface="Arial" pitchFamily="34" charset="0"/>
                <a:cs typeface="Arial" pitchFamily="34" charset="0"/>
              </a:rPr>
              <a:t>Усі</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види</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опублікованих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і</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неопублікованих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документів</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їхні</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окремі</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складники</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або</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групи</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документів</a:t>
            </a:r>
            <a:r>
              <a:rPr lang="ru-RU" dirty="0" smtClean="0">
                <a:solidFill>
                  <a:srgbClr val="502800"/>
                </a:solidFill>
                <a:latin typeface="Arial" pitchFamily="34" charset="0"/>
                <a:cs typeface="Arial" pitchFamily="34" charset="0"/>
              </a:rPr>
              <a:t> на </a:t>
            </a:r>
            <a:r>
              <a:rPr lang="ru-RU" dirty="0" err="1" smtClean="0">
                <a:solidFill>
                  <a:srgbClr val="502800"/>
                </a:solidFill>
                <a:latin typeface="Arial" pitchFamily="34" charset="0"/>
                <a:cs typeface="Arial" pitchFamily="34" charset="0"/>
              </a:rPr>
              <a:t>будь-яких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носіях</a:t>
            </a:r>
            <a:r>
              <a:rPr lang="ru-RU" dirty="0" smtClean="0">
                <a:solidFill>
                  <a:srgbClr val="502800"/>
                </a:solidFill>
                <a:latin typeface="Arial" pitchFamily="34" charset="0"/>
                <a:cs typeface="Arial" pitchFamily="34" charset="0"/>
              </a:rPr>
              <a:t> </a:t>
            </a:r>
            <a:r>
              <a:rPr lang="ru-RU" dirty="0" err="1" smtClean="0">
                <a:solidFill>
                  <a:srgbClr val="502800"/>
                </a:solidFill>
                <a:latin typeface="Arial" pitchFamily="34" charset="0"/>
                <a:cs typeface="Arial" pitchFamily="34" charset="0"/>
              </a:rPr>
              <a:t>інформації</a:t>
            </a:r>
            <a:r>
              <a:rPr lang="ru-RU" dirty="0" smtClean="0">
                <a:solidFill>
                  <a:srgbClr val="502800"/>
                </a:solidFill>
                <a:latin typeface="Arial" pitchFamily="34" charset="0"/>
                <a:cs typeface="Arial" pitchFamily="34" charset="0"/>
              </a:rPr>
              <a:t> </a:t>
            </a:r>
          </a:p>
          <a:p>
            <a:endParaRPr lang="uk-UA" dirty="0" smtClean="0"/>
          </a:p>
          <a:p>
            <a:endParaRPr lang="uk-UA" dirty="0" smtClean="0"/>
          </a:p>
        </p:txBody>
      </p:sp>
      <p:sp>
        <p:nvSpPr>
          <p:cNvPr id="9" name="Скругленный прямоугольник 8"/>
          <p:cNvSpPr/>
          <p:nvPr/>
        </p:nvSpPr>
        <p:spPr>
          <a:xfrm>
            <a:off x="642910" y="4143380"/>
            <a:ext cx="4786346" cy="714380"/>
          </a:xfrm>
          <a:prstGeom prst="roundRect">
            <a:avLst/>
          </a:prstGeom>
          <a:solidFill>
            <a:srgbClr val="FAD77E"/>
          </a:solidFill>
          <a:ln>
            <a:solidFill>
              <a:srgbClr val="3D3F31"/>
            </a:solidFill>
          </a:ln>
          <a:effectLst>
            <a:glow rad="101600">
              <a:srgbClr val="3D3F31">
                <a:alpha val="60000"/>
              </a:srgbClr>
            </a:glow>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sz="2000" b="1" dirty="0" smtClean="0">
                <a:solidFill>
                  <a:srgbClr val="502800"/>
                </a:solidFill>
                <a:latin typeface="Arial" pitchFamily="34" charset="0"/>
                <a:cs typeface="Arial" pitchFamily="34" charset="0"/>
              </a:rPr>
              <a:t>об’єкт бібліографічного посилання </a:t>
            </a:r>
            <a:endParaRPr lang="uk-UA" sz="2000" b="1" dirty="0">
              <a:solidFill>
                <a:srgbClr val="5028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5</a:t>
            </a:fld>
            <a:endParaRPr lang="ru-RU" dirty="0"/>
          </a:p>
        </p:txBody>
      </p:sp>
      <p:sp>
        <p:nvSpPr>
          <p:cNvPr id="3" name="TextBox 2"/>
          <p:cNvSpPr txBox="1"/>
          <p:nvPr/>
        </p:nvSpPr>
        <p:spPr>
          <a:xfrm>
            <a:off x="428596" y="500043"/>
            <a:ext cx="8358246" cy="646331"/>
          </a:xfrm>
          <a:prstGeom prst="rect">
            <a:avLst/>
          </a:prstGeom>
          <a:noFill/>
        </p:spPr>
        <p:txBody>
          <a:bodyPr wrap="square" rtlCol="0">
            <a:spAutoFit/>
          </a:bodyPr>
          <a:lstStyle/>
          <a:p>
            <a:pPr algn="ctr"/>
            <a:r>
              <a:rPr lang="uk-UA" sz="3600" b="1" u="sng" dirty="0" smtClean="0">
                <a:solidFill>
                  <a:srgbClr val="0A353C"/>
                </a:solidFill>
                <a:latin typeface="Arial" pitchFamily="34" charset="0"/>
                <a:cs typeface="Arial" pitchFamily="34" charset="0"/>
              </a:rPr>
              <a:t>ЗАГАЛЬНІ ПОЛОЖЕННЯ</a:t>
            </a:r>
            <a:endParaRPr lang="uk-UA" sz="3600" b="1" u="sng" dirty="0">
              <a:solidFill>
                <a:srgbClr val="0A353C"/>
              </a:solidFill>
              <a:latin typeface="Arial" pitchFamily="34" charset="0"/>
              <a:cs typeface="Arial" pitchFamily="34" charset="0"/>
            </a:endParaRPr>
          </a:p>
        </p:txBody>
      </p:sp>
      <p:sp>
        <p:nvSpPr>
          <p:cNvPr id="4" name="TextBox 3"/>
          <p:cNvSpPr txBox="1"/>
          <p:nvPr/>
        </p:nvSpPr>
        <p:spPr>
          <a:xfrm>
            <a:off x="285720" y="1285860"/>
            <a:ext cx="8572560" cy="646331"/>
          </a:xfrm>
          <a:prstGeom prst="rect">
            <a:avLst/>
          </a:prstGeom>
          <a:noFill/>
        </p:spPr>
        <p:txBody>
          <a:bodyPr wrap="square" rtlCol="0">
            <a:spAutoFit/>
          </a:bodyPr>
          <a:lstStyle/>
          <a:p>
            <a:pPr algn="ctr"/>
            <a:r>
              <a:rPr lang="uk-UA" sz="1200" b="1" i="1" dirty="0" smtClean="0">
                <a:latin typeface="Arial" pitchFamily="34" charset="0"/>
                <a:cs typeface="Arial" pitchFamily="34" charset="0"/>
              </a:rPr>
              <a:t>Елементи бібліографічного запису (заголовок і бібліографічний опис) та знаки пунктуації в бібліографічному посиланні, незалежно від його призначення та виду, подають згідно з ДСТУ ГОСТ 7.80 і ДСТУ ГОСТ 7.1 з урахуванням таких особливостей:</a:t>
            </a:r>
            <a:endParaRPr lang="uk-UA" sz="1200" b="1" i="1" dirty="0">
              <a:latin typeface="Arial" pitchFamily="34" charset="0"/>
              <a:cs typeface="Arial" pitchFamily="34" charset="0"/>
            </a:endParaRPr>
          </a:p>
        </p:txBody>
      </p:sp>
      <p:sp>
        <p:nvSpPr>
          <p:cNvPr id="11" name="Скругленный прямоугольник 10"/>
          <p:cNvSpPr/>
          <p:nvPr/>
        </p:nvSpPr>
        <p:spPr>
          <a:xfrm>
            <a:off x="500034" y="2643182"/>
            <a:ext cx="8286808" cy="100013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smtClean="0">
              <a:solidFill>
                <a:schemeClr val="tx1"/>
              </a:solidFill>
              <a:latin typeface="Arial" pitchFamily="34" charset="0"/>
              <a:cs typeface="Arial" pitchFamily="34" charset="0"/>
            </a:endParaRPr>
          </a:p>
          <a:p>
            <a:r>
              <a:rPr lang="uk-UA" sz="1400" dirty="0" err="1" smtClean="0">
                <a:solidFill>
                  <a:srgbClr val="502800"/>
                </a:solidFill>
                <a:latin typeface="Arial" pitchFamily="34" charset="0"/>
                <a:cs typeface="Arial" pitchFamily="34" charset="0"/>
              </a:rPr>
              <a:t>Репінський</a:t>
            </a:r>
            <a:r>
              <a:rPr lang="uk-UA" sz="1400" dirty="0" smtClean="0">
                <a:solidFill>
                  <a:srgbClr val="502800"/>
                </a:solidFill>
                <a:latin typeface="Arial" pitchFamily="34" charset="0"/>
                <a:cs typeface="Arial" pitchFamily="34" charset="0"/>
              </a:rPr>
              <a:t> С. В.</a:t>
            </a:r>
            <a:r>
              <a:rPr lang="ru-RU" sz="1400" dirty="0" smtClean="0">
                <a:solidFill>
                  <a:srgbClr val="502800"/>
                </a:solidFill>
                <a:latin typeface="Arial" pitchFamily="34" charset="0"/>
                <a:cs typeface="Arial" pitchFamily="34" charset="0"/>
              </a:rPr>
              <a:t>, Козлов Л. Г., Бур</a:t>
            </a:r>
            <a:r>
              <a:rPr lang="uk-UA" sz="1400" dirty="0" smtClean="0">
                <a:solidFill>
                  <a:srgbClr val="502800"/>
                </a:solidFill>
                <a:latin typeface="Arial" pitchFamily="34" charset="0"/>
                <a:cs typeface="Arial" pitchFamily="34" charset="0"/>
              </a:rPr>
              <a:t>є</a:t>
            </a:r>
            <a:r>
              <a:rPr lang="ru-RU" sz="1400" dirty="0" err="1" smtClean="0">
                <a:solidFill>
                  <a:srgbClr val="502800"/>
                </a:solidFill>
                <a:latin typeface="Arial" pitchFamily="34" charset="0"/>
                <a:cs typeface="Arial" pitchFamily="34" charset="0"/>
              </a:rPr>
              <a:t>нніков</a:t>
            </a:r>
            <a:r>
              <a:rPr lang="ru-RU" sz="1400" dirty="0" smtClean="0">
                <a:solidFill>
                  <a:srgbClr val="502800"/>
                </a:solidFill>
                <a:latin typeface="Arial" pitchFamily="34" charset="0"/>
                <a:cs typeface="Arial" pitchFamily="34" charset="0"/>
              </a:rPr>
              <a:t> Ю. А.</a:t>
            </a:r>
            <a:r>
              <a:rPr lang="uk-UA" sz="1400" dirty="0" smtClean="0">
                <a:solidFill>
                  <a:srgbClr val="502800"/>
                </a:solidFill>
                <a:latin typeface="Arial" pitchFamily="34" charset="0"/>
                <a:cs typeface="Arial" pitchFamily="34" charset="0"/>
              </a:rPr>
              <a:t> Керування регульованих насосів в гідроприводах, чутливих до навантаження : монографія. Вінниця : ВНТУ, 2016. 200 с.</a:t>
            </a:r>
            <a:endParaRPr lang="uk-UA" sz="1400" dirty="0">
              <a:solidFill>
                <a:srgbClr val="502800"/>
              </a:solidFill>
              <a:latin typeface="Arial" pitchFamily="34" charset="0"/>
              <a:cs typeface="Arial" pitchFamily="34" charset="0"/>
            </a:endParaRPr>
          </a:p>
        </p:txBody>
      </p:sp>
      <p:sp>
        <p:nvSpPr>
          <p:cNvPr id="5" name="Скругленный прямоугольник 4"/>
          <p:cNvSpPr/>
          <p:nvPr/>
        </p:nvSpPr>
        <p:spPr>
          <a:xfrm>
            <a:off x="357158" y="1928802"/>
            <a:ext cx="8429684" cy="1071570"/>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dirty="0" smtClean="0">
                <a:solidFill>
                  <a:schemeClr val="bg1"/>
                </a:solidFill>
                <a:latin typeface="Arial" pitchFamily="34" charset="0"/>
                <a:cs typeface="Arial" pitchFamily="34" charset="0"/>
              </a:rPr>
              <a:t>У заголовку б</a:t>
            </a:r>
            <a:r>
              <a:rPr lang="uk-UA" dirty="0" err="1" smtClean="0">
                <a:solidFill>
                  <a:schemeClr val="bg1"/>
                </a:solidFill>
                <a:latin typeface="Arial" pitchFamily="34" charset="0"/>
                <a:cs typeface="Arial" pitchFamily="34" charset="0"/>
              </a:rPr>
              <a:t>ібліографічного</a:t>
            </a:r>
            <a:r>
              <a:rPr lang="uk-UA" dirty="0" smtClean="0">
                <a:solidFill>
                  <a:schemeClr val="bg1"/>
                </a:solidFill>
                <a:latin typeface="Arial" pitchFamily="34" charset="0"/>
                <a:cs typeface="Arial" pitchFamily="34" charset="0"/>
              </a:rPr>
              <a:t> запису подають відомості про одного, двох чи трьох авторів, </a:t>
            </a:r>
            <a:r>
              <a:rPr lang="uk-UA" b="1" i="1" dirty="0" smtClean="0">
                <a:solidFill>
                  <a:srgbClr val="FFC000"/>
                </a:solidFill>
                <a:latin typeface="Arial" pitchFamily="34" charset="0"/>
                <a:cs typeface="Arial" pitchFamily="34" charset="0"/>
              </a:rPr>
              <a:t>імена</a:t>
            </a:r>
            <a:r>
              <a:rPr lang="uk-UA" dirty="0" smtClean="0">
                <a:latin typeface="Arial" pitchFamily="34" charset="0"/>
                <a:cs typeface="Arial" pitchFamily="34" charset="0"/>
              </a:rPr>
              <a:t> у відомостях про відповідальність </a:t>
            </a:r>
            <a:r>
              <a:rPr lang="uk-UA" b="1" i="1" dirty="0" smtClean="0">
                <a:solidFill>
                  <a:srgbClr val="FFC000"/>
                </a:solidFill>
                <a:latin typeface="Arial" pitchFamily="34" charset="0"/>
                <a:cs typeface="Arial" pitchFamily="34" charset="0"/>
              </a:rPr>
              <a:t>за навкісною рискою / не повторюють</a:t>
            </a:r>
            <a:r>
              <a:rPr lang="uk-UA" dirty="0" smtClean="0">
                <a:solidFill>
                  <a:schemeClr val="bg1"/>
                </a:solidFill>
                <a:latin typeface="Arial" pitchFamily="34" charset="0"/>
                <a:cs typeface="Arial" pitchFamily="34" charset="0"/>
              </a:rPr>
              <a:t>.</a:t>
            </a:r>
          </a:p>
        </p:txBody>
      </p:sp>
      <p:sp>
        <p:nvSpPr>
          <p:cNvPr id="14" name="Скругленный прямоугольник 13"/>
          <p:cNvSpPr/>
          <p:nvPr/>
        </p:nvSpPr>
        <p:spPr>
          <a:xfrm>
            <a:off x="500034" y="4214818"/>
            <a:ext cx="8286808" cy="1071570"/>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p>
            <a:endParaRPr lang="en-US" sz="1400" dirty="0" smtClean="0">
              <a:solidFill>
                <a:schemeClr val="tx1"/>
              </a:solidFill>
              <a:latin typeface="Arial" pitchFamily="34" charset="0"/>
              <a:cs typeface="Arial" pitchFamily="34" charset="0"/>
            </a:endParaRPr>
          </a:p>
          <a:p>
            <a:endParaRPr lang="en-US" sz="1400" dirty="0" smtClean="0">
              <a:solidFill>
                <a:schemeClr val="tx1"/>
              </a:solidFill>
              <a:latin typeface="Arial" pitchFamily="34" charset="0"/>
              <a:cs typeface="Arial" pitchFamily="34" charset="0"/>
            </a:endParaRPr>
          </a:p>
          <a:p>
            <a:r>
              <a:rPr lang="ru-RU" sz="1400" dirty="0" err="1" smtClean="0">
                <a:solidFill>
                  <a:srgbClr val="502800"/>
                </a:solidFill>
                <a:latin typeface="Arial" pitchFamily="34" charset="0"/>
                <a:cs typeface="Arial" pitchFamily="34" charset="0"/>
              </a:rPr>
              <a:t>Дусанюк</a:t>
            </a:r>
            <a:r>
              <a:rPr lang="ru-RU" sz="1400" dirty="0" smtClean="0">
                <a:solidFill>
                  <a:srgbClr val="502800"/>
                </a:solidFill>
                <a:latin typeface="Arial" pitchFamily="34" charset="0"/>
                <a:cs typeface="Arial" pitchFamily="34" charset="0"/>
              </a:rPr>
              <a:t> Ж. П., </a:t>
            </a:r>
            <a:r>
              <a:rPr lang="ru-RU" sz="1400" dirty="0" err="1" smtClean="0">
                <a:solidFill>
                  <a:srgbClr val="502800"/>
                </a:solidFill>
                <a:latin typeface="Arial" pitchFamily="34" charset="0"/>
                <a:cs typeface="Arial" pitchFamily="34" charset="0"/>
              </a:rPr>
              <a:t>Репінський</a:t>
            </a:r>
            <a:r>
              <a:rPr lang="ru-RU" sz="1400" dirty="0" smtClean="0">
                <a:solidFill>
                  <a:srgbClr val="502800"/>
                </a:solidFill>
                <a:latin typeface="Arial" pitchFamily="34" charset="0"/>
                <a:cs typeface="Arial" pitchFamily="34" charset="0"/>
              </a:rPr>
              <a:t> С. В., </a:t>
            </a:r>
            <a:r>
              <a:rPr lang="ru-RU" sz="1400" dirty="0" err="1" smtClean="0">
                <a:solidFill>
                  <a:srgbClr val="502800"/>
                </a:solidFill>
                <a:latin typeface="Arial" pitchFamily="34" charset="0"/>
                <a:cs typeface="Arial" pitchFamily="34" charset="0"/>
              </a:rPr>
              <a:t>Савуляк</a:t>
            </a:r>
            <a:r>
              <a:rPr lang="ru-RU" sz="1400" dirty="0" smtClean="0">
                <a:solidFill>
                  <a:srgbClr val="502800"/>
                </a:solidFill>
                <a:latin typeface="Arial" pitchFamily="34" charset="0"/>
                <a:cs typeface="Arial" pitchFamily="34" charset="0"/>
              </a:rPr>
              <a:t> В. В., Сердюк О. В. </a:t>
            </a:r>
            <a:r>
              <a:rPr lang="ru-RU" sz="1400" dirty="0" err="1" smtClean="0">
                <a:solidFill>
                  <a:srgbClr val="502800"/>
                </a:solidFill>
                <a:latin typeface="Arial" pitchFamily="34" charset="0"/>
                <a:cs typeface="Arial" pitchFamily="34" charset="0"/>
              </a:rPr>
              <a:t>Механоскладальні</a:t>
            </a:r>
            <a:r>
              <a:rPr lang="ru-RU" sz="1400" dirty="0" smtClean="0">
                <a:solidFill>
                  <a:srgbClr val="502800"/>
                </a:solidFill>
                <a:latin typeface="Arial" pitchFamily="34" charset="0"/>
                <a:cs typeface="Arial" pitchFamily="34" charset="0"/>
              </a:rPr>
              <a:t> </a:t>
            </a:r>
            <a:r>
              <a:rPr lang="ru-RU" sz="1400" dirty="0" err="1" smtClean="0">
                <a:solidFill>
                  <a:srgbClr val="502800"/>
                </a:solidFill>
                <a:latin typeface="Arial" pitchFamily="34" charset="0"/>
                <a:cs typeface="Arial" pitchFamily="34" charset="0"/>
              </a:rPr>
              <a:t>дільниці</a:t>
            </a:r>
            <a:r>
              <a:rPr lang="ru-RU" sz="1400" dirty="0" smtClean="0">
                <a:solidFill>
                  <a:srgbClr val="502800"/>
                </a:solidFill>
                <a:latin typeface="Arial" pitchFamily="34" charset="0"/>
                <a:cs typeface="Arial" pitchFamily="34" charset="0"/>
              </a:rPr>
              <a:t> та цехи в </a:t>
            </a:r>
            <a:r>
              <a:rPr lang="ru-RU" sz="1400" dirty="0" err="1" smtClean="0">
                <a:solidFill>
                  <a:srgbClr val="502800"/>
                </a:solidFill>
                <a:latin typeface="Arial" pitchFamily="34" charset="0"/>
                <a:cs typeface="Arial" pitchFamily="34" charset="0"/>
              </a:rPr>
              <a:t>машинобудуванні</a:t>
            </a:r>
            <a:r>
              <a:rPr lang="ru-RU" sz="1400" dirty="0" smtClean="0">
                <a:solidFill>
                  <a:srgbClr val="502800"/>
                </a:solidFill>
                <a:latin typeface="Arial" pitchFamily="34" charset="0"/>
                <a:cs typeface="Arial" pitchFamily="34" charset="0"/>
              </a:rPr>
              <a:t> : практикум. </a:t>
            </a:r>
            <a:r>
              <a:rPr lang="ru-RU" sz="1400" dirty="0" err="1" smtClean="0">
                <a:solidFill>
                  <a:srgbClr val="502800"/>
                </a:solidFill>
                <a:latin typeface="Arial" pitchFamily="34" charset="0"/>
                <a:cs typeface="Arial" pitchFamily="34" charset="0"/>
              </a:rPr>
              <a:t>Вінниця</a:t>
            </a:r>
            <a:r>
              <a:rPr lang="ru-RU" sz="1400" dirty="0" smtClean="0">
                <a:solidFill>
                  <a:srgbClr val="502800"/>
                </a:solidFill>
                <a:latin typeface="Arial" pitchFamily="34" charset="0"/>
                <a:cs typeface="Arial" pitchFamily="34" charset="0"/>
              </a:rPr>
              <a:t> : ВНТУ, 2016. 148 с.</a:t>
            </a:r>
            <a:endParaRPr lang="uk-UA" sz="1400" dirty="0">
              <a:solidFill>
                <a:srgbClr val="502800"/>
              </a:solidFill>
              <a:latin typeface="Arial" pitchFamily="34" charset="0"/>
              <a:cs typeface="Arial" pitchFamily="34" charset="0"/>
            </a:endParaRPr>
          </a:p>
        </p:txBody>
      </p:sp>
      <p:sp>
        <p:nvSpPr>
          <p:cNvPr id="7" name="Скругленный прямоугольник 6"/>
          <p:cNvSpPr/>
          <p:nvPr/>
        </p:nvSpPr>
        <p:spPr>
          <a:xfrm>
            <a:off x="357158" y="3714752"/>
            <a:ext cx="8429684" cy="857256"/>
          </a:xfrm>
          <a:prstGeom prst="roundRect">
            <a:avLst>
              <a:gd name="adj" fmla="val 18699"/>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dirty="0" smtClean="0">
                <a:solidFill>
                  <a:schemeClr val="bg1"/>
                </a:solidFill>
                <a:latin typeface="Arial" pitchFamily="34" charset="0"/>
                <a:cs typeface="Arial" pitchFamily="34" charset="0"/>
              </a:rPr>
              <a:t>У заголовку бібліографічного запису </a:t>
            </a:r>
            <a:r>
              <a:rPr lang="uk-UA" dirty="0" err="1" smtClean="0">
                <a:solidFill>
                  <a:srgbClr val="FFC000"/>
                </a:solidFill>
                <a:latin typeface="Arial" pitchFamily="34" charset="0"/>
                <a:cs typeface="Arial" pitchFamily="34" charset="0"/>
              </a:rPr>
              <a:t>позатекстового</a:t>
            </a:r>
            <a:r>
              <a:rPr lang="uk-UA" dirty="0" smtClean="0">
                <a:solidFill>
                  <a:schemeClr val="bg1"/>
                </a:solidFill>
                <a:latin typeface="Arial" pitchFamily="34" charset="0"/>
                <a:cs typeface="Arial" pitchFamily="34" charset="0"/>
              </a:rPr>
              <a:t> посилання </a:t>
            </a:r>
            <a:r>
              <a:rPr lang="uk-UA" b="1" i="1" dirty="0" smtClean="0">
                <a:solidFill>
                  <a:srgbClr val="FFC000"/>
                </a:solidFill>
                <a:latin typeface="Arial" pitchFamily="34" charset="0"/>
                <a:cs typeface="Arial" pitchFamily="34" charset="0"/>
              </a:rPr>
              <a:t>можна</a:t>
            </a:r>
            <a:r>
              <a:rPr lang="uk-UA" dirty="0" smtClean="0">
                <a:solidFill>
                  <a:srgbClr val="FFC000"/>
                </a:solidFill>
                <a:latin typeface="Arial" pitchFamily="34" charset="0"/>
                <a:cs typeface="Arial" pitchFamily="34" charset="0"/>
              </a:rPr>
              <a:t> </a:t>
            </a:r>
            <a:r>
              <a:rPr lang="uk-UA" dirty="0" smtClean="0">
                <a:solidFill>
                  <a:schemeClr val="bg1"/>
                </a:solidFill>
                <a:latin typeface="Arial" pitchFamily="34" charset="0"/>
                <a:cs typeface="Arial" pitchFamily="34" charset="0"/>
              </a:rPr>
              <a:t>зазначити </a:t>
            </a:r>
            <a:r>
              <a:rPr lang="uk-UA" b="1" i="1" dirty="0" smtClean="0">
                <a:solidFill>
                  <a:srgbClr val="FFC000"/>
                </a:solidFill>
                <a:latin typeface="Arial" pitchFamily="34" charset="0"/>
                <a:cs typeface="Arial" pitchFamily="34" charset="0"/>
              </a:rPr>
              <a:t>більше ніж три імені авторів</a:t>
            </a:r>
            <a:r>
              <a:rPr lang="uk-UA" dirty="0" smtClean="0">
                <a:solidFill>
                  <a:schemeClr val="bg1"/>
                </a:solidFill>
                <a:latin typeface="Arial" pitchFamily="34" charset="0"/>
                <a:cs typeface="Arial" pitchFamily="34" charset="0"/>
              </a:rPr>
              <a:t>.</a:t>
            </a:r>
            <a:endParaRPr lang="uk-UA" dirty="0">
              <a:solidFill>
                <a:schemeClr val="bg1"/>
              </a:solidFill>
              <a:latin typeface="Arial" pitchFamily="34" charset="0"/>
              <a:cs typeface="Arial" pitchFamily="34" charset="0"/>
            </a:endParaRPr>
          </a:p>
        </p:txBody>
      </p:sp>
      <p:sp>
        <p:nvSpPr>
          <p:cNvPr id="9" name="Скругленный прямоугольник 8"/>
          <p:cNvSpPr/>
          <p:nvPr/>
        </p:nvSpPr>
        <p:spPr>
          <a:xfrm>
            <a:off x="357158" y="5357826"/>
            <a:ext cx="8429684" cy="785818"/>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err="1" smtClean="0">
                <a:latin typeface="Arial" pitchFamily="34" charset="0"/>
                <a:cs typeface="Arial" pitchFamily="34" charset="0"/>
              </a:rPr>
              <a:t>Після</a:t>
            </a:r>
            <a:r>
              <a:rPr lang="ru-RU" dirty="0" smtClean="0">
                <a:latin typeface="Arial" pitchFamily="34" charset="0"/>
                <a:cs typeface="Arial" pitchFamily="34" charset="0"/>
              </a:rPr>
              <a:t> </a:t>
            </a:r>
            <a:r>
              <a:rPr lang="ru-RU" dirty="0" err="1" smtClean="0">
                <a:latin typeface="Arial" pitchFamily="34" charset="0"/>
                <a:cs typeface="Arial" pitchFamily="34" charset="0"/>
              </a:rPr>
              <a:t>назви</a:t>
            </a:r>
            <a:r>
              <a:rPr lang="ru-RU" dirty="0" smtClean="0">
                <a:latin typeface="Arial" pitchFamily="34" charset="0"/>
                <a:cs typeface="Arial" pitchFamily="34" charset="0"/>
              </a:rPr>
              <a:t> дозволено </a:t>
            </a:r>
            <a:r>
              <a:rPr lang="ru-RU" b="1" i="1" dirty="0" smtClean="0">
                <a:solidFill>
                  <a:srgbClr val="FFC000"/>
                </a:solidFill>
                <a:latin typeface="Arial" pitchFamily="34" charset="0"/>
                <a:cs typeface="Arial" pitchFamily="34" charset="0"/>
              </a:rPr>
              <a:t>не </a:t>
            </a:r>
            <a:r>
              <a:rPr lang="ru-RU" b="1" i="1" dirty="0" err="1" smtClean="0">
                <a:solidFill>
                  <a:srgbClr val="FFC000"/>
                </a:solidFill>
                <a:latin typeface="Arial" pitchFamily="34" charset="0"/>
                <a:cs typeface="Arial" pitchFamily="34" charset="0"/>
              </a:rPr>
              <a:t>зазначати</a:t>
            </a:r>
            <a:r>
              <a:rPr lang="ru-RU" b="1" i="1" dirty="0" smtClean="0">
                <a:solidFill>
                  <a:srgbClr val="FFC000"/>
                </a:solidFill>
                <a:latin typeface="Arial" pitchFamily="34" charset="0"/>
                <a:cs typeface="Arial" pitchFamily="34" charset="0"/>
              </a:rPr>
              <a:t> </a:t>
            </a:r>
            <a:r>
              <a:rPr lang="ru-RU" dirty="0" err="1" smtClean="0">
                <a:latin typeface="Arial" pitchFamily="34" charset="0"/>
                <a:cs typeface="Arial" pitchFamily="34" charset="0"/>
              </a:rPr>
              <a:t>загального</a:t>
            </a:r>
            <a:r>
              <a:rPr lang="ru-RU" dirty="0" smtClean="0">
                <a:latin typeface="Arial" pitchFamily="34" charset="0"/>
                <a:cs typeface="Arial" pitchFamily="34" charset="0"/>
              </a:rPr>
              <a:t> </a:t>
            </a:r>
            <a:r>
              <a:rPr lang="ru-RU" dirty="0" err="1" smtClean="0">
                <a:latin typeface="Arial" pitchFamily="34" charset="0"/>
                <a:cs typeface="Arial" pitchFamily="34" charset="0"/>
              </a:rPr>
              <a:t>позначення</a:t>
            </a:r>
            <a:r>
              <a:rPr lang="ru-RU" dirty="0" smtClean="0">
                <a:latin typeface="Arial" pitchFamily="34" charset="0"/>
                <a:cs typeface="Arial" pitchFamily="34" charset="0"/>
              </a:rPr>
              <a:t> </a:t>
            </a:r>
            <a:r>
              <a:rPr lang="ru-RU" dirty="0" err="1" smtClean="0">
                <a:latin typeface="Arial" pitchFamily="34" charset="0"/>
                <a:cs typeface="Arial" pitchFamily="34" charset="0"/>
              </a:rPr>
              <a:t>матеріалу</a:t>
            </a:r>
            <a:r>
              <a:rPr lang="ru-RU" dirty="0" smtClean="0">
                <a:latin typeface="Arial" pitchFamily="34" charset="0"/>
                <a:cs typeface="Arial" pitchFamily="34" charset="0"/>
              </a:rPr>
              <a:t> («</a:t>
            </a:r>
            <a:r>
              <a:rPr lang="ru-RU" b="1" i="1" dirty="0" smtClean="0">
                <a:solidFill>
                  <a:srgbClr val="FFC000"/>
                </a:solidFill>
                <a:latin typeface="Arial" pitchFamily="34" charset="0"/>
                <a:cs typeface="Arial" pitchFamily="34" charset="0"/>
              </a:rPr>
              <a:t>Текст</a:t>
            </a:r>
            <a:r>
              <a:rPr lang="ru-RU" dirty="0" smtClean="0">
                <a:latin typeface="Arial" pitchFamily="34" charset="0"/>
                <a:cs typeface="Arial" pitchFamily="34" charset="0"/>
              </a:rPr>
              <a:t>», «</a:t>
            </a:r>
            <a:r>
              <a:rPr lang="ru-RU" b="1" i="1" dirty="0" err="1" smtClean="0">
                <a:solidFill>
                  <a:srgbClr val="FFC000"/>
                </a:solidFill>
                <a:latin typeface="Arial" pitchFamily="34" charset="0"/>
                <a:cs typeface="Arial" pitchFamily="34" charset="0"/>
              </a:rPr>
              <a:t>Електронний</a:t>
            </a:r>
            <a:r>
              <a:rPr lang="ru-RU" b="1" i="1" dirty="0" smtClean="0">
                <a:solidFill>
                  <a:srgbClr val="FFC000"/>
                </a:solidFill>
                <a:latin typeface="Arial" pitchFamily="34" charset="0"/>
                <a:cs typeface="Arial" pitchFamily="34" charset="0"/>
              </a:rPr>
              <a:t> ресурс</a:t>
            </a:r>
            <a:r>
              <a:rPr lang="ru-RU" dirty="0" smtClean="0">
                <a:latin typeface="Arial" pitchFamily="34" charset="0"/>
                <a:cs typeface="Arial" pitchFamily="34" charset="0"/>
              </a:rPr>
              <a:t>» </a:t>
            </a:r>
            <a:r>
              <a:rPr lang="ru-RU" dirty="0" err="1" smtClean="0">
                <a:latin typeface="Arial" pitchFamily="34" charset="0"/>
                <a:cs typeface="Arial" pitchFamily="34" charset="0"/>
              </a:rPr>
              <a:t>тощо</a:t>
            </a:r>
            <a:r>
              <a:rPr lang="ru-RU" dirty="0" smtClean="0">
                <a:latin typeface="Arial" pitchFamily="34" charset="0"/>
                <a:cs typeface="Arial" pitchFamily="34" charset="0"/>
              </a:rPr>
              <a:t>).</a:t>
            </a:r>
            <a:endParaRPr lang="uk-UA"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Скругленный прямоугольник 11"/>
          <p:cNvSpPr/>
          <p:nvPr/>
        </p:nvSpPr>
        <p:spPr>
          <a:xfrm>
            <a:off x="571472" y="3214686"/>
            <a:ext cx="8215370" cy="1000132"/>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lnSpcReduction="10000"/>
          </a:bodyPr>
          <a:lstStyle/>
          <a:p>
            <a:endParaRPr lang="en-US" sz="1400" dirty="0" smtClean="0">
              <a:solidFill>
                <a:schemeClr val="tx1"/>
              </a:solidFill>
              <a:latin typeface="Arial" pitchFamily="34" charset="0"/>
              <a:cs typeface="Arial" pitchFamily="34" charset="0"/>
            </a:endParaRPr>
          </a:p>
          <a:p>
            <a:r>
              <a:rPr lang="uk-UA" sz="1400" dirty="0" smtClean="0">
                <a:solidFill>
                  <a:srgbClr val="502800"/>
                </a:solidFill>
                <a:latin typeface="Arial" pitchFamily="34" charset="0"/>
                <a:cs typeface="Arial" pitchFamily="34" charset="0"/>
              </a:rPr>
              <a:t>Гордієнко О. А. , </a:t>
            </a:r>
            <a:r>
              <a:rPr lang="uk-UA" sz="1400" dirty="0" err="1" smtClean="0">
                <a:solidFill>
                  <a:srgbClr val="502800"/>
                </a:solidFill>
                <a:latin typeface="Arial" pitchFamily="34" charset="0"/>
                <a:cs typeface="Arial" pitchFamily="34" charset="0"/>
              </a:rPr>
              <a:t>Гуменчук</a:t>
            </a:r>
            <a:r>
              <a:rPr lang="uk-UA" sz="1400" dirty="0" smtClean="0">
                <a:solidFill>
                  <a:srgbClr val="502800"/>
                </a:solidFill>
                <a:latin typeface="Arial" pitchFamily="34" charset="0"/>
                <a:cs typeface="Arial" pitchFamily="34" charset="0"/>
              </a:rPr>
              <a:t> О. А., </a:t>
            </a:r>
            <a:r>
              <a:rPr lang="uk-UA" sz="1400" dirty="0" err="1" smtClean="0">
                <a:solidFill>
                  <a:srgbClr val="502800"/>
                </a:solidFill>
                <a:latin typeface="Arial" pitchFamily="34" charset="0"/>
                <a:cs typeface="Arial" pitchFamily="34" charset="0"/>
              </a:rPr>
              <a:t>Тітов</a:t>
            </a:r>
            <a:r>
              <a:rPr lang="uk-UA" sz="1400" dirty="0" smtClean="0">
                <a:solidFill>
                  <a:srgbClr val="502800"/>
                </a:solidFill>
                <a:latin typeface="Arial" pitchFamily="34" charset="0"/>
                <a:cs typeface="Arial" pitchFamily="34" charset="0"/>
              </a:rPr>
              <a:t> Т. С. Аналіз реакції </a:t>
            </a:r>
            <a:r>
              <a:rPr lang="uk-UA" sz="1400" dirty="0" err="1" smtClean="0">
                <a:solidFill>
                  <a:srgbClr val="502800"/>
                </a:solidFill>
                <a:latin typeface="Arial" pitchFamily="34" charset="0"/>
                <a:cs typeface="Arial" pitchFamily="34" charset="0"/>
              </a:rPr>
              <a:t>дитіокарбоксилювання</a:t>
            </a:r>
            <a:r>
              <a:rPr lang="uk-UA" sz="1400" dirty="0" smtClean="0">
                <a:solidFill>
                  <a:srgbClr val="502800"/>
                </a:solidFill>
                <a:latin typeface="Arial" pitchFamily="34" charset="0"/>
                <a:cs typeface="Arial" pitchFamily="34" charset="0"/>
              </a:rPr>
              <a:t> </a:t>
            </a:r>
            <a:r>
              <a:rPr lang="uk-UA" sz="1400" dirty="0" err="1" smtClean="0">
                <a:solidFill>
                  <a:srgbClr val="502800"/>
                </a:solidFill>
                <a:latin typeface="Arial" pitchFamily="34" charset="0"/>
                <a:cs typeface="Arial" pitchFamily="34" charset="0"/>
              </a:rPr>
              <a:t>н-бутанолу</a:t>
            </a:r>
            <a:r>
              <a:rPr lang="uk-UA" sz="1400" dirty="0" smtClean="0">
                <a:solidFill>
                  <a:srgbClr val="502800"/>
                </a:solidFill>
                <a:latin typeface="Arial" pitchFamily="34" charset="0"/>
                <a:cs typeface="Arial" pitchFamily="34" charset="0"/>
              </a:rPr>
              <a:t> сірковуглецем в присутності гідроксиду калію. </a:t>
            </a:r>
            <a:r>
              <a:rPr lang="uk-UA" sz="1400" i="1" dirty="0" smtClean="0">
                <a:solidFill>
                  <a:srgbClr val="502800"/>
                </a:solidFill>
                <a:latin typeface="Arial" pitchFamily="34" charset="0"/>
                <a:cs typeface="Arial" pitchFamily="34" charset="0"/>
              </a:rPr>
              <a:t>Вісник Вінницького політехнічного інституту</a:t>
            </a:r>
            <a:r>
              <a:rPr lang="uk-UA" sz="1400" dirty="0" smtClean="0">
                <a:solidFill>
                  <a:srgbClr val="502800"/>
                </a:solidFill>
                <a:latin typeface="Arial" pitchFamily="34" charset="0"/>
                <a:cs typeface="Arial" pitchFamily="34" charset="0"/>
              </a:rPr>
              <a:t>. 2017.  № 1. С. 40–44.</a:t>
            </a:r>
            <a:endParaRPr lang="uk-UA" sz="1400" dirty="0">
              <a:solidFill>
                <a:srgbClr val="502800"/>
              </a:solidFill>
              <a:latin typeface="Arial" pitchFamily="34" charset="0"/>
              <a:cs typeface="Arial" pitchFamily="34" charset="0"/>
            </a:endParaRPr>
          </a:p>
        </p:txBody>
      </p:sp>
      <p:sp>
        <p:nvSpPr>
          <p:cNvPr id="2" name="Номер слайда 1"/>
          <p:cNvSpPr>
            <a:spLocks noGrp="1"/>
          </p:cNvSpPr>
          <p:nvPr>
            <p:ph type="sldNum" sz="quarter" idx="12"/>
          </p:nvPr>
        </p:nvSpPr>
        <p:spPr/>
        <p:txBody>
          <a:bodyPr/>
          <a:lstStyle/>
          <a:p>
            <a:fld id="{725C68B6-61C2-468F-89AB-4B9F7531AA68}" type="slidenum">
              <a:rPr lang="ru-RU" smtClean="0"/>
              <a:pPr/>
              <a:t>6</a:t>
            </a:fld>
            <a:endParaRPr lang="ru-RU"/>
          </a:p>
        </p:txBody>
      </p:sp>
      <p:sp>
        <p:nvSpPr>
          <p:cNvPr id="3" name="TextBox 2"/>
          <p:cNvSpPr txBox="1"/>
          <p:nvPr/>
        </p:nvSpPr>
        <p:spPr>
          <a:xfrm>
            <a:off x="428596" y="285728"/>
            <a:ext cx="8358246" cy="646331"/>
          </a:xfrm>
          <a:prstGeom prst="rect">
            <a:avLst/>
          </a:prstGeom>
          <a:noFill/>
        </p:spPr>
        <p:txBody>
          <a:bodyPr wrap="square" rtlCol="0">
            <a:spAutoFit/>
          </a:bodyPr>
          <a:lstStyle/>
          <a:p>
            <a:pPr algn="ctr"/>
            <a:r>
              <a:rPr lang="uk-UA" sz="3600" b="1" u="sng" dirty="0" smtClean="0">
                <a:solidFill>
                  <a:srgbClr val="0A353C"/>
                </a:solidFill>
                <a:latin typeface="Arial" pitchFamily="34" charset="0"/>
                <a:cs typeface="Arial" pitchFamily="34" charset="0"/>
              </a:rPr>
              <a:t>ЗАГАЛЬНІ ПОЛОЖЕННЯ</a:t>
            </a:r>
            <a:endParaRPr lang="uk-UA" sz="3600" b="1" u="sng" dirty="0">
              <a:solidFill>
                <a:srgbClr val="0A353C"/>
              </a:solidFill>
              <a:latin typeface="Arial" pitchFamily="34" charset="0"/>
              <a:cs typeface="Arial" pitchFamily="34" charset="0"/>
            </a:endParaRPr>
          </a:p>
        </p:txBody>
      </p:sp>
      <p:sp>
        <p:nvSpPr>
          <p:cNvPr id="14" name="Скругленный прямоугольник 13"/>
          <p:cNvSpPr/>
          <p:nvPr/>
        </p:nvSpPr>
        <p:spPr>
          <a:xfrm>
            <a:off x="571472" y="1500174"/>
            <a:ext cx="8215370" cy="928694"/>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92500" lnSpcReduction="20000"/>
          </a:bodyPr>
          <a:lstStyle/>
          <a:p>
            <a:endParaRPr lang="en-US" sz="1400" dirty="0" smtClean="0">
              <a:solidFill>
                <a:schemeClr val="tx1"/>
              </a:solidFill>
              <a:latin typeface="Arial" pitchFamily="34" charset="0"/>
              <a:cs typeface="Arial" pitchFamily="34" charset="0"/>
            </a:endParaRPr>
          </a:p>
          <a:p>
            <a:r>
              <a:rPr lang="uk-UA" sz="1500" dirty="0" smtClean="0">
                <a:solidFill>
                  <a:srgbClr val="502800"/>
                </a:solidFill>
                <a:latin typeface="Arial" pitchFamily="34" charset="0"/>
                <a:cs typeface="Arial" pitchFamily="34" charset="0"/>
              </a:rPr>
              <a:t>Гордієнко О. А. , </a:t>
            </a:r>
            <a:r>
              <a:rPr lang="uk-UA" sz="1500" dirty="0" err="1" smtClean="0">
                <a:solidFill>
                  <a:srgbClr val="502800"/>
                </a:solidFill>
                <a:latin typeface="Arial" pitchFamily="34" charset="0"/>
                <a:cs typeface="Arial" pitchFamily="34" charset="0"/>
              </a:rPr>
              <a:t>Гуменчук</a:t>
            </a:r>
            <a:r>
              <a:rPr lang="uk-UA" sz="1500" dirty="0" smtClean="0">
                <a:solidFill>
                  <a:srgbClr val="502800"/>
                </a:solidFill>
                <a:latin typeface="Arial" pitchFamily="34" charset="0"/>
                <a:cs typeface="Arial" pitchFamily="34" charset="0"/>
              </a:rPr>
              <a:t> О. А., </a:t>
            </a:r>
            <a:r>
              <a:rPr lang="uk-UA" sz="1500" dirty="0" err="1" smtClean="0">
                <a:solidFill>
                  <a:srgbClr val="502800"/>
                </a:solidFill>
                <a:latin typeface="Arial" pitchFamily="34" charset="0"/>
                <a:cs typeface="Arial" pitchFamily="34" charset="0"/>
              </a:rPr>
              <a:t>Тітов</a:t>
            </a:r>
            <a:r>
              <a:rPr lang="uk-UA" sz="1500" dirty="0" smtClean="0">
                <a:solidFill>
                  <a:srgbClr val="502800"/>
                </a:solidFill>
                <a:latin typeface="Arial" pitchFamily="34" charset="0"/>
                <a:cs typeface="Arial" pitchFamily="34" charset="0"/>
              </a:rPr>
              <a:t> Т. С. Аналіз реакції </a:t>
            </a:r>
            <a:r>
              <a:rPr lang="uk-UA" sz="1500" dirty="0" err="1" smtClean="0">
                <a:solidFill>
                  <a:srgbClr val="502800"/>
                </a:solidFill>
                <a:latin typeface="Arial" pitchFamily="34" charset="0"/>
                <a:cs typeface="Arial" pitchFamily="34" charset="0"/>
              </a:rPr>
              <a:t>дитіокарбоксилювання</a:t>
            </a:r>
            <a:r>
              <a:rPr lang="uk-UA" sz="1500" dirty="0" smtClean="0">
                <a:solidFill>
                  <a:srgbClr val="502800"/>
                </a:solidFill>
                <a:latin typeface="Arial" pitchFamily="34" charset="0"/>
                <a:cs typeface="Arial" pitchFamily="34" charset="0"/>
              </a:rPr>
              <a:t> </a:t>
            </a:r>
            <a:r>
              <a:rPr lang="uk-UA" sz="1500" dirty="0" err="1" smtClean="0">
                <a:solidFill>
                  <a:srgbClr val="502800"/>
                </a:solidFill>
                <a:latin typeface="Arial" pitchFamily="34" charset="0"/>
                <a:cs typeface="Arial" pitchFamily="34" charset="0"/>
              </a:rPr>
              <a:t>н-бутанолу</a:t>
            </a:r>
            <a:r>
              <a:rPr lang="uk-UA" sz="1500" dirty="0" smtClean="0">
                <a:solidFill>
                  <a:srgbClr val="502800"/>
                </a:solidFill>
                <a:latin typeface="Arial" pitchFamily="34" charset="0"/>
                <a:cs typeface="Arial" pitchFamily="34" charset="0"/>
              </a:rPr>
              <a:t> сірковуглецем в присутності гідроксиду калію // Вісник Вінницького політехнічного інституту. 2017.  № 1. С. 40–44.</a:t>
            </a:r>
            <a:endParaRPr lang="uk-UA" sz="1500" dirty="0">
              <a:solidFill>
                <a:srgbClr val="502800"/>
              </a:solidFill>
              <a:latin typeface="Arial" pitchFamily="34" charset="0"/>
              <a:cs typeface="Arial" pitchFamily="34" charset="0"/>
            </a:endParaRPr>
          </a:p>
        </p:txBody>
      </p:sp>
      <p:sp>
        <p:nvSpPr>
          <p:cNvPr id="5" name="Скругленный прямоугольник 4"/>
          <p:cNvSpPr/>
          <p:nvPr/>
        </p:nvSpPr>
        <p:spPr>
          <a:xfrm>
            <a:off x="357158" y="1000108"/>
            <a:ext cx="8429684" cy="714380"/>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uk-UA" b="1" i="1" dirty="0" smtClean="0">
                <a:solidFill>
                  <a:srgbClr val="FFC000"/>
                </a:solidFill>
                <a:latin typeface="Arial" pitchFamily="34" charset="0"/>
                <a:cs typeface="Arial" pitchFamily="34" charset="0"/>
              </a:rPr>
              <a:t>Замість </a:t>
            </a:r>
            <a:r>
              <a:rPr lang="uk-UA" b="1" i="1" dirty="0" err="1" smtClean="0">
                <a:solidFill>
                  <a:schemeClr val="bg1"/>
                </a:solidFill>
                <a:latin typeface="Arial" pitchFamily="34" charset="0"/>
                <a:cs typeface="Arial" pitchFamily="34" charset="0"/>
              </a:rPr>
              <a:t>“</a:t>
            </a:r>
            <a:r>
              <a:rPr lang="uk-UA" b="1" i="1" dirty="0" err="1" smtClean="0">
                <a:solidFill>
                  <a:srgbClr val="FFC000"/>
                </a:solidFill>
                <a:latin typeface="Arial" pitchFamily="34" charset="0"/>
                <a:cs typeface="Arial" pitchFamily="34" charset="0"/>
              </a:rPr>
              <a:t>крапка</a:t>
            </a:r>
            <a:r>
              <a:rPr lang="uk-UA" b="1" i="1" dirty="0" smtClean="0">
                <a:solidFill>
                  <a:srgbClr val="FFC000"/>
                </a:solidFill>
                <a:latin typeface="Arial" pitchFamily="34" charset="0"/>
                <a:cs typeface="Arial" pitchFamily="34" charset="0"/>
              </a:rPr>
              <a:t> й </a:t>
            </a:r>
            <a:r>
              <a:rPr lang="uk-UA" b="1" i="1" dirty="0" err="1" smtClean="0">
                <a:solidFill>
                  <a:srgbClr val="FFC000"/>
                </a:solidFill>
                <a:latin typeface="Arial" pitchFamily="34" charset="0"/>
                <a:cs typeface="Arial" pitchFamily="34" charset="0"/>
              </a:rPr>
              <a:t>тире</a:t>
            </a:r>
            <a:r>
              <a:rPr lang="uk-UA" b="1" i="1" dirty="0" err="1" smtClean="0">
                <a:solidFill>
                  <a:schemeClr val="bg1"/>
                </a:solidFill>
                <a:latin typeface="Arial" pitchFamily="34" charset="0"/>
                <a:cs typeface="Arial" pitchFamily="34" charset="0"/>
              </a:rPr>
              <a:t>”</a:t>
            </a:r>
            <a:r>
              <a:rPr lang="uk-UA" b="1" i="1" dirty="0" smtClean="0">
                <a:solidFill>
                  <a:srgbClr val="FFC000"/>
                </a:solidFill>
                <a:latin typeface="Arial" pitchFamily="34" charset="0"/>
                <a:cs typeface="Arial" pitchFamily="34" charset="0"/>
              </a:rPr>
              <a:t> </a:t>
            </a:r>
            <a:r>
              <a:rPr lang="uk-UA" b="1" dirty="0" smtClean="0">
                <a:solidFill>
                  <a:schemeClr val="bg1"/>
                </a:solidFill>
                <a:latin typeface="Arial" pitchFamily="34" charset="0"/>
                <a:cs typeface="Arial" pitchFamily="34" charset="0"/>
              </a:rPr>
              <a:t>(“</a:t>
            </a:r>
            <a:r>
              <a:rPr lang="uk-UA" sz="2400" b="1" dirty="0" smtClean="0">
                <a:solidFill>
                  <a:schemeClr val="bg1"/>
                </a:solidFill>
                <a:latin typeface="Arial" pitchFamily="34" charset="0"/>
                <a:cs typeface="Arial" pitchFamily="34" charset="0"/>
              </a:rPr>
              <a:t>. –</a:t>
            </a:r>
            <a:r>
              <a:rPr lang="uk-UA" b="1" dirty="0" smtClean="0">
                <a:solidFill>
                  <a:schemeClr val="bg1"/>
                </a:solidFill>
                <a:latin typeface="Arial" pitchFamily="34" charset="0"/>
                <a:cs typeface="Arial" pitchFamily="34" charset="0"/>
              </a:rPr>
              <a:t> “) </a:t>
            </a:r>
            <a:r>
              <a:rPr lang="uk-UA" dirty="0" smtClean="0">
                <a:solidFill>
                  <a:schemeClr val="bg1"/>
                </a:solidFill>
                <a:latin typeface="Arial" pitchFamily="34" charset="0"/>
                <a:cs typeface="Arial" pitchFamily="34" charset="0"/>
              </a:rPr>
              <a:t>рекомендовано</a:t>
            </a:r>
            <a:r>
              <a:rPr lang="en-US" dirty="0" smtClean="0">
                <a:solidFill>
                  <a:schemeClr val="bg1"/>
                </a:solidFill>
                <a:latin typeface="Arial" pitchFamily="34" charset="0"/>
                <a:cs typeface="Arial" pitchFamily="34" charset="0"/>
              </a:rPr>
              <a:t> </a:t>
            </a:r>
            <a:r>
              <a:rPr lang="uk-UA" dirty="0" smtClean="0">
                <a:latin typeface="Arial" pitchFamily="34" charset="0"/>
                <a:cs typeface="Arial" pitchFamily="34" charset="0"/>
              </a:rPr>
              <a:t>застосовувати знак </a:t>
            </a:r>
            <a:r>
              <a:rPr lang="uk-UA" b="1" i="1" dirty="0" err="1" smtClean="0">
                <a:solidFill>
                  <a:schemeClr val="bg1"/>
                </a:solidFill>
                <a:latin typeface="Arial" pitchFamily="34" charset="0"/>
                <a:cs typeface="Arial" pitchFamily="34" charset="0"/>
              </a:rPr>
              <a:t>“</a:t>
            </a:r>
            <a:r>
              <a:rPr lang="uk-UA" b="1" i="1" dirty="0" err="1" smtClean="0">
                <a:solidFill>
                  <a:srgbClr val="FFC000"/>
                </a:solidFill>
                <a:latin typeface="Arial" pitchFamily="34" charset="0"/>
                <a:cs typeface="Arial" pitchFamily="34" charset="0"/>
              </a:rPr>
              <a:t>крапка</a:t>
            </a:r>
            <a:r>
              <a:rPr lang="uk-UA" b="1" i="1" dirty="0" err="1" smtClean="0">
                <a:solidFill>
                  <a:schemeClr val="bg1"/>
                </a:solidFill>
                <a:latin typeface="Arial" pitchFamily="34" charset="0"/>
                <a:cs typeface="Arial" pitchFamily="34" charset="0"/>
              </a:rPr>
              <a:t>”</a:t>
            </a:r>
            <a:r>
              <a:rPr lang="uk-UA" b="1" i="1" dirty="0" smtClean="0">
                <a:solidFill>
                  <a:srgbClr val="FFC000"/>
                </a:solidFill>
                <a:latin typeface="Arial" pitchFamily="34" charset="0"/>
                <a:cs typeface="Arial" pitchFamily="34" charset="0"/>
              </a:rPr>
              <a:t> </a:t>
            </a:r>
            <a:r>
              <a:rPr lang="uk-UA" dirty="0" smtClean="0">
                <a:solidFill>
                  <a:schemeClr val="bg1"/>
                </a:solidFill>
                <a:latin typeface="Arial" pitchFamily="34" charset="0"/>
                <a:cs typeface="Arial" pitchFamily="34" charset="0"/>
              </a:rPr>
              <a:t>(</a:t>
            </a:r>
            <a:r>
              <a:rPr lang="uk-UA" sz="2400" b="1" dirty="0" smtClean="0">
                <a:solidFill>
                  <a:schemeClr val="bg1"/>
                </a:solidFill>
                <a:latin typeface="Arial" pitchFamily="34" charset="0"/>
                <a:cs typeface="Arial" pitchFamily="34" charset="0"/>
              </a:rPr>
              <a:t>.</a:t>
            </a:r>
            <a:r>
              <a:rPr lang="uk-UA" dirty="0" smtClean="0">
                <a:solidFill>
                  <a:schemeClr val="bg1"/>
                </a:solidFill>
                <a:latin typeface="Arial" pitchFamily="34" charset="0"/>
                <a:cs typeface="Arial" pitchFamily="34" charset="0"/>
              </a:rPr>
              <a:t>)</a:t>
            </a:r>
            <a:r>
              <a:rPr lang="en-US" dirty="0" smtClean="0">
                <a:solidFill>
                  <a:schemeClr val="bg1"/>
                </a:solidFill>
                <a:latin typeface="Arial" pitchFamily="34" charset="0"/>
                <a:cs typeface="Arial" pitchFamily="34" charset="0"/>
              </a:rPr>
              <a:t> </a:t>
            </a:r>
          </a:p>
        </p:txBody>
      </p:sp>
      <p:sp>
        <p:nvSpPr>
          <p:cNvPr id="11" name="Скругленный прямоугольник 10"/>
          <p:cNvSpPr/>
          <p:nvPr/>
        </p:nvSpPr>
        <p:spPr>
          <a:xfrm>
            <a:off x="357158" y="4357694"/>
            <a:ext cx="6286544" cy="642942"/>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i="1" dirty="0" err="1" smtClean="0">
                <a:solidFill>
                  <a:srgbClr val="FFC000"/>
                </a:solidFill>
                <a:latin typeface="Arial" pitchFamily="34" charset="0"/>
                <a:cs typeface="Arial" pitchFamily="34" charset="0"/>
              </a:rPr>
              <a:t>Відомості</a:t>
            </a:r>
            <a:r>
              <a:rPr lang="ru-RU" dirty="0" smtClean="0">
                <a:latin typeface="Arial" pitchFamily="34" charset="0"/>
                <a:cs typeface="Arial" pitchFamily="34" charset="0"/>
              </a:rPr>
              <a:t>, </a:t>
            </a:r>
            <a:r>
              <a:rPr lang="ru-RU" dirty="0" err="1" smtClean="0">
                <a:latin typeface="Arial" pitchFamily="34" charset="0"/>
                <a:cs typeface="Arial" pitchFamily="34" charset="0"/>
              </a:rPr>
              <a:t>запозичені</a:t>
            </a:r>
            <a:r>
              <a:rPr lang="ru-RU" dirty="0" smtClean="0">
                <a:latin typeface="Arial" pitchFamily="34" charset="0"/>
                <a:cs typeface="Arial" pitchFamily="34" charset="0"/>
              </a:rPr>
              <a:t> </a:t>
            </a:r>
            <a:r>
              <a:rPr lang="ru-RU" b="1" i="1" dirty="0" smtClean="0">
                <a:solidFill>
                  <a:srgbClr val="FFC000"/>
                </a:solidFill>
                <a:latin typeface="Arial" pitchFamily="34" charset="0"/>
                <a:cs typeface="Arial" pitchFamily="34" charset="0"/>
              </a:rPr>
              <a:t>не </a:t>
            </a:r>
            <a:r>
              <a:rPr lang="ru-RU" b="1" i="1" dirty="0" err="1" smtClean="0">
                <a:solidFill>
                  <a:srgbClr val="FFC000"/>
                </a:solidFill>
                <a:latin typeface="Arial" pitchFamily="34" charset="0"/>
                <a:cs typeface="Arial" pitchFamily="34" charset="0"/>
              </a:rPr>
              <a:t>з</a:t>
            </a:r>
            <a:r>
              <a:rPr lang="ru-RU" b="1" i="1" dirty="0" smtClean="0">
                <a:solidFill>
                  <a:srgbClr val="FFC000"/>
                </a:solidFill>
                <a:latin typeface="Arial" pitchFamily="34" charset="0"/>
                <a:cs typeface="Arial" pitchFamily="34" charset="0"/>
              </a:rPr>
              <a:t> </a:t>
            </a:r>
            <a:r>
              <a:rPr lang="ru-RU" b="1" i="1" dirty="0" err="1" smtClean="0">
                <a:solidFill>
                  <a:srgbClr val="FFC000"/>
                </a:solidFill>
                <a:latin typeface="Arial" pitchFamily="34" charset="0"/>
                <a:cs typeface="Arial" pitchFamily="34" charset="0"/>
              </a:rPr>
              <a:t>титульної</a:t>
            </a:r>
            <a:r>
              <a:rPr lang="ru-RU" b="1" i="1" dirty="0" smtClean="0">
                <a:solidFill>
                  <a:srgbClr val="FFC000"/>
                </a:solidFill>
                <a:latin typeface="Arial" pitchFamily="34" charset="0"/>
                <a:cs typeface="Arial" pitchFamily="34" charset="0"/>
              </a:rPr>
              <a:t> </a:t>
            </a:r>
            <a:r>
              <a:rPr lang="ru-RU" b="1" i="1" dirty="0" err="1" smtClean="0">
                <a:solidFill>
                  <a:srgbClr val="FFC000"/>
                </a:solidFill>
                <a:latin typeface="Arial" pitchFamily="34" charset="0"/>
                <a:cs typeface="Arial" pitchFamily="34" charset="0"/>
              </a:rPr>
              <a:t>сторінки</a:t>
            </a:r>
            <a:r>
              <a:rPr lang="ru-RU" b="1" i="1" dirty="0" smtClean="0">
                <a:solidFill>
                  <a:srgbClr val="FFC000"/>
                </a:solidFill>
                <a:latin typeface="Arial" pitchFamily="34" charset="0"/>
                <a:cs typeface="Arial" pitchFamily="34" charset="0"/>
              </a:rPr>
              <a:t> </a:t>
            </a:r>
            <a:r>
              <a:rPr lang="ru-RU" dirty="0" smtClean="0">
                <a:latin typeface="Arial" pitchFamily="34" charset="0"/>
                <a:cs typeface="Arial" pitchFamily="34" charset="0"/>
              </a:rPr>
              <a:t>документа, дозволено </a:t>
            </a:r>
            <a:r>
              <a:rPr lang="ru-RU" b="1" i="1" dirty="0" smtClean="0">
                <a:solidFill>
                  <a:srgbClr val="FFC000"/>
                </a:solidFill>
                <a:latin typeface="Arial" pitchFamily="34" charset="0"/>
                <a:cs typeface="Arial" pitchFamily="34" charset="0"/>
              </a:rPr>
              <a:t>не </a:t>
            </a:r>
            <a:r>
              <a:rPr lang="ru-RU" b="1" i="1" dirty="0" err="1" smtClean="0">
                <a:solidFill>
                  <a:srgbClr val="FFC000"/>
                </a:solidFill>
                <a:latin typeface="Arial" pitchFamily="34" charset="0"/>
                <a:cs typeface="Arial" pitchFamily="34" charset="0"/>
              </a:rPr>
              <a:t>брати</a:t>
            </a:r>
            <a:r>
              <a:rPr lang="ru-RU" b="1" i="1" dirty="0" smtClean="0">
                <a:solidFill>
                  <a:srgbClr val="FFC000"/>
                </a:solidFill>
                <a:latin typeface="Arial" pitchFamily="34" charset="0"/>
                <a:cs typeface="Arial" pitchFamily="34" charset="0"/>
              </a:rPr>
              <a:t> у </a:t>
            </a:r>
            <a:r>
              <a:rPr lang="ru-RU" b="1" i="1" dirty="0" err="1" smtClean="0">
                <a:solidFill>
                  <a:srgbClr val="FFC000"/>
                </a:solidFill>
                <a:latin typeface="Arial" pitchFamily="34" charset="0"/>
                <a:cs typeface="Arial" pitchFamily="34" charset="0"/>
              </a:rPr>
              <a:t>квадратні</a:t>
            </a:r>
            <a:r>
              <a:rPr lang="ru-RU" b="1" i="1" dirty="0" smtClean="0">
                <a:solidFill>
                  <a:srgbClr val="FFC000"/>
                </a:solidFill>
                <a:latin typeface="Arial" pitchFamily="34" charset="0"/>
                <a:cs typeface="Arial" pitchFamily="34" charset="0"/>
              </a:rPr>
              <a:t> дужки</a:t>
            </a:r>
            <a:endParaRPr lang="uk-UA" b="1" i="1" dirty="0">
              <a:solidFill>
                <a:srgbClr val="FFC000"/>
              </a:solidFill>
              <a:latin typeface="Arial" pitchFamily="34" charset="0"/>
              <a:cs typeface="Arial" pitchFamily="34" charset="0"/>
            </a:endParaRPr>
          </a:p>
        </p:txBody>
      </p:sp>
      <p:sp>
        <p:nvSpPr>
          <p:cNvPr id="8" name="Скругленный прямоугольник 7"/>
          <p:cNvSpPr/>
          <p:nvPr/>
        </p:nvSpPr>
        <p:spPr>
          <a:xfrm>
            <a:off x="2428860" y="5072074"/>
            <a:ext cx="6357982" cy="357190"/>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Дозволено </a:t>
            </a:r>
            <a:r>
              <a:rPr lang="ru-RU" b="1" i="1" dirty="0" smtClean="0">
                <a:solidFill>
                  <a:srgbClr val="FFC000"/>
                </a:solidFill>
                <a:latin typeface="Arial" pitchFamily="34" charset="0"/>
                <a:cs typeface="Arial" pitchFamily="34" charset="0"/>
              </a:rPr>
              <a:t>не </a:t>
            </a:r>
            <a:r>
              <a:rPr lang="ru-RU" b="1" i="1" dirty="0" err="1" smtClean="0">
                <a:solidFill>
                  <a:srgbClr val="FFC000"/>
                </a:solidFill>
                <a:latin typeface="Arial" pitchFamily="34" charset="0"/>
                <a:cs typeface="Arial" pitchFamily="34" charset="0"/>
              </a:rPr>
              <a:t>подавати</a:t>
            </a:r>
            <a:r>
              <a:rPr lang="ru-RU" b="1" i="1" dirty="0" smtClean="0">
                <a:solidFill>
                  <a:srgbClr val="FFC000"/>
                </a:solidFill>
                <a:latin typeface="Arial" pitchFamily="34" charset="0"/>
                <a:cs typeface="Arial" pitchFamily="34" charset="0"/>
              </a:rPr>
              <a:t> </a:t>
            </a:r>
            <a:r>
              <a:rPr lang="ru-RU" dirty="0" err="1" smtClean="0">
                <a:latin typeface="Arial" pitchFamily="34" charset="0"/>
                <a:cs typeface="Arial" pitchFamily="34" charset="0"/>
              </a:rPr>
              <a:t>найменування</a:t>
            </a:r>
            <a:r>
              <a:rPr lang="ru-RU" dirty="0" smtClean="0">
                <a:latin typeface="Arial" pitchFamily="34" charset="0"/>
                <a:cs typeface="Arial" pitchFamily="34" charset="0"/>
              </a:rPr>
              <a:t> (</a:t>
            </a:r>
            <a:r>
              <a:rPr lang="ru-RU" dirty="0" err="1" smtClean="0">
                <a:latin typeface="Arial" pitchFamily="34" charset="0"/>
                <a:cs typeface="Arial" pitchFamily="34" charset="0"/>
              </a:rPr>
              <a:t>ім’я</a:t>
            </a:r>
            <a:r>
              <a:rPr lang="ru-RU" dirty="0" smtClean="0">
                <a:latin typeface="Arial" pitchFamily="34" charset="0"/>
                <a:cs typeface="Arial" pitchFamily="34" charset="0"/>
              </a:rPr>
              <a:t>) </a:t>
            </a:r>
            <a:r>
              <a:rPr lang="ru-RU" b="1" i="1" dirty="0" err="1" smtClean="0">
                <a:solidFill>
                  <a:srgbClr val="FFC000"/>
                </a:solidFill>
                <a:latin typeface="Arial" pitchFamily="34" charset="0"/>
                <a:cs typeface="Arial" pitchFamily="34" charset="0"/>
              </a:rPr>
              <a:t>видавця</a:t>
            </a:r>
            <a:endParaRPr lang="uk-UA" b="1" i="1" dirty="0">
              <a:solidFill>
                <a:srgbClr val="FFC000"/>
              </a:solidFill>
              <a:latin typeface="Arial" pitchFamily="34" charset="0"/>
              <a:cs typeface="Arial" pitchFamily="34" charset="0"/>
            </a:endParaRPr>
          </a:p>
        </p:txBody>
      </p:sp>
      <p:sp>
        <p:nvSpPr>
          <p:cNvPr id="9" name="Скругленный прямоугольник 8"/>
          <p:cNvSpPr/>
          <p:nvPr/>
        </p:nvSpPr>
        <p:spPr>
          <a:xfrm>
            <a:off x="357158" y="5572140"/>
            <a:ext cx="6286544" cy="57150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latin typeface="Arial" pitchFamily="34" charset="0"/>
                <a:cs typeface="Arial" pitchFamily="34" charset="0"/>
              </a:rPr>
              <a:t>Дозволено </a:t>
            </a:r>
            <a:r>
              <a:rPr lang="ru-RU" b="1" i="1" dirty="0" smtClean="0">
                <a:solidFill>
                  <a:srgbClr val="FFC000"/>
                </a:solidFill>
                <a:latin typeface="Arial" pitchFamily="34" charset="0"/>
                <a:cs typeface="Arial" pitchFamily="34" charset="0"/>
              </a:rPr>
              <a:t>не </a:t>
            </a:r>
            <a:r>
              <a:rPr lang="ru-RU" b="1" i="1" dirty="0" err="1" smtClean="0">
                <a:solidFill>
                  <a:srgbClr val="FFC000"/>
                </a:solidFill>
                <a:latin typeface="Arial" pitchFamily="34" charset="0"/>
                <a:cs typeface="Arial" pitchFamily="34" charset="0"/>
              </a:rPr>
              <a:t>наводити</a:t>
            </a:r>
            <a:r>
              <a:rPr lang="ru-RU" b="1" i="1" dirty="0" smtClean="0">
                <a:solidFill>
                  <a:srgbClr val="FFC000"/>
                </a:solidFill>
                <a:latin typeface="Arial" pitchFamily="34" charset="0"/>
                <a:cs typeface="Arial" pitchFamily="34" charset="0"/>
              </a:rPr>
              <a:t> </a:t>
            </a:r>
            <a:r>
              <a:rPr lang="ru-RU" dirty="0" err="1" smtClean="0">
                <a:latin typeface="Arial" pitchFamily="34" charset="0"/>
                <a:cs typeface="Arial" pitchFamily="34" charset="0"/>
              </a:rPr>
              <a:t>відомостей</a:t>
            </a:r>
            <a:r>
              <a:rPr lang="ru-RU" dirty="0" smtClean="0">
                <a:latin typeface="Arial" pitchFamily="34" charset="0"/>
                <a:cs typeface="Arial" pitchFamily="34" charset="0"/>
              </a:rPr>
              <a:t> про </a:t>
            </a:r>
            <a:r>
              <a:rPr lang="ru-RU" b="1" i="1" dirty="0" err="1" smtClean="0">
                <a:solidFill>
                  <a:srgbClr val="FFC000"/>
                </a:solidFill>
                <a:latin typeface="Arial" pitchFamily="34" charset="0"/>
                <a:cs typeface="Arial" pitchFamily="34" charset="0"/>
              </a:rPr>
              <a:t>серію</a:t>
            </a:r>
            <a:r>
              <a:rPr lang="ru-RU" dirty="0" smtClean="0">
                <a:latin typeface="Arial" pitchFamily="34" charset="0"/>
                <a:cs typeface="Arial" pitchFamily="34" charset="0"/>
              </a:rPr>
              <a:t> та </a:t>
            </a:r>
            <a:r>
              <a:rPr lang="ru-RU" dirty="0" err="1" smtClean="0">
                <a:latin typeface="Arial" pitchFamily="34" charset="0"/>
                <a:cs typeface="Arial" pitchFamily="34" charset="0"/>
              </a:rPr>
              <a:t>Міжнародний</a:t>
            </a:r>
            <a:r>
              <a:rPr lang="ru-RU" dirty="0" smtClean="0">
                <a:latin typeface="Arial" pitchFamily="34" charset="0"/>
                <a:cs typeface="Arial" pitchFamily="34" charset="0"/>
              </a:rPr>
              <a:t> </a:t>
            </a:r>
            <a:r>
              <a:rPr lang="ru-RU" dirty="0" err="1" smtClean="0">
                <a:latin typeface="Arial" pitchFamily="34" charset="0"/>
                <a:cs typeface="Arial" pitchFamily="34" charset="0"/>
              </a:rPr>
              <a:t>стандартний</a:t>
            </a:r>
            <a:r>
              <a:rPr lang="ru-RU" dirty="0" smtClean="0">
                <a:latin typeface="Arial" pitchFamily="34" charset="0"/>
                <a:cs typeface="Arial" pitchFamily="34" charset="0"/>
              </a:rPr>
              <a:t> номер (</a:t>
            </a:r>
            <a:r>
              <a:rPr lang="ru-RU" b="1" i="1" dirty="0" smtClean="0">
                <a:solidFill>
                  <a:srgbClr val="FFC000"/>
                </a:solidFill>
                <a:latin typeface="Arial" pitchFamily="34" charset="0"/>
                <a:cs typeface="Arial" pitchFamily="34" charset="0"/>
              </a:rPr>
              <a:t>ISBN, ISMN, </a:t>
            </a:r>
            <a:r>
              <a:rPr lang="en-US" b="1" i="1" dirty="0" smtClean="0">
                <a:solidFill>
                  <a:srgbClr val="FFC000"/>
                </a:solidFill>
                <a:latin typeface="Arial" pitchFamily="34" charset="0"/>
                <a:cs typeface="Arial" pitchFamily="34" charset="0"/>
              </a:rPr>
              <a:t>ISSN</a:t>
            </a:r>
            <a:r>
              <a:rPr lang="en-US" dirty="0" smtClean="0">
                <a:latin typeface="Arial" pitchFamily="34" charset="0"/>
                <a:cs typeface="Arial" pitchFamily="34" charset="0"/>
              </a:rPr>
              <a:t>).</a:t>
            </a:r>
            <a:endParaRPr lang="uk-UA" dirty="0">
              <a:latin typeface="Arial" pitchFamily="34" charset="0"/>
              <a:cs typeface="Arial" pitchFamily="34" charset="0"/>
            </a:endParaRPr>
          </a:p>
        </p:txBody>
      </p:sp>
      <p:sp>
        <p:nvSpPr>
          <p:cNvPr id="10" name="Скругленный прямоугольник 9"/>
          <p:cNvSpPr/>
          <p:nvPr/>
        </p:nvSpPr>
        <p:spPr>
          <a:xfrm>
            <a:off x="357158" y="2571744"/>
            <a:ext cx="8429684" cy="857256"/>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latin typeface="Arial" pitchFamily="34" charset="0"/>
                <a:cs typeface="Arial" pitchFamily="34" charset="0"/>
              </a:rPr>
              <a:t>У </a:t>
            </a:r>
            <a:r>
              <a:rPr lang="ru-RU" sz="1600" dirty="0" err="1" smtClean="0">
                <a:latin typeface="Arial" pitchFamily="34" charset="0"/>
                <a:cs typeface="Arial" pitchFamily="34" charset="0"/>
              </a:rPr>
              <a:t>бібліографічних</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посиланнях</a:t>
            </a:r>
            <a:r>
              <a:rPr lang="ru-RU" sz="1600" dirty="0" smtClean="0">
                <a:latin typeface="Arial" pitchFamily="34" charset="0"/>
                <a:cs typeface="Arial" pitchFamily="34" charset="0"/>
              </a:rPr>
              <a:t> на </a:t>
            </a:r>
            <a:r>
              <a:rPr lang="ru-RU" sz="1600" dirty="0" err="1" smtClean="0">
                <a:latin typeface="Arial" pitchFamily="34" charset="0"/>
                <a:cs typeface="Arial" pitchFamily="34" charset="0"/>
              </a:rPr>
              <a:t>складник</a:t>
            </a:r>
            <a:r>
              <a:rPr lang="ru-RU" sz="1600" dirty="0" smtClean="0">
                <a:latin typeface="Arial" pitchFamily="34" charset="0"/>
                <a:cs typeface="Arial" pitchFamily="34" charset="0"/>
              </a:rPr>
              <a:t> документа «</a:t>
            </a:r>
            <a:r>
              <a:rPr lang="ru-RU" sz="1600" dirty="0" err="1" smtClean="0">
                <a:solidFill>
                  <a:srgbClr val="FFC000"/>
                </a:solidFill>
                <a:latin typeface="Arial" pitchFamily="34" charset="0"/>
                <a:cs typeface="Arial" pitchFamily="34" charset="0"/>
              </a:rPr>
              <a:t>дві</a:t>
            </a:r>
            <a:r>
              <a:rPr lang="ru-RU" sz="1600" dirty="0" smtClean="0">
                <a:solidFill>
                  <a:srgbClr val="FFC000"/>
                </a:solidFill>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навскісні</a:t>
            </a:r>
            <a:r>
              <a:rPr lang="ru-RU" sz="1600" dirty="0" smtClean="0">
                <a:solidFill>
                  <a:srgbClr val="FFC000"/>
                </a:solidFill>
                <a:latin typeface="Arial" pitchFamily="34" charset="0"/>
                <a:cs typeface="Arial" pitchFamily="34" charset="0"/>
              </a:rPr>
              <a:t> риски</a:t>
            </a:r>
            <a:r>
              <a:rPr lang="ru-RU" sz="1600" b="1" dirty="0" smtClean="0">
                <a:latin typeface="Arial" pitchFamily="34" charset="0"/>
                <a:cs typeface="Arial" pitchFamily="34" charset="0"/>
              </a:rPr>
              <a:t>» </a:t>
            </a:r>
            <a:r>
              <a:rPr lang="ru-RU" b="1" dirty="0" smtClean="0">
                <a:latin typeface="Arial" pitchFamily="34" charset="0"/>
                <a:cs typeface="Arial" pitchFamily="34" charset="0"/>
              </a:rPr>
              <a:t>(</a:t>
            </a:r>
            <a:r>
              <a:rPr lang="uk-UA" b="1" dirty="0" smtClean="0">
                <a:latin typeface="Arial" pitchFamily="34" charset="0"/>
                <a:cs typeface="Arial" pitchFamily="34" charset="0"/>
              </a:rPr>
              <a:t>“ </a:t>
            </a:r>
            <a:r>
              <a:rPr lang="ru-RU" b="1" dirty="0" smtClean="0">
                <a:latin typeface="Arial" pitchFamily="34" charset="0"/>
                <a:cs typeface="Arial" pitchFamily="34" charset="0"/>
              </a:rPr>
              <a:t>// </a:t>
            </a:r>
            <a:r>
              <a:rPr lang="uk-UA" b="1" dirty="0" smtClean="0">
                <a:latin typeface="Arial" pitchFamily="34" charset="0"/>
                <a:cs typeface="Arial" pitchFamily="34" charset="0"/>
              </a:rPr>
              <a:t>”</a:t>
            </a:r>
            <a:r>
              <a:rPr lang="ru-RU" b="1" dirty="0" smtClean="0">
                <a:latin typeface="Arial" pitchFamily="34" charset="0"/>
                <a:cs typeface="Arial" pitchFamily="34" charset="0"/>
              </a:rPr>
              <a:t>) </a:t>
            </a:r>
            <a:r>
              <a:rPr lang="ru-RU" sz="1600" dirty="0" err="1" smtClean="0">
                <a:latin typeface="Arial" pitchFamily="34" charset="0"/>
                <a:cs typeface="Arial" pitchFamily="34" charset="0"/>
              </a:rPr>
              <a:t>можна</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замінювати</a:t>
            </a:r>
            <a:r>
              <a:rPr lang="ru-RU" sz="1600" dirty="0" smtClean="0">
                <a:latin typeface="Arial" pitchFamily="34" charset="0"/>
                <a:cs typeface="Arial" pitchFamily="34" charset="0"/>
              </a:rPr>
              <a:t> </a:t>
            </a:r>
            <a:r>
              <a:rPr lang="ru-RU" sz="1600" dirty="0" err="1" smtClean="0">
                <a:solidFill>
                  <a:srgbClr val="FFC000"/>
                </a:solidFill>
                <a:latin typeface="Arial" pitchFamily="34" charset="0"/>
                <a:cs typeface="Arial" pitchFamily="34" charset="0"/>
              </a:rPr>
              <a:t>крапкою</a:t>
            </a:r>
            <a:r>
              <a:rPr lang="ru-RU" sz="1600" dirty="0" smtClean="0">
                <a:latin typeface="Arial" pitchFamily="34" charset="0"/>
                <a:cs typeface="Arial" pitchFamily="34" charset="0"/>
              </a:rPr>
              <a:t> </a:t>
            </a:r>
            <a:r>
              <a:rPr lang="uk-UA" b="1" dirty="0" smtClean="0">
                <a:solidFill>
                  <a:schemeClr val="bg1"/>
                </a:solidFill>
                <a:latin typeface="Arial" pitchFamily="34" charset="0"/>
                <a:cs typeface="Arial" pitchFamily="34" charset="0"/>
              </a:rPr>
              <a:t>(.)</a:t>
            </a:r>
            <a:r>
              <a:rPr lang="ru-RU" sz="1600" dirty="0" smtClean="0">
                <a:latin typeface="Arial" pitchFamily="34" charset="0"/>
                <a:cs typeface="Arial" pitchFamily="34" charset="0"/>
              </a:rPr>
              <a:t>, а </a:t>
            </a:r>
            <a:r>
              <a:rPr lang="ru-RU" sz="1600" dirty="0" err="1" smtClean="0">
                <a:latin typeface="Arial" pitchFamily="34" charset="0"/>
                <a:cs typeface="Arial" pitchFamily="34" charset="0"/>
              </a:rPr>
              <a:t>відомості</a:t>
            </a:r>
            <a:r>
              <a:rPr lang="ru-RU" sz="1600" dirty="0" smtClean="0">
                <a:latin typeface="Arial" pitchFamily="34" charset="0"/>
                <a:cs typeface="Arial" pitchFamily="34" charset="0"/>
              </a:rPr>
              <a:t> про документ (</a:t>
            </a:r>
            <a:r>
              <a:rPr lang="ru-RU" sz="1600" dirty="0" err="1" smtClean="0">
                <a:latin typeface="Arial" pitchFamily="34" charset="0"/>
                <a:cs typeface="Arial" pitchFamily="34" charset="0"/>
              </a:rPr>
              <a:t>його</a:t>
            </a:r>
            <a:r>
              <a:rPr lang="ru-RU" sz="1600" dirty="0" smtClean="0">
                <a:latin typeface="Arial" pitchFamily="34" charset="0"/>
                <a:cs typeface="Arial" pitchFamily="34" charset="0"/>
              </a:rPr>
              <a:t> </a:t>
            </a:r>
            <a:r>
              <a:rPr lang="ru-RU" sz="1600" i="1" dirty="0" err="1" smtClean="0">
                <a:solidFill>
                  <a:srgbClr val="FFC000"/>
                </a:solidFill>
                <a:latin typeface="Arial" pitchFamily="34" charset="0"/>
                <a:cs typeface="Arial" pitchFamily="34" charset="0"/>
              </a:rPr>
              <a:t>назву</a:t>
            </a:r>
            <a:r>
              <a:rPr lang="ru-RU" sz="1600" dirty="0" smtClean="0">
                <a:latin typeface="Arial" pitchFamily="34" charset="0"/>
                <a:cs typeface="Arial" pitchFamily="34" charset="0"/>
              </a:rPr>
              <a:t>), в </a:t>
            </a:r>
            <a:r>
              <a:rPr lang="ru-RU" sz="1600" dirty="0" err="1" smtClean="0">
                <a:latin typeface="Arial" pitchFamily="34" charset="0"/>
                <a:cs typeface="Arial" pitchFamily="34" charset="0"/>
              </a:rPr>
              <a:t>якому</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розміщено</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складник</a:t>
            </a:r>
            <a:r>
              <a:rPr lang="ru-RU" sz="1600" dirty="0" smtClean="0">
                <a:latin typeface="Arial" pitchFamily="34" charset="0"/>
                <a:cs typeface="Arial" pitchFamily="34" charset="0"/>
              </a:rPr>
              <a:t>, </a:t>
            </a:r>
            <a:r>
              <a:rPr lang="ru-RU" sz="1600" dirty="0" err="1" smtClean="0">
                <a:latin typeface="Arial" pitchFamily="34" charset="0"/>
                <a:cs typeface="Arial" pitchFamily="34" charset="0"/>
              </a:rPr>
              <a:t>виділяти</a:t>
            </a:r>
            <a:r>
              <a:rPr lang="ru-RU" sz="1600" dirty="0" smtClean="0">
                <a:latin typeface="Arial" pitchFamily="34" charset="0"/>
                <a:cs typeface="Arial" pitchFamily="34" charset="0"/>
              </a:rPr>
              <a:t> </a:t>
            </a:r>
            <a:r>
              <a:rPr lang="ru-RU" sz="1600" dirty="0" smtClean="0">
                <a:solidFill>
                  <a:srgbClr val="FFC000"/>
                </a:solidFill>
                <a:latin typeface="Arial" pitchFamily="34" charset="0"/>
                <a:cs typeface="Arial" pitchFamily="34" charset="0"/>
              </a:rPr>
              <a:t>шрифтом</a:t>
            </a:r>
            <a:r>
              <a:rPr lang="en-US" sz="1600" i="1" dirty="0" smtClean="0">
                <a:solidFill>
                  <a:srgbClr val="FFC000"/>
                </a:solidFill>
                <a:latin typeface="Arial" pitchFamily="34" charset="0"/>
                <a:cs typeface="Arial" pitchFamily="34" charset="0"/>
              </a:rPr>
              <a:t> </a:t>
            </a:r>
            <a:r>
              <a:rPr lang="en-US" sz="1600" dirty="0" smtClean="0">
                <a:solidFill>
                  <a:schemeClr val="bg1"/>
                </a:solidFill>
                <a:latin typeface="Arial" pitchFamily="34" charset="0"/>
                <a:cs typeface="Arial" pitchFamily="34" charset="0"/>
              </a:rPr>
              <a:t>(</a:t>
            </a:r>
            <a:r>
              <a:rPr lang="uk-UA" sz="1600" dirty="0" smtClean="0">
                <a:solidFill>
                  <a:schemeClr val="bg1"/>
                </a:solidFill>
                <a:latin typeface="Arial" pitchFamily="34" charset="0"/>
                <a:cs typeface="Arial" pitchFamily="34" charset="0"/>
              </a:rPr>
              <a:t>наприклад</a:t>
            </a:r>
            <a:r>
              <a:rPr lang="uk-UA" sz="1600" i="1" dirty="0" smtClean="0">
                <a:solidFill>
                  <a:schemeClr val="bg1"/>
                </a:solidFill>
                <a:latin typeface="Arial" pitchFamily="34" charset="0"/>
                <a:cs typeface="Arial" pitchFamily="34" charset="0"/>
              </a:rPr>
              <a:t>, курсивом</a:t>
            </a:r>
            <a:r>
              <a:rPr lang="uk-UA" sz="1600" dirty="0" smtClean="0">
                <a:solidFill>
                  <a:schemeClr val="bg1"/>
                </a:solidFill>
                <a:latin typeface="Arial" pitchFamily="34" charset="0"/>
                <a:cs typeface="Arial" pitchFamily="34" charset="0"/>
              </a:rPr>
              <a:t>)</a:t>
            </a:r>
            <a:r>
              <a:rPr lang="ru-RU" sz="1600" dirty="0" smtClean="0">
                <a:latin typeface="Arial" pitchFamily="34" charset="0"/>
                <a:cs typeface="Arial" pitchFamily="34" charset="0"/>
              </a:rPr>
              <a:t>.</a:t>
            </a:r>
            <a:endParaRPr lang="uk-UA" sz="1600" b="1" i="1" dirty="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Autofit/>
          </a:bodyPr>
          <a:lstStyle/>
          <a:p>
            <a:r>
              <a:rPr lang="uk-UA" sz="2800" b="1" u="sng" dirty="0" smtClean="0">
                <a:solidFill>
                  <a:srgbClr val="0A353C"/>
                </a:solidFill>
                <a:latin typeface="Arial" pitchFamily="34" charset="0"/>
                <a:cs typeface="Arial" pitchFamily="34" charset="0"/>
              </a:rPr>
              <a:t>ВИДИ БІБЛІОГРАФІЧНИХ ПОСИЛАНЬ ТА ПРАВИЛА ЇХНЬОГО СКЛАДАННЯ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7</a:t>
            </a:fld>
            <a:endParaRPr lang="ru-RU"/>
          </a:p>
        </p:txBody>
      </p:sp>
      <p:graphicFrame>
        <p:nvGraphicFramePr>
          <p:cNvPr id="4" name="Схема 3"/>
          <p:cNvGraphicFramePr/>
          <p:nvPr/>
        </p:nvGraphicFramePr>
        <p:xfrm>
          <a:off x="500034" y="1428736"/>
          <a:ext cx="8001056"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Autofit/>
          </a:bodyPr>
          <a:lstStyle/>
          <a:p>
            <a:r>
              <a:rPr lang="uk-UA" sz="2800" b="1" u="sng" dirty="0" smtClean="0">
                <a:solidFill>
                  <a:srgbClr val="0A353C"/>
                </a:solidFill>
                <a:latin typeface="Arial" pitchFamily="34" charset="0"/>
                <a:cs typeface="Arial" pitchFamily="34" charset="0"/>
              </a:rPr>
              <a:t>ВИДИ БІБЛІОГРАФІЧНИХ ПОСИЛАНЬ ТА ПРАВИЛА ЇХНЬОГО СКЛАДАННЯ</a:t>
            </a:r>
            <a:endParaRPr lang="uk-UA" sz="28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8</a:t>
            </a:fld>
            <a:endParaRPr lang="ru-RU"/>
          </a:p>
        </p:txBody>
      </p:sp>
      <p:graphicFrame>
        <p:nvGraphicFramePr>
          <p:cNvPr id="4" name="Схема 3"/>
          <p:cNvGraphicFramePr/>
          <p:nvPr/>
        </p:nvGraphicFramePr>
        <p:xfrm>
          <a:off x="428596" y="1571612"/>
          <a:ext cx="8358246" cy="2071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Схема 4"/>
          <p:cNvGraphicFramePr/>
          <p:nvPr/>
        </p:nvGraphicFramePr>
        <p:xfrm>
          <a:off x="428596" y="3643314"/>
          <a:ext cx="8358246" cy="23574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500034" y="2714620"/>
            <a:ext cx="8286808" cy="3357586"/>
          </a:xfrm>
          <a:prstGeom prst="roundRect">
            <a:avLst/>
          </a:prstGeom>
          <a:solidFill>
            <a:schemeClr val="bg1"/>
          </a:solidFill>
          <a:ln>
            <a:solidFill>
              <a:srgbClr val="50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uk-UA" dirty="0" smtClean="0">
              <a:solidFill>
                <a:srgbClr val="502800"/>
              </a:solidFill>
            </a:endParaRPr>
          </a:p>
          <a:p>
            <a:pPr algn="just"/>
            <a:r>
              <a:rPr lang="uk-UA" dirty="0" smtClean="0">
                <a:solidFill>
                  <a:srgbClr val="502800"/>
                </a:solidFill>
              </a:rPr>
              <a:t>…Так, парадоксальним чином у період 2014-2015</a:t>
            </a:r>
            <a:r>
              <a:rPr lang="en-US" dirty="0" smtClean="0">
                <a:solidFill>
                  <a:srgbClr val="502800"/>
                </a:solidFill>
              </a:rPr>
              <a:t> </a:t>
            </a:r>
            <a:r>
              <a:rPr lang="uk-UA" dirty="0" smtClean="0">
                <a:solidFill>
                  <a:srgbClr val="502800"/>
                </a:solidFill>
              </a:rPr>
              <a:t>рр., громадяни обрали до Парламенту партії, які взагалі фактично ще не існували, свого роду «</a:t>
            </a:r>
            <a:r>
              <a:rPr lang="uk-UA" dirty="0" err="1" smtClean="0">
                <a:solidFill>
                  <a:srgbClr val="502800"/>
                </a:solidFill>
              </a:rPr>
              <a:t>протопартії</a:t>
            </a:r>
            <a:r>
              <a:rPr lang="uk-UA" dirty="0" smtClean="0">
                <a:solidFill>
                  <a:srgbClr val="502800"/>
                </a:solidFill>
              </a:rPr>
              <a:t>», які отримали представництво у Верховній Раді, не маючи взагалі членської бази та організаційної структури </a:t>
            </a:r>
            <a:r>
              <a:rPr lang="en-US" b="1" dirty="0" smtClean="0">
                <a:solidFill>
                  <a:schemeClr val="tx1"/>
                </a:solidFill>
              </a:rPr>
              <a:t>(</a:t>
            </a:r>
            <a:r>
              <a:rPr lang="uk-UA" b="1" dirty="0" err="1" smtClean="0">
                <a:solidFill>
                  <a:schemeClr val="tx1"/>
                </a:solidFill>
              </a:rPr>
              <a:t>Гілея</a:t>
            </a:r>
            <a:r>
              <a:rPr lang="uk-UA" b="1" dirty="0" smtClean="0">
                <a:solidFill>
                  <a:schemeClr val="tx1"/>
                </a:solidFill>
              </a:rPr>
              <a:t>. Київ, 2017. Вип. 117. С. 257</a:t>
            </a:r>
            <a:r>
              <a:rPr lang="en-US" b="1" dirty="0" smtClean="0">
                <a:solidFill>
                  <a:schemeClr val="tx1"/>
                </a:solidFill>
              </a:rPr>
              <a:t>)</a:t>
            </a:r>
            <a:r>
              <a:rPr lang="uk-UA" dirty="0" smtClean="0">
                <a:solidFill>
                  <a:srgbClr val="502800"/>
                </a:solidFill>
              </a:rPr>
              <a:t>. </a:t>
            </a:r>
          </a:p>
          <a:p>
            <a:pPr algn="just"/>
            <a:r>
              <a:rPr lang="uk-UA" dirty="0" smtClean="0">
                <a:solidFill>
                  <a:srgbClr val="502800"/>
                </a:solidFill>
              </a:rPr>
              <a:t>	По-третє, однією з перешкод на шляху до побудови системи управління репутацією є відсутність однозначності в термінології. Безліч складнощів виникає через помилкове змішування понять «репутація» й «імідж» політичної партії </a:t>
            </a:r>
            <a:r>
              <a:rPr lang="uk-UA" b="1" dirty="0" smtClean="0">
                <a:solidFill>
                  <a:schemeClr val="tx1"/>
                </a:solidFill>
              </a:rPr>
              <a:t>(</a:t>
            </a:r>
            <a:r>
              <a:rPr lang="en-US" b="1" dirty="0" smtClean="0">
                <a:solidFill>
                  <a:schemeClr val="tx1"/>
                </a:solidFill>
              </a:rPr>
              <a:t>European Political And law Discourse. 2016. Vol. 3, </a:t>
            </a:r>
            <a:r>
              <a:rPr lang="en-US" b="1" dirty="0" err="1" smtClean="0">
                <a:solidFill>
                  <a:schemeClr val="tx1"/>
                </a:solidFill>
              </a:rPr>
              <a:t>iss</a:t>
            </a:r>
            <a:r>
              <a:rPr lang="en-US" b="1" dirty="0" smtClean="0">
                <a:solidFill>
                  <a:schemeClr val="tx1"/>
                </a:solidFill>
              </a:rPr>
              <a:t>. 2.  P. 165–171</a:t>
            </a:r>
            <a:r>
              <a:rPr lang="uk-UA" b="1" dirty="0" smtClean="0">
                <a:solidFill>
                  <a:schemeClr val="tx1"/>
                </a:solidFill>
              </a:rPr>
              <a:t>)</a:t>
            </a:r>
            <a:r>
              <a:rPr lang="uk-UA" dirty="0" smtClean="0">
                <a:solidFill>
                  <a:srgbClr val="502800"/>
                </a:solidFill>
              </a:rPr>
              <a:t>…</a:t>
            </a:r>
            <a:endParaRPr lang="uk-UA" dirty="0">
              <a:solidFill>
                <a:srgbClr val="502800"/>
              </a:solidFill>
            </a:endParaRPr>
          </a:p>
        </p:txBody>
      </p:sp>
      <p:sp>
        <p:nvSpPr>
          <p:cNvPr id="2" name="Заголовок 1"/>
          <p:cNvSpPr>
            <a:spLocks noGrp="1"/>
          </p:cNvSpPr>
          <p:nvPr>
            <p:ph type="title"/>
          </p:nvPr>
        </p:nvSpPr>
        <p:spPr>
          <a:xfrm>
            <a:off x="457200" y="642918"/>
            <a:ext cx="8229600" cy="774720"/>
          </a:xfrm>
        </p:spPr>
        <p:txBody>
          <a:bodyPr>
            <a:noAutofit/>
          </a:bodyPr>
          <a:lstStyle/>
          <a:p>
            <a:r>
              <a:rPr lang="uk-UA" sz="2600" b="1" u="sng" dirty="0" err="1" smtClean="0">
                <a:solidFill>
                  <a:srgbClr val="0A353C"/>
                </a:solidFill>
                <a:latin typeface="Arial" pitchFamily="34" charset="0"/>
                <a:cs typeface="Arial" pitchFamily="34" charset="0"/>
              </a:rPr>
              <a:t>Внутрішньотекстове</a:t>
            </a:r>
            <a:r>
              <a:rPr lang="uk-UA" sz="2600" b="1" u="sng" dirty="0" smtClean="0">
                <a:solidFill>
                  <a:srgbClr val="0A353C"/>
                </a:solidFill>
                <a:latin typeface="Arial" pitchFamily="34" charset="0"/>
                <a:cs typeface="Arial" pitchFamily="34" charset="0"/>
              </a:rPr>
              <a:t> бібліографічне посилання</a:t>
            </a:r>
            <a:endParaRPr lang="uk-UA" sz="2600" b="1" u="sng" dirty="0">
              <a:solidFill>
                <a:srgbClr val="0A353C"/>
              </a:solidFill>
              <a:latin typeface="Arial" pitchFamily="34" charset="0"/>
              <a:cs typeface="Arial" pitchFamily="34" charset="0"/>
            </a:endParaRPr>
          </a:p>
        </p:txBody>
      </p:sp>
      <p:sp>
        <p:nvSpPr>
          <p:cNvPr id="3" name="Номер слайда 2"/>
          <p:cNvSpPr>
            <a:spLocks noGrp="1"/>
          </p:cNvSpPr>
          <p:nvPr>
            <p:ph type="sldNum" sz="quarter" idx="12"/>
          </p:nvPr>
        </p:nvSpPr>
        <p:spPr/>
        <p:txBody>
          <a:bodyPr/>
          <a:lstStyle/>
          <a:p>
            <a:fld id="{725C68B6-61C2-468F-89AB-4B9F7531AA68}" type="slidenum">
              <a:rPr lang="ru-RU" smtClean="0"/>
              <a:pPr/>
              <a:t>9</a:t>
            </a:fld>
            <a:endParaRPr lang="ru-RU"/>
          </a:p>
        </p:txBody>
      </p:sp>
      <p:sp>
        <p:nvSpPr>
          <p:cNvPr id="5" name="TextBox 4"/>
          <p:cNvSpPr txBox="1"/>
          <p:nvPr/>
        </p:nvSpPr>
        <p:spPr>
          <a:xfrm>
            <a:off x="357158" y="1214423"/>
            <a:ext cx="8286808" cy="642941"/>
          </a:xfrm>
          <a:prstGeom prst="rect">
            <a:avLst/>
          </a:prstGeom>
          <a:noFill/>
        </p:spPr>
        <p:txBody>
          <a:bodyPr wrap="square" rtlCol="0">
            <a:spAutoFit/>
          </a:bodyPr>
          <a:lstStyle/>
          <a:p>
            <a:pPr algn="ctr"/>
            <a:r>
              <a:rPr lang="ru-RU" dirty="0" err="1" smtClean="0">
                <a:latin typeface="Arial" pitchFamily="34" charset="0"/>
                <a:cs typeface="Arial" pitchFamily="34" charset="0"/>
              </a:rPr>
              <a:t>Внутрішньотекстове</a:t>
            </a:r>
            <a:r>
              <a:rPr lang="ru-RU" dirty="0" smtClean="0">
                <a:latin typeface="Arial" pitchFamily="34" charset="0"/>
                <a:cs typeface="Arial" pitchFamily="34" charset="0"/>
              </a:rPr>
              <a:t> </a:t>
            </a:r>
            <a:r>
              <a:rPr lang="ru-RU" dirty="0" err="1" smtClean="0">
                <a:latin typeface="Arial" pitchFamily="34" charset="0"/>
                <a:cs typeface="Arial" pitchFamily="34" charset="0"/>
              </a:rPr>
              <a:t>бібліографічне</a:t>
            </a:r>
            <a:r>
              <a:rPr lang="ru-RU" dirty="0" smtClean="0">
                <a:latin typeface="Arial" pitchFamily="34" charset="0"/>
                <a:cs typeface="Arial" pitchFamily="34" charset="0"/>
              </a:rPr>
              <a:t> </a:t>
            </a:r>
            <a:r>
              <a:rPr lang="ru-RU" dirty="0" err="1" smtClean="0">
                <a:latin typeface="Arial" pitchFamily="34" charset="0"/>
                <a:cs typeface="Arial" pitchFamily="34" charset="0"/>
              </a:rPr>
              <a:t>посилання</a:t>
            </a:r>
            <a:r>
              <a:rPr lang="ru-RU" dirty="0" smtClean="0">
                <a:latin typeface="Arial" pitchFamily="34" charset="0"/>
                <a:cs typeface="Arial" pitchFamily="34" charset="0"/>
              </a:rPr>
              <a:t> </a:t>
            </a:r>
            <a:r>
              <a:rPr lang="ru-RU" dirty="0" err="1" smtClean="0">
                <a:latin typeface="Arial" pitchFamily="34" charset="0"/>
                <a:cs typeface="Arial" pitchFamily="34" charset="0"/>
              </a:rPr>
              <a:t>розміщують</a:t>
            </a:r>
            <a:r>
              <a:rPr lang="ru-RU" dirty="0" smtClean="0">
                <a:latin typeface="Arial" pitchFamily="34" charset="0"/>
                <a:cs typeface="Arial" pitchFamily="34" charset="0"/>
              </a:rPr>
              <a:t> </a:t>
            </a:r>
            <a:r>
              <a:rPr lang="ru-RU" dirty="0" err="1" smtClean="0">
                <a:latin typeface="Arial" pitchFamily="34" charset="0"/>
                <a:cs typeface="Arial" pitchFamily="34" charset="0"/>
              </a:rPr>
              <a:t>безпосередньо</a:t>
            </a:r>
            <a:r>
              <a:rPr lang="ru-RU" dirty="0" smtClean="0">
                <a:latin typeface="Arial" pitchFamily="34" charset="0"/>
                <a:cs typeface="Arial" pitchFamily="34" charset="0"/>
              </a:rPr>
              <a:t> в </a:t>
            </a:r>
            <a:r>
              <a:rPr lang="ru-RU" dirty="0" err="1" smtClean="0">
                <a:latin typeface="Arial" pitchFamily="34" charset="0"/>
                <a:cs typeface="Arial" pitchFamily="34" charset="0"/>
              </a:rPr>
              <a:t>тексті</a:t>
            </a:r>
            <a:r>
              <a:rPr lang="ru-RU" dirty="0" smtClean="0">
                <a:latin typeface="Arial" pitchFamily="34" charset="0"/>
                <a:cs typeface="Arial" pitchFamily="34" charset="0"/>
              </a:rPr>
              <a:t> документа</a:t>
            </a:r>
            <a:endParaRPr lang="uk-UA" dirty="0">
              <a:latin typeface="Arial" pitchFamily="34" charset="0"/>
              <a:cs typeface="Arial" pitchFamily="34" charset="0"/>
            </a:endParaRPr>
          </a:p>
        </p:txBody>
      </p:sp>
      <p:sp>
        <p:nvSpPr>
          <p:cNvPr id="6" name="Скругленный прямоугольник 5"/>
          <p:cNvSpPr/>
          <p:nvPr/>
        </p:nvSpPr>
        <p:spPr>
          <a:xfrm>
            <a:off x="357158" y="1928802"/>
            <a:ext cx="8429684" cy="1285884"/>
          </a:xfrm>
          <a:prstGeom prst="roundRect">
            <a:avLst/>
          </a:prstGeom>
          <a:solidFill>
            <a:srgbClr val="5D5F49"/>
          </a:solidFill>
          <a:ln>
            <a:solidFill>
              <a:srgbClr val="5028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dirty="0" smtClean="0">
                <a:latin typeface="Arial" pitchFamily="34" charset="0"/>
                <a:cs typeface="Arial" pitchFamily="34" charset="0"/>
              </a:rPr>
              <a:t>Подають у </a:t>
            </a:r>
            <a:r>
              <a:rPr lang="uk-UA" b="1" i="1" dirty="0" smtClean="0">
                <a:solidFill>
                  <a:srgbClr val="FFC000"/>
                </a:solidFill>
                <a:latin typeface="Arial" pitchFamily="34" charset="0"/>
                <a:cs typeface="Arial" pitchFamily="34" charset="0"/>
              </a:rPr>
              <a:t>круглих дужках </a:t>
            </a:r>
            <a:r>
              <a:rPr lang="uk-UA" b="1" i="1" dirty="0" smtClean="0">
                <a:solidFill>
                  <a:schemeClr val="bg1"/>
                </a:solidFill>
                <a:latin typeface="Arial" pitchFamily="34" charset="0"/>
                <a:cs typeface="Arial" pitchFamily="34" charset="0"/>
              </a:rPr>
              <a:t>(…)</a:t>
            </a:r>
          </a:p>
          <a:p>
            <a:r>
              <a:rPr lang="ru-RU" dirty="0" smtClean="0">
                <a:latin typeface="Arial" pitchFamily="34" charset="0"/>
                <a:cs typeface="Arial" pitchFamily="34" charset="0"/>
              </a:rPr>
              <a:t>Знак </a:t>
            </a:r>
            <a:r>
              <a:rPr lang="ru-RU" b="1" i="1" dirty="0" smtClean="0">
                <a:solidFill>
                  <a:srgbClr val="FFC000"/>
                </a:solidFill>
                <a:latin typeface="Arial" pitchFamily="34" charset="0"/>
                <a:cs typeface="Arial" pitchFamily="34" charset="0"/>
              </a:rPr>
              <a:t>«</a:t>
            </a:r>
            <a:r>
              <a:rPr lang="ru-RU" b="1" i="1" dirty="0" err="1" smtClean="0">
                <a:solidFill>
                  <a:srgbClr val="FFC000"/>
                </a:solidFill>
                <a:latin typeface="Arial" pitchFamily="34" charset="0"/>
                <a:cs typeface="Arial" pitchFamily="34" charset="0"/>
              </a:rPr>
              <a:t>крапка</a:t>
            </a:r>
            <a:r>
              <a:rPr lang="ru-RU" b="1" i="1" dirty="0" smtClean="0">
                <a:solidFill>
                  <a:srgbClr val="FFC000"/>
                </a:solidFill>
                <a:latin typeface="Arial" pitchFamily="34" charset="0"/>
                <a:cs typeface="Arial" pitchFamily="34" charset="0"/>
              </a:rPr>
              <a:t> </a:t>
            </a:r>
            <a:r>
              <a:rPr lang="ru-RU" b="1" i="1" dirty="0" err="1" smtClean="0">
                <a:solidFill>
                  <a:srgbClr val="FFC000"/>
                </a:solidFill>
                <a:latin typeface="Arial" pitchFamily="34" charset="0"/>
                <a:cs typeface="Arial" pitchFamily="34" charset="0"/>
              </a:rPr>
              <a:t>й</a:t>
            </a:r>
            <a:r>
              <a:rPr lang="ru-RU" b="1" i="1" dirty="0" smtClean="0">
                <a:solidFill>
                  <a:srgbClr val="FFC000"/>
                </a:solidFill>
                <a:latin typeface="Arial" pitchFamily="34" charset="0"/>
                <a:cs typeface="Arial" pitchFamily="34" charset="0"/>
              </a:rPr>
              <a:t> тире» </a:t>
            </a:r>
            <a:r>
              <a:rPr lang="ru-RU" dirty="0" smtClean="0">
                <a:latin typeface="Arial" pitchFamily="34" charset="0"/>
                <a:cs typeface="Arial" pitchFamily="34" charset="0"/>
              </a:rPr>
              <a:t>(«.</a:t>
            </a:r>
            <a:r>
              <a:rPr lang="en-US" dirty="0" smtClean="0">
                <a:latin typeface="Arial" pitchFamily="34" charset="0"/>
                <a:cs typeface="Arial" pitchFamily="34" charset="0"/>
              </a:rPr>
              <a:t> </a:t>
            </a:r>
            <a:r>
              <a:rPr lang="ru-RU" dirty="0" smtClean="0">
                <a:latin typeface="Arial" pitchFamily="34" charset="0"/>
                <a:cs typeface="Arial" pitchFamily="34" charset="0"/>
              </a:rPr>
              <a:t>— ») </a:t>
            </a:r>
            <a:r>
              <a:rPr lang="ru-RU" b="1" i="1" dirty="0" err="1" smtClean="0">
                <a:solidFill>
                  <a:srgbClr val="FFC000"/>
                </a:solidFill>
                <a:latin typeface="Arial" pitchFamily="34" charset="0"/>
                <a:cs typeface="Arial" pitchFamily="34" charset="0"/>
              </a:rPr>
              <a:t>замінюють</a:t>
            </a:r>
            <a:r>
              <a:rPr lang="ru-RU" dirty="0" smtClean="0">
                <a:latin typeface="Arial" pitchFamily="34" charset="0"/>
                <a:cs typeface="Arial" pitchFamily="34" charset="0"/>
              </a:rPr>
              <a:t> </a:t>
            </a:r>
            <a:r>
              <a:rPr lang="uk-UA" dirty="0" smtClean="0">
                <a:latin typeface="Arial" pitchFamily="34" charset="0"/>
                <a:cs typeface="Arial" pitchFamily="34" charset="0"/>
              </a:rPr>
              <a:t>знаком </a:t>
            </a:r>
            <a:r>
              <a:rPr lang="uk-UA" b="1" i="1" dirty="0" smtClean="0">
                <a:solidFill>
                  <a:srgbClr val="FFC000"/>
                </a:solidFill>
                <a:latin typeface="Arial" pitchFamily="34" charset="0"/>
                <a:cs typeface="Arial" pitchFamily="34" charset="0"/>
              </a:rPr>
              <a:t>«крапка» </a:t>
            </a:r>
            <a:r>
              <a:rPr lang="uk-UA" b="1" i="1" dirty="0" smtClean="0">
                <a:solidFill>
                  <a:schemeClr val="bg1"/>
                </a:solidFill>
                <a:latin typeface="Arial" pitchFamily="34" charset="0"/>
                <a:cs typeface="Arial" pitchFamily="34" charset="0"/>
              </a:rPr>
              <a:t>(.).</a:t>
            </a:r>
          </a:p>
          <a:p>
            <a:r>
              <a:rPr lang="ru-RU" dirty="0" err="1" smtClean="0">
                <a:latin typeface="Arial" pitchFamily="34" charset="0"/>
                <a:cs typeface="Arial" pitchFamily="34" charset="0"/>
              </a:rPr>
              <a:t>Може</a:t>
            </a:r>
            <a:r>
              <a:rPr lang="ru-RU" dirty="0" smtClean="0">
                <a:latin typeface="Arial" pitchFamily="34" charset="0"/>
                <a:cs typeface="Arial" pitchFamily="34" charset="0"/>
              </a:rPr>
              <a:t> бути у </a:t>
            </a:r>
            <a:r>
              <a:rPr lang="ru-RU" b="1" i="1" dirty="0" err="1" smtClean="0">
                <a:solidFill>
                  <a:schemeClr val="bg1"/>
                </a:solidFill>
                <a:latin typeface="Arial" pitchFamily="34" charset="0"/>
                <a:cs typeface="Arial" pitchFamily="34" charset="0"/>
              </a:rPr>
              <a:t>повній</a:t>
            </a:r>
            <a:r>
              <a:rPr lang="ru-RU" dirty="0" smtClean="0">
                <a:solidFill>
                  <a:schemeClr val="bg1"/>
                </a:solidFill>
                <a:latin typeface="Arial" pitchFamily="34" charset="0"/>
                <a:cs typeface="Arial" pitchFamily="34" charset="0"/>
              </a:rPr>
              <a:t> </a:t>
            </a:r>
            <a:r>
              <a:rPr lang="ru-RU" dirty="0" err="1" smtClean="0">
                <a:solidFill>
                  <a:schemeClr val="bg1"/>
                </a:solidFill>
                <a:latin typeface="Arial" pitchFamily="34" charset="0"/>
                <a:cs typeface="Arial" pitchFamily="34" charset="0"/>
              </a:rPr>
              <a:t>або</a:t>
            </a:r>
            <a:r>
              <a:rPr lang="ru-RU" dirty="0" smtClean="0">
                <a:solidFill>
                  <a:schemeClr val="bg1"/>
                </a:solidFill>
                <a:latin typeface="Arial" pitchFamily="34" charset="0"/>
                <a:cs typeface="Arial" pitchFamily="34" charset="0"/>
              </a:rPr>
              <a:t> </a:t>
            </a:r>
            <a:r>
              <a:rPr lang="ru-RU" b="1" i="1" dirty="0" err="1" smtClean="0">
                <a:solidFill>
                  <a:schemeClr val="bg1"/>
                </a:solidFill>
                <a:latin typeface="Arial" pitchFamily="34" charset="0"/>
                <a:cs typeface="Arial" pitchFamily="34" charset="0"/>
              </a:rPr>
              <a:t>короткій</a:t>
            </a:r>
            <a:r>
              <a:rPr lang="ru-RU" dirty="0" smtClean="0">
                <a:solidFill>
                  <a:schemeClr val="bg1"/>
                </a:solidFill>
                <a:latin typeface="Arial" pitchFamily="34" charset="0"/>
                <a:cs typeface="Arial" pitchFamily="34" charset="0"/>
              </a:rPr>
              <a:t> </a:t>
            </a:r>
            <a:r>
              <a:rPr lang="ru-RU" dirty="0" err="1" smtClean="0">
                <a:latin typeface="Arial" pitchFamily="34" charset="0"/>
                <a:cs typeface="Arial" pitchFamily="34" charset="0"/>
              </a:rPr>
              <a:t>формі</a:t>
            </a:r>
            <a:r>
              <a:rPr lang="uk-UA" dirty="0" smtClean="0">
                <a:latin typeface="Arial" pitchFamily="34" charset="0"/>
                <a:cs typeface="Arial" pitchFamily="34" charset="0"/>
              </a:rPr>
              <a:t>, рекомендовано складати в </a:t>
            </a:r>
            <a:r>
              <a:rPr lang="uk-UA" b="1" i="1" dirty="0" smtClean="0">
                <a:solidFill>
                  <a:srgbClr val="FFC000"/>
                </a:solidFill>
                <a:latin typeface="Arial" pitchFamily="34" charset="0"/>
                <a:cs typeface="Arial" pitchFamily="34" charset="0"/>
              </a:rPr>
              <a:t>короткій </a:t>
            </a:r>
            <a:r>
              <a:rPr lang="uk-UA" dirty="0" smtClean="0">
                <a:solidFill>
                  <a:schemeClr val="bg1"/>
                </a:solidFill>
                <a:latin typeface="Arial" pitchFamily="34" charset="0"/>
                <a:cs typeface="Arial" pitchFamily="34" charset="0"/>
              </a:rPr>
              <a:t>формі</a:t>
            </a:r>
            <a:r>
              <a:rPr lang="uk-UA" dirty="0" smtClean="0">
                <a:latin typeface="Arial" pitchFamily="34" charset="0"/>
                <a:cs typeface="Arial" pitchFamily="34" charset="0"/>
              </a:rPr>
              <a:t>.</a:t>
            </a:r>
            <a:endParaRPr lang="uk-UA" b="1" i="1" dirty="0" smtClean="0">
              <a:solidFill>
                <a:schemeClr val="bg1"/>
              </a:solidFill>
              <a:latin typeface="Arial" pitchFamily="34" charset="0"/>
              <a:cs typeface="Arial" pitchFamily="34" charset="0"/>
            </a:endParaRPr>
          </a:p>
          <a:p>
            <a:pPr algn="ctr"/>
            <a:endParaRPr lang="uk-UA"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резентация Microsoft Office PowerPoint">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Microsoft Office PowerPoint</Template>
  <TotalTime>4507</TotalTime>
  <Words>4206</Words>
  <Application>Microsoft Office PowerPoint</Application>
  <PresentationFormat>Екран (4:3)</PresentationFormat>
  <Paragraphs>391</Paragraphs>
  <Slides>37</Slides>
  <Notes>0</Notes>
  <HiddenSlides>0</HiddenSlides>
  <MMClips>0</MMClips>
  <ScaleCrop>false</ScaleCrop>
  <HeadingPairs>
    <vt:vector size="6" baseType="variant">
      <vt:variant>
        <vt:lpstr>Використані шрифти</vt:lpstr>
      </vt:variant>
      <vt:variant>
        <vt:i4>3</vt:i4>
      </vt:variant>
      <vt:variant>
        <vt:lpstr>Тема</vt:lpstr>
      </vt:variant>
      <vt:variant>
        <vt:i4>1</vt:i4>
      </vt:variant>
      <vt:variant>
        <vt:lpstr>Заголовки слайдів</vt:lpstr>
      </vt:variant>
      <vt:variant>
        <vt:i4>37</vt:i4>
      </vt:variant>
    </vt:vector>
  </HeadingPairs>
  <TitlesOfParts>
    <vt:vector size="41" baseType="lpstr">
      <vt:lpstr>Arial</vt:lpstr>
      <vt:lpstr>Calibri</vt:lpstr>
      <vt:lpstr>Wingdings</vt:lpstr>
      <vt:lpstr>Презентация Microsoft Office PowerPoint</vt:lpstr>
      <vt:lpstr>Бібліографічне посилання: загальні положення та правила складання  (ДСТУ 8302:2015) </vt:lpstr>
      <vt:lpstr>Презентація PowerPoint</vt:lpstr>
      <vt:lpstr>СФЕРА ЗАСТОСУВАННЯ</vt:lpstr>
      <vt:lpstr>Презентація PowerPoint</vt:lpstr>
      <vt:lpstr>Презентація PowerPoint</vt:lpstr>
      <vt:lpstr>Презентація PowerPoint</vt:lpstr>
      <vt:lpstr>ВИДИ БІБЛІОГРАФІЧНИХ ПОСИЛАНЬ ТА ПРАВИЛА ЇХНЬОГО СКЛАДАННЯ</vt:lpstr>
      <vt:lpstr>ВИДИ БІБЛІОГРАФІЧНИХ ПОСИЛАНЬ ТА ПРАВИЛА ЇХНЬОГО СКЛАДАННЯ</vt:lpstr>
      <vt:lpstr>Внутрішньотекстове бібліографічне посилання</vt:lpstr>
      <vt:lpstr>Підрядкове бібліографічне посилання</vt:lpstr>
      <vt:lpstr>Підрядкове бібліографічне посилання</vt:lpstr>
      <vt:lpstr>Підрядкове бібліографічне посилання</vt:lpstr>
      <vt:lpstr>Презентація PowerPoint</vt:lpstr>
      <vt:lpstr>Позатекстове бібліографічне посилання</vt:lpstr>
      <vt:lpstr>Позатекстове бібліографічне посилання</vt:lpstr>
      <vt:lpstr>Позатекстове бібліографічне посилання</vt:lpstr>
      <vt:lpstr>Позатекстове бібліографічне посилання</vt:lpstr>
      <vt:lpstr>Позатекстове бібліографічне посилання</vt:lpstr>
      <vt:lpstr>Позатекстове бібліографічне посилання</vt:lpstr>
      <vt:lpstr>Позатекстове бібліографічне посилання</vt:lpstr>
      <vt:lpstr>Повторне бібліографічне посилання</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Комплексне бібліографічне посилання</vt:lpstr>
      <vt:lpstr>Презентація PowerPoint</vt:lpstr>
      <vt:lpstr>Бібліографічне посилання на електронний ресурс</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user307</dc:creator>
  <cp:lastModifiedBy>Admin</cp:lastModifiedBy>
  <cp:revision>603</cp:revision>
  <dcterms:created xsi:type="dcterms:W3CDTF">2017-05-22T11:06:56Z</dcterms:created>
  <dcterms:modified xsi:type="dcterms:W3CDTF">2025-01-07T13:26:19Z</dcterms:modified>
</cp:coreProperties>
</file>