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68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05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27.03.2016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93973" y="476672"/>
            <a:ext cx="67822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en-US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ипломного проекту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31840" y="4725144"/>
            <a:ext cx="305705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ru-RU" sz="2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ідготував</a:t>
            </a:r>
            <a:endParaRPr lang="ru-RU" sz="24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тудент </a:t>
            </a:r>
            <a:r>
              <a:rPr lang="ru-RU" sz="2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3к-14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23728" y="5445224"/>
            <a:ext cx="508549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Римша </a:t>
            </a:r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Дмитро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3528" y="2564904"/>
            <a:ext cx="8419100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</a:t>
            </a:r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Розробка бази даних навчального закладу </a:t>
            </a:r>
          </a:p>
          <a:p>
            <a:pPr algn="ctr"/>
            <a:r>
              <a:rPr lang="uk-UA" sz="2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Козятинське МВПУЗТ</a:t>
            </a:r>
            <a:endParaRPr lang="ru-RU" sz="2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Новый рисунок (4)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23094"/>
            <a:ext cx="8352928" cy="59471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Новый рисунок (5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352928" cy="5936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 descr="Новый рисунок (1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8358400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митро Римша\AppData\Local\Microsoft\Windows\INetCache\Content.Word\Новый рисунок (2)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Новый рисунок (3)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3529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 descr="Новый рисунок (4)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3"/>
            <a:ext cx="8352928" cy="5976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баз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5287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7" name="Picture 3" descr="в базі в підпорядкованих"/>
          <p:cNvPicPr>
            <a:picLocks noChangeAspect="1" noChangeArrowheads="1"/>
          </p:cNvPicPr>
          <p:nvPr/>
        </p:nvPicPr>
        <p:blipFill>
          <a:blip r:embed="rId3" cstate="print"/>
          <a:srcRect l="10345" t="15663"/>
          <a:stretch>
            <a:fillRect/>
          </a:stretch>
        </p:blipFill>
        <p:spPr bwMode="auto">
          <a:xfrm>
            <a:off x="395536" y="404664"/>
            <a:ext cx="8352928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4" descr="елементи в підпорядковані"/>
          <p:cNvPicPr>
            <a:picLocks noChangeAspect="1" noChangeArrowheads="1"/>
          </p:cNvPicPr>
          <p:nvPr/>
        </p:nvPicPr>
        <p:blipFill>
          <a:blip r:embed="rId4" cstate="print"/>
          <a:srcRect l="7636" t="10878"/>
          <a:stretch>
            <a:fillRect/>
          </a:stretch>
        </p:blipFill>
        <p:spPr bwMode="auto">
          <a:xfrm>
            <a:off x="395536" y="404664"/>
            <a:ext cx="8374707" cy="58326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5" descr="макрос"/>
          <p:cNvPicPr>
            <a:picLocks noChangeAspect="1" noChangeArrowheads="1"/>
          </p:cNvPicPr>
          <p:nvPr/>
        </p:nvPicPr>
        <p:blipFill>
          <a:blip r:embed="rId5" cstate="print"/>
          <a:srcRect t="1190" r="862"/>
          <a:stretch>
            <a:fillRect/>
          </a:stretch>
        </p:blipFill>
        <p:spPr bwMode="auto">
          <a:xfrm>
            <a:off x="395536" y="404664"/>
            <a:ext cx="8424936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2564904"/>
            <a:ext cx="6815071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Дякую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увагу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!</a:t>
            </a:r>
          </a:p>
          <a:p>
            <a:pPr algn="ctr"/>
            <a:r>
              <a:rPr lang="ru-RU" sz="5400" b="1" cap="none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Доповідь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завершено.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Дмитро Римша\Desktop\ContentImageHandler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</p:spPr>
      </p:pic>
      <p:pic>
        <p:nvPicPr>
          <p:cNvPr id="1027" name="Picture 3" descr="C:\Users\Дмитро Римша\Desktop\maxresdefaul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76672"/>
            <a:ext cx="8352929" cy="5760640"/>
          </a:xfrm>
          <a:prstGeom prst="rect">
            <a:avLst/>
          </a:prstGeom>
          <a:noFill/>
        </p:spPr>
      </p:pic>
      <p:pic>
        <p:nvPicPr>
          <p:cNvPr id="1028" name="Picture 4" descr="C:\Users\Дмитро Римша\Desktop\gX8oqMrgPoI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</p:spPr>
      </p:pic>
      <p:pic>
        <p:nvPicPr>
          <p:cNvPr id="1029" name="Picture 5" descr="C:\Users\Дмитро Римша\Desktop\KJne9RFxhMQ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76673"/>
            <a:ext cx="8280920" cy="5904656"/>
          </a:xfrm>
          <a:prstGeom prst="rect">
            <a:avLst/>
          </a:prstGeom>
          <a:noFill/>
        </p:spPr>
      </p:pic>
      <p:pic>
        <p:nvPicPr>
          <p:cNvPr id="1030" name="Picture 6" descr="C:\Users\Дмитро Римша\Desktop\qBw2PEOJNzE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95536" y="404663"/>
            <a:ext cx="8352928" cy="6048673"/>
          </a:xfrm>
          <a:prstGeom prst="rect">
            <a:avLst/>
          </a:prstGeom>
          <a:noFill/>
        </p:spPr>
      </p:pic>
      <p:pic>
        <p:nvPicPr>
          <p:cNvPr id="1031" name="Picture 7" descr="C:\Users\Дмитро Римша\Desktop\bJLS_04kgao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95535" y="404664"/>
            <a:ext cx="8352929" cy="61206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971600" y="1700808"/>
            <a:ext cx="7070589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Актуальність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теми</a:t>
            </a:r>
          </a:p>
          <a:p>
            <a:pPr algn="ctr"/>
            <a:endParaRPr lang="ru-RU" sz="5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Мета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і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54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задачі</a:t>
            </a:r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проекту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Дмитро Римша\Desktop\Новый рисунок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ый рисуно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завантаженн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96944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Новый рисунок (1)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митро Римша\AppData\Local\Microsoft\Windows\INetCache\Content.Word\access-urok-01tema-7-638.jpg"/>
          <p:cNvPicPr/>
          <p:nvPr/>
        </p:nvPicPr>
        <p:blipFill>
          <a:blip r:embed="rId2" cstate="print"/>
          <a:srcRect b="6197"/>
          <a:stretch>
            <a:fillRect/>
          </a:stretch>
        </p:blipFill>
        <p:spPr bwMode="auto">
          <a:xfrm>
            <a:off x="395536" y="404664"/>
            <a:ext cx="8352928" cy="5976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Users\Дмитро Римша\AppData\Local\Microsoft\Windows\INetCache\Content.Word\Новый рисунок (2).bmp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Новый рисунок (3)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404664"/>
            <a:ext cx="8352928" cy="60486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46</TotalTime>
  <Words>32</Words>
  <Application>Microsoft Office PowerPoint</Application>
  <PresentationFormat>Экран (4:3)</PresentationFormat>
  <Paragraphs>12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Дмитро Римша</dc:creator>
  <cp:lastModifiedBy>Дмитро Римша</cp:lastModifiedBy>
  <cp:revision>14</cp:revision>
  <dcterms:created xsi:type="dcterms:W3CDTF">2016-03-27T20:56:41Z</dcterms:created>
  <dcterms:modified xsi:type="dcterms:W3CDTF">2016-03-27T21:43:18Z</dcterms:modified>
</cp:coreProperties>
</file>