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772400" cy="4176464"/>
          </a:xfrm>
        </p:spPr>
        <p:txBody>
          <a:bodyPr>
            <a:no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Модернізація електропривода вентилятора у технологічному процесі сушки цукру в  </a:t>
            </a:r>
            <a:r>
              <a:rPr lang="uk-UA" dirty="0" err="1">
                <a:latin typeface="Times New Roman" pitchFamily="18" charset="0"/>
                <a:cs typeface="Times New Roman" pitchFamily="18" charset="0"/>
              </a:rPr>
              <a:t>псевдорозрідженому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шарі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15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Схема структурна </a:t>
            </a:r>
            <a:r>
              <a:rPr lang="ru-RU" sz="3200" dirty="0" err="1"/>
              <a:t>системи</a:t>
            </a:r>
            <a:r>
              <a:rPr lang="ru-RU" sz="3200" dirty="0"/>
              <a:t> </a:t>
            </a:r>
            <a:r>
              <a:rPr lang="ru-RU" sz="3200" dirty="0" err="1"/>
              <a:t>автоматизації</a:t>
            </a:r>
            <a:r>
              <a:rPr lang="ru-RU" sz="3200" dirty="0"/>
              <a:t> сушки </a:t>
            </a:r>
            <a:r>
              <a:rPr lang="ru-RU" sz="3200" dirty="0" err="1"/>
              <a:t>цукру</a:t>
            </a:r>
            <a:r>
              <a:rPr lang="ru-RU" sz="3200" dirty="0"/>
              <a:t> у </a:t>
            </a:r>
            <a:r>
              <a:rPr lang="ru-RU" sz="3200" dirty="0" err="1"/>
              <a:t>псевдорозрідженому</a:t>
            </a:r>
            <a:r>
              <a:rPr lang="ru-RU" sz="3200" dirty="0"/>
              <a:t> </a:t>
            </a:r>
            <a:r>
              <a:rPr lang="ru-RU" sz="3200" dirty="0" err="1"/>
              <a:t>шарі</a:t>
            </a:r>
            <a:endParaRPr lang="uk-UA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19" y="1600200"/>
            <a:ext cx="6400761" cy="4525963"/>
          </a:xfrm>
        </p:spPr>
      </p:pic>
    </p:spTree>
    <p:extLst>
      <p:ext uri="{BB962C8B-B14F-4D97-AF65-F5344CB8AC3E}">
        <p14:creationId xmlns:p14="http://schemas.microsoft.com/office/powerpoint/2010/main" val="285953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Схема </a:t>
            </a:r>
            <a:r>
              <a:rPr lang="ru-RU" sz="3200" dirty="0" err="1"/>
              <a:t>функціональна</a:t>
            </a:r>
            <a:r>
              <a:rPr lang="ru-RU" sz="3200" dirty="0"/>
              <a:t> </a:t>
            </a:r>
            <a:r>
              <a:rPr lang="ru-RU" sz="3200" dirty="0" err="1"/>
              <a:t>модернізованої</a:t>
            </a:r>
            <a:r>
              <a:rPr lang="ru-RU" sz="3200" dirty="0"/>
              <a:t> </a:t>
            </a:r>
            <a:r>
              <a:rPr lang="ru-RU" sz="3200" dirty="0" err="1"/>
              <a:t>системи</a:t>
            </a:r>
            <a:r>
              <a:rPr lang="ru-RU" sz="3200" dirty="0"/>
              <a:t> </a:t>
            </a:r>
            <a:r>
              <a:rPr lang="ru-RU" sz="3200" dirty="0" err="1"/>
              <a:t>автоматизації</a:t>
            </a:r>
            <a:r>
              <a:rPr lang="ru-RU" sz="3200" dirty="0"/>
              <a:t> </a:t>
            </a:r>
            <a:r>
              <a:rPr lang="ru-RU" sz="3200" dirty="0" err="1"/>
              <a:t>процесу</a:t>
            </a:r>
            <a:r>
              <a:rPr lang="ru-RU" sz="3200" dirty="0"/>
              <a:t> сушки </a:t>
            </a:r>
            <a:r>
              <a:rPr lang="ru-RU" sz="3200" dirty="0" err="1"/>
              <a:t>цукру</a:t>
            </a:r>
            <a:r>
              <a:rPr lang="ru-RU" sz="3200" dirty="0"/>
              <a:t> у </a:t>
            </a:r>
            <a:r>
              <a:rPr lang="ru-RU" sz="3200" dirty="0" err="1"/>
              <a:t>псевдорозрідженому</a:t>
            </a:r>
            <a:r>
              <a:rPr lang="ru-RU" sz="3200" dirty="0"/>
              <a:t> </a:t>
            </a:r>
            <a:r>
              <a:rPr lang="ru-RU" sz="3200" dirty="0" err="1"/>
              <a:t>шарі</a:t>
            </a:r>
            <a:endParaRPr lang="uk-UA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982" y="1600200"/>
            <a:ext cx="6400036" cy="4525963"/>
          </a:xfrm>
        </p:spPr>
      </p:pic>
    </p:spTree>
    <p:extLst>
      <p:ext uri="{BB962C8B-B14F-4D97-AF65-F5344CB8AC3E}">
        <p14:creationId xmlns:p14="http://schemas.microsoft.com/office/powerpoint/2010/main" val="300808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Схема </a:t>
            </a:r>
            <a:r>
              <a:rPr lang="ru-RU" sz="3200" dirty="0" err="1"/>
              <a:t>електрична</a:t>
            </a:r>
            <a:r>
              <a:rPr lang="ru-RU" sz="3200" dirty="0"/>
              <a:t> </a:t>
            </a:r>
            <a:r>
              <a:rPr lang="ru-RU" sz="3200" dirty="0" err="1"/>
              <a:t>принципова</a:t>
            </a:r>
            <a:r>
              <a:rPr lang="ru-RU" sz="3200" dirty="0"/>
              <a:t> </a:t>
            </a:r>
            <a:r>
              <a:rPr lang="ru-RU" sz="3200" dirty="0" err="1"/>
              <a:t>автоматизованої</a:t>
            </a:r>
            <a:r>
              <a:rPr lang="ru-RU" sz="3200" dirty="0"/>
              <a:t> </a:t>
            </a:r>
            <a:r>
              <a:rPr lang="ru-RU" sz="3200" dirty="0" err="1"/>
              <a:t>системи</a:t>
            </a:r>
            <a:r>
              <a:rPr lang="ru-RU" sz="3200" dirty="0"/>
              <a:t> </a:t>
            </a:r>
            <a:r>
              <a:rPr lang="ru-RU" sz="3200" dirty="0" err="1"/>
              <a:t>процесу</a:t>
            </a:r>
            <a:r>
              <a:rPr lang="ru-RU" sz="3200" dirty="0"/>
              <a:t> сушки </a:t>
            </a:r>
            <a:r>
              <a:rPr lang="ru-RU" sz="3200" dirty="0" err="1"/>
              <a:t>цукру</a:t>
            </a:r>
            <a:r>
              <a:rPr lang="ru-RU" sz="3200" dirty="0"/>
              <a:t> у </a:t>
            </a:r>
            <a:r>
              <a:rPr lang="ru-RU" sz="3200" dirty="0" err="1"/>
              <a:t>псевдорозрідженому</a:t>
            </a:r>
            <a:r>
              <a:rPr lang="ru-RU" sz="3200" dirty="0"/>
              <a:t> </a:t>
            </a:r>
            <a:r>
              <a:rPr lang="ru-RU" sz="3200" dirty="0" err="1"/>
              <a:t>шарі</a:t>
            </a:r>
            <a:endParaRPr lang="uk-UA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19" y="1600200"/>
            <a:ext cx="6400761" cy="4525963"/>
          </a:xfrm>
        </p:spPr>
      </p:pic>
    </p:spTree>
    <p:extLst>
      <p:ext uri="{BB962C8B-B14F-4D97-AF65-F5344CB8AC3E}">
        <p14:creationId xmlns:p14="http://schemas.microsoft.com/office/powerpoint/2010/main" val="62474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/>
              <a:t>Технологічна</a:t>
            </a:r>
            <a:r>
              <a:rPr lang="ru-RU" sz="3600" dirty="0"/>
              <a:t> схема </a:t>
            </a:r>
            <a:r>
              <a:rPr lang="ru-RU" sz="3600" dirty="0" err="1"/>
              <a:t>виробництва</a:t>
            </a:r>
            <a:r>
              <a:rPr lang="ru-RU" sz="3600" dirty="0"/>
              <a:t> </a:t>
            </a:r>
            <a:r>
              <a:rPr lang="ru-RU" sz="3600" dirty="0" err="1"/>
              <a:t>цукру</a:t>
            </a:r>
            <a:endParaRPr lang="uk-UA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268760"/>
            <a:ext cx="4361178" cy="515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65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Зовнішній вигляд вентилятора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076" y="1600200"/>
            <a:ext cx="7311847" cy="4525963"/>
          </a:xfrm>
        </p:spPr>
      </p:pic>
    </p:spTree>
    <p:extLst>
      <p:ext uri="{BB962C8B-B14F-4D97-AF65-F5344CB8AC3E}">
        <p14:creationId xmlns:p14="http://schemas.microsoft.com/office/powerpoint/2010/main" val="365201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dirty="0"/>
              <a:t>Функціональна схема автоматизації процесу сушіння в барабанній сушарці</a:t>
            </a:r>
            <a:br>
              <a:rPr lang="uk-UA" sz="2800" dirty="0"/>
            </a:br>
            <a:endParaRPr lang="uk-UA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2776"/>
            <a:ext cx="7488832" cy="4682373"/>
          </a:xfrm>
        </p:spPr>
      </p:pic>
    </p:spTree>
    <p:extLst>
      <p:ext uri="{BB962C8B-B14F-4D97-AF65-F5344CB8AC3E}">
        <p14:creationId xmlns:p14="http://schemas.microsoft.com/office/powerpoint/2010/main" val="4281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3300" dirty="0"/>
              <a:t>Техніко-економічне порівняння варіантів систем електропривода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2262981"/>
          <a:ext cx="8229600" cy="2858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4191"/>
                <a:gridCol w="1399032"/>
                <a:gridCol w="1603126"/>
                <a:gridCol w="1593251"/>
              </a:tblGrid>
              <a:tr h="238125">
                <a:tc>
                  <a:txBody>
                    <a:bodyPr/>
                    <a:lstStyle/>
                    <a:p>
                      <a:endParaRPr lang="uk-UA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РКС-АД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ТРН-АД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ПЧ-АД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21590" indent="-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Вартість двигуна, грн.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2500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2500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2500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21590" indent="-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Вартість сист. керув., грн.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2500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4147,5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5925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21590" indent="-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Капітальні затрати, грн.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5000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6647,5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8425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21590" indent="-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Річні кап. затрати, грн./рік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850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1130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1432,25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21590" indent="-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Затрати на електроен. грн./рік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25324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21673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18504,42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21590" indent="-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Затрати на аморт., грн./рік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664,75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842,5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21590" indent="-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Затрати на ремонт, грн./рік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100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133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</a:t>
                      </a:r>
                      <a:r>
                        <a:rPr lang="en-US" sz="1400">
                          <a:effectLst/>
                        </a:rPr>
                        <a:t>68,5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21590" indent="-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Затрати на обслугов., грн./рік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1296,2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1123,53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975,77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21590" indent="-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Приведені річні затрати, грн./рік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28070,2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24724,28</a:t>
                      </a:r>
                      <a:endParaRPr lang="uk-UA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21923,44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356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/>
              <a:t>Функціональна</a:t>
            </a:r>
            <a:r>
              <a:rPr lang="ru-RU" sz="2800" dirty="0"/>
              <a:t> схема </a:t>
            </a:r>
            <a:r>
              <a:rPr lang="ru-RU" sz="2800" dirty="0" err="1"/>
              <a:t>системи</a:t>
            </a:r>
            <a:r>
              <a:rPr lang="ru-RU" sz="2800" dirty="0"/>
              <a:t> </a:t>
            </a:r>
            <a:r>
              <a:rPr lang="ru-RU" sz="2800" dirty="0" err="1"/>
              <a:t>електропривода</a:t>
            </a:r>
            <a:r>
              <a:rPr lang="ru-RU" sz="2800" dirty="0"/>
              <a:t> вентилятора у </a:t>
            </a:r>
            <a:r>
              <a:rPr lang="ru-RU" sz="2800" dirty="0" err="1"/>
              <a:t>технологічному</a:t>
            </a:r>
            <a:r>
              <a:rPr lang="ru-RU" sz="2800" dirty="0"/>
              <a:t> </a:t>
            </a:r>
            <a:r>
              <a:rPr lang="ru-RU" sz="2800" dirty="0" err="1"/>
              <a:t>процесі</a:t>
            </a:r>
            <a:r>
              <a:rPr lang="ru-RU" sz="2800" dirty="0"/>
              <a:t> сушки </a:t>
            </a:r>
            <a:r>
              <a:rPr lang="ru-RU" sz="2800" dirty="0" err="1"/>
              <a:t>цукру</a:t>
            </a:r>
            <a:r>
              <a:rPr lang="ru-RU" sz="2800" dirty="0"/>
              <a:t> в  </a:t>
            </a:r>
            <a:r>
              <a:rPr lang="ru-RU" sz="2800" dirty="0" err="1"/>
              <a:t>псевдорозрідженому</a:t>
            </a:r>
            <a:r>
              <a:rPr lang="ru-RU" sz="2800" dirty="0"/>
              <a:t> </a:t>
            </a:r>
            <a:r>
              <a:rPr lang="ru-RU" sz="2800" dirty="0" err="1"/>
              <a:t>шарі</a:t>
            </a:r>
            <a:endParaRPr lang="uk-UA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942" y="1600200"/>
            <a:ext cx="7084116" cy="4525963"/>
          </a:xfrm>
        </p:spPr>
      </p:pic>
    </p:spTree>
    <p:extLst>
      <p:ext uri="{BB962C8B-B14F-4D97-AF65-F5344CB8AC3E}">
        <p14:creationId xmlns:p14="http://schemas.microsoft.com/office/powerpoint/2010/main" val="189157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dirty="0"/>
              <a:t>Структурна схема електропривода вентилятора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23" y="1600200"/>
            <a:ext cx="708295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31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Схема </a:t>
            </a:r>
            <a:r>
              <a:rPr lang="ru-RU" dirty="0" err="1"/>
              <a:t>електрична</a:t>
            </a:r>
            <a:r>
              <a:rPr lang="ru-RU" dirty="0"/>
              <a:t> </a:t>
            </a:r>
            <a:r>
              <a:rPr lang="ru-RU" dirty="0" err="1"/>
              <a:t>принципова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ПЧ-АД</a:t>
            </a:r>
            <a:endParaRPr lang="uk-U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553" y="1600200"/>
            <a:ext cx="469689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22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Результати моделювання</a:t>
            </a:r>
            <a:br>
              <a:rPr lang="uk-UA" dirty="0"/>
            </a:b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35" y="1600200"/>
            <a:ext cx="7398729" cy="4525963"/>
          </a:xfrm>
        </p:spPr>
      </p:pic>
    </p:spTree>
    <p:extLst>
      <p:ext uri="{BB962C8B-B14F-4D97-AF65-F5344CB8AC3E}">
        <p14:creationId xmlns:p14="http://schemas.microsoft.com/office/powerpoint/2010/main" val="257504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173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Модернізація електропривода вентилятора у технологічному процесі сушки цукру в  псевдорозрідженому шарі</vt:lpstr>
      <vt:lpstr>Технологічна схема виробництва цукру</vt:lpstr>
      <vt:lpstr>Зовнішній вигляд вентилятора</vt:lpstr>
      <vt:lpstr>Функціональна схема автоматизації процесу сушіння в барабанній сушарці </vt:lpstr>
      <vt:lpstr>Техніко-економічне порівняння варіантів систем електропривода </vt:lpstr>
      <vt:lpstr>Функціональна схема системи електропривода вентилятора у технологічному процесі сушки цукру в  псевдорозрідженому шарі</vt:lpstr>
      <vt:lpstr>Структурна схема електропривода вентилятора </vt:lpstr>
      <vt:lpstr>Схема електрична принципова системи ПЧ-АД</vt:lpstr>
      <vt:lpstr>Результати моделювання </vt:lpstr>
      <vt:lpstr>Схема структурна системи автоматизації сушки цукру у псевдорозрідженому шарі</vt:lpstr>
      <vt:lpstr>Схема функціональна модернізованої системи автоматизації процесу сушки цукру у псевдорозрідженому шарі</vt:lpstr>
      <vt:lpstr>Схема електрична принципова автоматизованої системи процесу сушки цукру у псевдорозрідженому шарі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Модернізація електропривода вентилятора у технологічному процесі сушки цукру в  псевдорозрідженому шарі</dc:title>
  <dc:creator>Victoriya</dc:creator>
  <cp:lastModifiedBy>Victoriya</cp:lastModifiedBy>
  <cp:revision>3</cp:revision>
  <dcterms:created xsi:type="dcterms:W3CDTF">2015-06-15T23:24:16Z</dcterms:created>
  <dcterms:modified xsi:type="dcterms:W3CDTF">2015-06-15T23:49:45Z</dcterms:modified>
</cp:coreProperties>
</file>