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5" r:id="rId9"/>
    <p:sldId id="264" r:id="rId10"/>
    <p:sldId id="266" r:id="rId11"/>
    <p:sldId id="268" r:id="rId12"/>
    <p:sldId id="267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382911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/>
              <a:t/>
            </a:r>
            <a:br>
              <a:rPr lang="uk-UA" sz="4800" dirty="0"/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/>
              <a:t/>
            </a:r>
            <a:br>
              <a:rPr lang="uk-UA" sz="4800" dirty="0"/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 smtClean="0"/>
              <a:t>Розробка </a:t>
            </a:r>
            <a:r>
              <a:rPr lang="uk-UA" sz="4800" dirty="0" smtClean="0"/>
              <a:t>бази </a:t>
            </a:r>
            <a:r>
              <a:rPr lang="uk-UA" sz="4800" dirty="0"/>
              <a:t>даних з використанням </a:t>
            </a:r>
            <a:r>
              <a:rPr lang="en-US" sz="4800" dirty="0" smtClean="0"/>
              <a:t>WEB – </a:t>
            </a:r>
            <a:r>
              <a:rPr lang="uk-UA" sz="4800" dirty="0" smtClean="0"/>
              <a:t>інтерфейсу для обліку викрадених </a:t>
            </a:r>
            <a:r>
              <a:rPr lang="uk-UA" sz="4800" dirty="0"/>
              <a:t>автомобілів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50552" y="4484712"/>
            <a:ext cx="8062912" cy="1752600"/>
          </a:xfrm>
        </p:spPr>
        <p:txBody>
          <a:bodyPr>
            <a:noAutofit/>
          </a:bodyPr>
          <a:lstStyle/>
          <a:p>
            <a:r>
              <a:rPr lang="uk-UA" sz="3600" dirty="0" smtClean="0"/>
              <a:t>Виконав: ст. гр. КІ – </a:t>
            </a:r>
            <a:r>
              <a:rPr lang="uk-UA" sz="3600" dirty="0" smtClean="0"/>
              <a:t>14 </a:t>
            </a:r>
            <a:r>
              <a:rPr lang="uk-UA" sz="3600" dirty="0" err="1" smtClean="0"/>
              <a:t>сп</a:t>
            </a:r>
            <a:endParaRPr lang="uk-UA" sz="3600" dirty="0" smtClean="0"/>
          </a:p>
          <a:p>
            <a:r>
              <a:rPr lang="uk-UA" sz="3600" dirty="0" smtClean="0"/>
              <a:t>Шабатура Є. І.</a:t>
            </a:r>
            <a:endParaRPr lang="ru-RU" sz="3600" dirty="0"/>
          </a:p>
          <a:p>
            <a:r>
              <a:rPr lang="uk-UA" sz="3600" dirty="0" smtClean="0"/>
              <a:t>Керівник: к.т.н., доц. </a:t>
            </a:r>
            <a:r>
              <a:rPr lang="uk-UA" sz="3600" dirty="0" err="1" smtClean="0"/>
              <a:t>каф.ОТ</a:t>
            </a:r>
            <a:endParaRPr lang="uk-UA" sz="3600" dirty="0" smtClean="0"/>
          </a:p>
          <a:p>
            <a:r>
              <a:rPr lang="uk-UA" sz="3600" dirty="0" smtClean="0"/>
              <a:t>Черняк О.І. 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21204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Робочі звіти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996650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4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Додавання нової заяви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32848" cy="495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68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 smtClean="0"/>
              <a:t>Штрафмайданчик</a:t>
            </a:r>
            <a:endParaRPr lang="ru-RU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5566"/>
            <a:ext cx="873921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6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uk-UA" sz="7200" dirty="0" smtClean="0"/>
              <a:t>Дякую за увагу!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1648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Головна </a:t>
            </a:r>
            <a:r>
              <a:rPr lang="uk-UA" dirty="0" err="1" smtClean="0"/>
              <a:t>кнопочна</a:t>
            </a:r>
            <a:r>
              <a:rPr lang="uk-UA" dirty="0" smtClean="0"/>
              <a:t> форма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26448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0"/>
            <a:ext cx="4296544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0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4288"/>
            <a:ext cx="8229600" cy="1399032"/>
          </a:xfrm>
        </p:spPr>
        <p:txBody>
          <a:bodyPr/>
          <a:lstStyle/>
          <a:p>
            <a:pPr algn="ctr"/>
            <a:r>
              <a:rPr lang="uk-UA" dirty="0" smtClean="0"/>
              <a:t>Робочі форми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5580856" cy="5791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88840"/>
            <a:ext cx="4752528" cy="189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5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Робочі звіти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494347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77841"/>
            <a:ext cx="389055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8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3960440" cy="2736304"/>
          </a:xfrm>
        </p:spPr>
        <p:txBody>
          <a:bodyPr>
            <a:normAutofit/>
          </a:bodyPr>
          <a:lstStyle/>
          <a:p>
            <a:r>
              <a:rPr lang="uk-UA" dirty="0" smtClean="0"/>
              <a:t>Подача заяви про викрадення автомобіля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02" y="116632"/>
            <a:ext cx="486879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02" y="4725144"/>
            <a:ext cx="4868798" cy="2003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50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Перелік розроблених звітів бази даних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39248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55006"/>
            <a:ext cx="3456384" cy="2486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4099570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670" y="4255006"/>
            <a:ext cx="4936924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670" y="5733256"/>
            <a:ext cx="4936924" cy="11247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8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Схема </a:t>
            </a:r>
            <a:r>
              <a:rPr lang="uk-UA" sz="7200" dirty="0" smtClean="0"/>
              <a:t>даних</a:t>
            </a:r>
            <a:endParaRPr lang="uk-UA" sz="7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848872" cy="488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36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Сторінка доступу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136904" cy="497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2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Головна сторінка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208912" cy="522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70</TotalTime>
  <Words>58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     Розробка бази даних з використанням WEB – інтерфейсу для обліку викрадених автомобілів</vt:lpstr>
      <vt:lpstr>Головна кнопочна форма</vt:lpstr>
      <vt:lpstr>Робочі форми</vt:lpstr>
      <vt:lpstr>Робочі звіти</vt:lpstr>
      <vt:lpstr>Подача заяви про викрадення автомобіля</vt:lpstr>
      <vt:lpstr>Перелік розроблених звітів бази даних</vt:lpstr>
      <vt:lpstr>Схема даних</vt:lpstr>
      <vt:lpstr>Сторінка доступу </vt:lpstr>
      <vt:lpstr>Головна сторінка</vt:lpstr>
      <vt:lpstr>Робочі звіти</vt:lpstr>
      <vt:lpstr>Додавання нової заяви</vt:lpstr>
      <vt:lpstr>Штрафмайданчик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Админ</cp:lastModifiedBy>
  <cp:revision>9</cp:revision>
  <dcterms:modified xsi:type="dcterms:W3CDTF">2015-06-18T20:16:14Z</dcterms:modified>
</cp:coreProperties>
</file>