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2664" y="-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85786" y="1857364"/>
            <a:ext cx="7772400" cy="210027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РОЗРОБКА КОНСТРУКЦІЇ ПРИЛАДУ ДЛЯ РЕЄСТРАЦІЇ ФОНОКАРДІОГРАМИ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428860" y="4643446"/>
            <a:ext cx="6400800" cy="17526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uk-UA" sz="2600" b="1" dirty="0" smtClean="0"/>
              <a:t>Розробив ст. гр. МА-14сп з/ф</a:t>
            </a:r>
            <a:endParaRPr lang="en-US" sz="2600" b="1" dirty="0" smtClean="0"/>
          </a:p>
          <a:p>
            <a:pPr algn="r"/>
            <a:r>
              <a:rPr lang="uk-UA" sz="2600" b="1" dirty="0" smtClean="0"/>
              <a:t>Чайковський К.О.</a:t>
            </a:r>
          </a:p>
          <a:p>
            <a:pPr lvl="1" algn="r"/>
            <a:r>
              <a:rPr lang="uk-UA" sz="2600" b="1" dirty="0" smtClean="0"/>
              <a:t>Керівник дипломного проекту</a:t>
            </a:r>
          </a:p>
          <a:p>
            <a:pPr lvl="1" algn="r"/>
            <a:r>
              <a:rPr lang="uk-UA" sz="2600" b="1" dirty="0" err="1" smtClean="0"/>
              <a:t>К.т.н</a:t>
            </a:r>
            <a:r>
              <a:rPr lang="uk-UA" sz="2600" b="1" dirty="0" smtClean="0"/>
              <a:t>., асистент </a:t>
            </a:r>
            <a:r>
              <a:rPr lang="uk-UA" sz="2600" b="1" dirty="0" err="1" smtClean="0"/>
              <a:t>Костішин</a:t>
            </a:r>
            <a:r>
              <a:rPr lang="uk-UA" sz="2600" b="1" dirty="0" smtClean="0"/>
              <a:t> С.В.</a:t>
            </a:r>
          </a:p>
          <a:p>
            <a:pPr algn="r"/>
            <a:endParaRPr lang="uk-UA" sz="2400" b="1" dirty="0" smtClean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142844" y="306911"/>
          <a:ext cx="8858248" cy="6336799"/>
        </p:xfrm>
        <a:graphic>
          <a:graphicData uri="http://schemas.openxmlformats.org/presentationml/2006/ole">
            <p:oleObj spid="_x0000_s5122" name="Visio" r:id="rId3" imgW="29432064" imgH="2107134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-168207" y="457207"/>
          <a:ext cx="9597991" cy="6186503"/>
        </p:xfrm>
        <a:graphic>
          <a:graphicData uri="http://schemas.openxmlformats.org/presentationml/2006/ole">
            <p:oleObj spid="_x0000_s4099" name="Visio" r:id="rId3" imgW="32690408" imgH="2107134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214282" y="357166"/>
          <a:ext cx="9001188" cy="7772213"/>
        </p:xfrm>
        <a:graphic>
          <a:graphicData uri="http://schemas.openxmlformats.org/presentationml/2006/ole">
            <p:oleObj spid="_x0000_s3074" name="Visio" r:id="rId3" imgW="30659278" imgH="2654397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142844" y="285728"/>
          <a:ext cx="8858280" cy="6327343"/>
        </p:xfrm>
        <a:graphic>
          <a:graphicData uri="http://schemas.openxmlformats.org/presentationml/2006/ole">
            <p:oleObj spid="_x0000_s2050" name="Visio" r:id="rId3" imgW="29486091" imgH="2107134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142844" y="357166"/>
          <a:ext cx="8842632" cy="6334143"/>
        </p:xfrm>
        <a:graphic>
          <a:graphicData uri="http://schemas.openxmlformats.org/presentationml/2006/ole">
            <p:oleObj spid="_x0000_s19458" name="Visio" r:id="rId3" imgW="29396137" imgH="21071340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83880" cy="1051560"/>
          </a:xfrm>
        </p:spPr>
        <p:txBody>
          <a:bodyPr>
            <a:normAutofit/>
          </a:bodyPr>
          <a:lstStyle/>
          <a:p>
            <a:r>
              <a:rPr lang="uk-UA" dirty="0" smtClean="0"/>
              <a:t>Моделювання роботи схеми</a:t>
            </a:r>
            <a:endParaRPr lang="uk-UA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12776"/>
            <a:ext cx="6984776" cy="441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28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Microsoft Visio Drawing</vt:lpstr>
      <vt:lpstr>РОЗРОБКА КОНСТРУКЦІЇ ПРИЛАДУ ДЛЯ РЕЄСТРАЦІЇ ФОНОКАРДІОГРАМИ</vt:lpstr>
      <vt:lpstr>Слайд 2</vt:lpstr>
      <vt:lpstr>Слайд 3</vt:lpstr>
      <vt:lpstr>Слайд 4</vt:lpstr>
      <vt:lpstr>Слайд 5</vt:lpstr>
      <vt:lpstr>Слайд 6</vt:lpstr>
      <vt:lpstr>Моделювання роботи схеми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КОНСТРУКЦІЇ ФОНОКАРДІОГРАФА</dc:title>
  <dc:creator>Вова</dc:creator>
  <cp:lastModifiedBy>sky</cp:lastModifiedBy>
  <cp:revision>9</cp:revision>
  <dcterms:created xsi:type="dcterms:W3CDTF">2012-05-15T21:03:07Z</dcterms:created>
  <dcterms:modified xsi:type="dcterms:W3CDTF">2015-06-15T11:11:54Z</dcterms:modified>
</cp:coreProperties>
</file>