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88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</p:sldIdLst>
  <p:sldSz cx="12192000" cy="9144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1392" y="36"/>
      </p:cViewPr>
      <p:guideLst>
        <p:guide orient="horz" pos="288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25670-ACDF-498C-AF23-16E808BD0D0B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F4F2B-301A-4DAF-A634-DDEDF1F77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724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F4F2B-301A-4DAF-A634-DDEDF1F770D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384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840571"/>
            <a:ext cx="103632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5181600"/>
            <a:ext cx="85344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8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366189"/>
            <a:ext cx="274320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66189"/>
            <a:ext cx="802640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889" y="3352802"/>
            <a:ext cx="8800601" cy="3017041"/>
          </a:xfrm>
        </p:spPr>
        <p:txBody>
          <a:bodyPr anchor="b">
            <a:normAutofit/>
          </a:bodyPr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889" y="6369841"/>
            <a:ext cx="8800601" cy="1501711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42292" y="5761545"/>
            <a:ext cx="1860631" cy="1042375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4445" y="6039389"/>
            <a:ext cx="779971" cy="486833"/>
          </a:xfrm>
        </p:spPr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843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602" y="832147"/>
            <a:ext cx="8785599" cy="170785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888" y="2844800"/>
            <a:ext cx="8789313" cy="503682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948259"/>
            <a:ext cx="1811141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557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2766083"/>
            <a:ext cx="8789313" cy="1958400"/>
          </a:xfrm>
        </p:spPr>
        <p:txBody>
          <a:bodyPr anchor="b"/>
          <a:lstStyle>
            <a:lvl1pPr algn="l">
              <a:defRPr sz="5333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4775200"/>
            <a:ext cx="8789313" cy="1147200"/>
          </a:xfrm>
        </p:spPr>
        <p:txBody>
          <a:bodyPr anchor="t"/>
          <a:lstStyle>
            <a:lvl1pPr marL="0" indent="0" algn="l">
              <a:buNone/>
              <a:defRPr sz="2667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4222037"/>
            <a:ext cx="1811141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4325521"/>
            <a:ext cx="779971" cy="486833"/>
          </a:xfrm>
        </p:spPr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2278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889" y="2848942"/>
            <a:ext cx="4263375" cy="502319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16410" y="2848942"/>
            <a:ext cx="4262791" cy="502319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78" y="948259"/>
            <a:ext cx="1811141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1050378"/>
            <a:ext cx="779971" cy="486833"/>
          </a:xfrm>
        </p:spPr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816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20469" y="2968835"/>
            <a:ext cx="3832795" cy="768349"/>
          </a:xfrm>
        </p:spPr>
        <p:txBody>
          <a:bodyPr anchor="b">
            <a:noAutofit/>
          </a:bodyPr>
          <a:lstStyle>
            <a:lvl1pPr marL="0" indent="0">
              <a:buNone/>
              <a:defRPr sz="3200" b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887" y="3737185"/>
            <a:ext cx="4263376" cy="41409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1540" y="2964531"/>
            <a:ext cx="3830985" cy="768349"/>
          </a:xfrm>
        </p:spPr>
        <p:txBody>
          <a:bodyPr anchor="b">
            <a:noAutofit/>
          </a:bodyPr>
          <a:lstStyle>
            <a:lvl1pPr marL="0" indent="0">
              <a:buNone/>
              <a:defRPr sz="3200" b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11620" y="3732881"/>
            <a:ext cx="4260907" cy="41409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948259"/>
            <a:ext cx="1811141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1050378"/>
            <a:ext cx="779971" cy="486833"/>
          </a:xfrm>
        </p:spPr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072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600" y="832147"/>
            <a:ext cx="8785600" cy="170785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78" y="948259"/>
            <a:ext cx="1811141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8541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78" y="948259"/>
            <a:ext cx="1811141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2572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7" y="594784"/>
            <a:ext cx="3506112" cy="1301749"/>
          </a:xfrm>
        </p:spPr>
        <p:txBody>
          <a:bodyPr anchor="b"/>
          <a:lstStyle>
            <a:lvl1pPr algn="l">
              <a:defRPr sz="2667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4659" y="594786"/>
            <a:ext cx="5054541" cy="7219951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7" y="2131484"/>
            <a:ext cx="3506112" cy="5683248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948259"/>
            <a:ext cx="1811141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616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6400800"/>
            <a:ext cx="8789313" cy="755651"/>
          </a:xfrm>
        </p:spPr>
        <p:txBody>
          <a:bodyPr anchor="b">
            <a:normAutofit/>
          </a:bodyPr>
          <a:lstStyle>
            <a:lvl1pPr algn="l"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888" y="846620"/>
            <a:ext cx="8789313" cy="5139960"/>
          </a:xfrm>
        </p:spPr>
        <p:txBody>
          <a:bodyPr anchor="t">
            <a:normAutofit/>
          </a:bodyPr>
          <a:lstStyle>
            <a:lvl1pPr marL="0" indent="0" algn="ctr">
              <a:buNone/>
              <a:defRPr sz="2133"/>
            </a:lvl1pPr>
            <a:lvl2pPr marL="609585" indent="0">
              <a:buNone/>
              <a:defRPr sz="2133"/>
            </a:lvl2pPr>
            <a:lvl3pPr marL="1219170" indent="0">
              <a:buNone/>
              <a:defRPr sz="2133"/>
            </a:lvl3pPr>
            <a:lvl4pPr marL="1828754" indent="0">
              <a:buNone/>
              <a:defRPr sz="2133"/>
            </a:lvl4pPr>
            <a:lvl5pPr marL="2438339" indent="0">
              <a:buNone/>
              <a:defRPr sz="2133"/>
            </a:lvl5pPr>
            <a:lvl6pPr marL="3047924" indent="0">
              <a:buNone/>
              <a:defRPr sz="2133"/>
            </a:lvl6pPr>
            <a:lvl7pPr marL="3657509" indent="0">
              <a:buNone/>
              <a:defRPr sz="2133"/>
            </a:lvl7pPr>
            <a:lvl8pPr marL="4267093" indent="0">
              <a:buNone/>
              <a:defRPr sz="2133"/>
            </a:lvl8pPr>
            <a:lvl9pPr marL="4876678" indent="0">
              <a:buNone/>
              <a:defRPr sz="2133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7156451"/>
            <a:ext cx="8789313" cy="658283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6547547"/>
            <a:ext cx="1811141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6644118"/>
            <a:ext cx="779971" cy="486833"/>
          </a:xfrm>
        </p:spPr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272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812800"/>
            <a:ext cx="8789313" cy="4156053"/>
          </a:xfrm>
        </p:spPr>
        <p:txBody>
          <a:bodyPr anchor="ctr">
            <a:normAutofit/>
          </a:bodyPr>
          <a:lstStyle>
            <a:lvl1pPr algn="l">
              <a:defRPr sz="6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5805395"/>
            <a:ext cx="8789313" cy="2074485"/>
          </a:xfrm>
        </p:spPr>
        <p:txBody>
          <a:bodyPr anchor="ctr"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4222037"/>
            <a:ext cx="1811141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4325521"/>
            <a:ext cx="779971" cy="486833"/>
          </a:xfrm>
        </p:spPr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1762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7498" y="812800"/>
            <a:ext cx="8146116" cy="3860800"/>
          </a:xfrm>
        </p:spPr>
        <p:txBody>
          <a:bodyPr anchor="ctr">
            <a:normAutofit/>
          </a:bodyPr>
          <a:lstStyle>
            <a:lvl1pPr algn="l">
              <a:defRPr sz="6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21296" y="4673600"/>
            <a:ext cx="7538517" cy="508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2133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609585" indent="0">
              <a:buFontTx/>
              <a:buNone/>
              <a:defRPr/>
            </a:lvl2pPr>
            <a:lvl3pPr marL="1219170" indent="0">
              <a:buFontTx/>
              <a:buNone/>
              <a:defRPr/>
            </a:lvl3pPr>
            <a:lvl4pPr marL="1828754" indent="0">
              <a:buFontTx/>
              <a:buNone/>
              <a:defRPr/>
            </a:lvl4pPr>
            <a:lvl5pPr marL="2438339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5805395"/>
            <a:ext cx="8789313" cy="2074485"/>
          </a:xfrm>
        </p:spPr>
        <p:txBody>
          <a:bodyPr anchor="ctr"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78" y="4222037"/>
            <a:ext cx="1811141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37" y="4325521"/>
            <a:ext cx="779971" cy="486833"/>
          </a:xfrm>
        </p:spPr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11089" y="864007"/>
            <a:ext cx="609759" cy="779701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/>
          <a:p>
            <a:pPr lvl="0"/>
            <a:r>
              <a:rPr lang="en-US" sz="10666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2711" y="3873742"/>
            <a:ext cx="609759" cy="779701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/>
          <a:p>
            <a:pPr lvl="0"/>
            <a:r>
              <a:rPr lang="en-US" sz="10666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72628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3251202"/>
            <a:ext cx="8789313" cy="3633127"/>
          </a:xfrm>
        </p:spPr>
        <p:txBody>
          <a:bodyPr anchor="b">
            <a:normAutofit/>
          </a:bodyPr>
          <a:lstStyle>
            <a:lvl1pPr algn="l">
              <a:defRPr sz="6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6908800"/>
            <a:ext cx="8789313" cy="972829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78" y="6547547"/>
            <a:ext cx="1811141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6644118"/>
            <a:ext cx="779971" cy="486833"/>
          </a:xfrm>
        </p:spPr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2660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917498" y="812800"/>
            <a:ext cx="8146116" cy="3860800"/>
          </a:xfrm>
        </p:spPr>
        <p:txBody>
          <a:bodyPr anchor="ctr">
            <a:normAutofit/>
          </a:bodyPr>
          <a:lstStyle>
            <a:lvl1pPr algn="l">
              <a:defRPr sz="6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887" y="5791200"/>
            <a:ext cx="8917723" cy="11176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3200">
                <a:solidFill>
                  <a:schemeClr val="accent1"/>
                </a:solidFill>
              </a:defRPr>
            </a:lvl1pPr>
            <a:lvl2pPr marL="609585" indent="0">
              <a:buFontTx/>
              <a:buNone/>
              <a:defRPr/>
            </a:lvl2pPr>
            <a:lvl3pPr marL="1219170" indent="0">
              <a:buFontTx/>
              <a:buNone/>
              <a:defRPr/>
            </a:lvl3pPr>
            <a:lvl4pPr marL="1828754" indent="0">
              <a:buFontTx/>
              <a:buNone/>
              <a:defRPr/>
            </a:lvl4pPr>
            <a:lvl5pPr marL="2438339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7" y="6908800"/>
            <a:ext cx="8917723" cy="972829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78" y="6547547"/>
            <a:ext cx="1811141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6644118"/>
            <a:ext cx="779971" cy="486833"/>
          </a:xfrm>
        </p:spPr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411089" y="864007"/>
            <a:ext cx="609759" cy="779701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/>
          <a:p>
            <a:pPr lvl="0"/>
            <a:r>
              <a:rPr lang="en-US" sz="10666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892711" y="3873742"/>
            <a:ext cx="609759" cy="779701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/>
          <a:p>
            <a:pPr lvl="0"/>
            <a:r>
              <a:rPr lang="en-US" sz="10666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60058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888" y="836543"/>
            <a:ext cx="8789312" cy="3840027"/>
          </a:xfrm>
        </p:spPr>
        <p:txBody>
          <a:bodyPr anchor="ctr">
            <a:normAutofit/>
          </a:bodyPr>
          <a:lstStyle>
            <a:lvl1pPr algn="l">
              <a:defRPr sz="6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888" y="5791200"/>
            <a:ext cx="8789313" cy="11176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3200">
                <a:solidFill>
                  <a:schemeClr val="accent1"/>
                </a:solidFill>
              </a:defRPr>
            </a:lvl1pPr>
            <a:lvl2pPr marL="609585" indent="0">
              <a:buFontTx/>
              <a:buNone/>
              <a:defRPr/>
            </a:lvl2pPr>
            <a:lvl3pPr marL="1219170" indent="0">
              <a:buFontTx/>
              <a:buNone/>
              <a:defRPr/>
            </a:lvl3pPr>
            <a:lvl4pPr marL="1828754" indent="0">
              <a:buFontTx/>
              <a:buNone/>
              <a:defRPr/>
            </a:lvl4pPr>
            <a:lvl5pPr marL="2438339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888" y="6908800"/>
            <a:ext cx="8789313" cy="972829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6547547"/>
            <a:ext cx="1811141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1637" y="6644118"/>
            <a:ext cx="779971" cy="486833"/>
          </a:xfrm>
        </p:spPr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26534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948259"/>
            <a:ext cx="1811141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0208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71380" y="836542"/>
            <a:ext cx="2208176" cy="7045089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888" y="836542"/>
            <a:ext cx="6288464" cy="70450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2A120-492C-4BEF-8BCE-E314FDE9EB4A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78" y="948259"/>
            <a:ext cx="1811141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DA7AF-73F7-423A-8321-4AB909BAE7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373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5875870"/>
            <a:ext cx="103632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875619"/>
            <a:ext cx="10363200" cy="2000249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608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21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82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430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803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64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25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861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133605"/>
            <a:ext cx="538480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2133605"/>
            <a:ext cx="538480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1" y="2046817"/>
            <a:ext cx="5386917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8" indent="0">
              <a:buNone/>
              <a:defRPr sz="2667" b="1"/>
            </a:lvl2pPr>
            <a:lvl3pPr marL="1219215" indent="0">
              <a:buNone/>
              <a:defRPr sz="2400" b="1"/>
            </a:lvl3pPr>
            <a:lvl4pPr marL="1828823" indent="0">
              <a:buNone/>
              <a:defRPr sz="2133" b="1"/>
            </a:lvl4pPr>
            <a:lvl5pPr marL="2438430" indent="0">
              <a:buNone/>
              <a:defRPr sz="2133" b="1"/>
            </a:lvl5pPr>
            <a:lvl6pPr marL="3048038" indent="0">
              <a:buNone/>
              <a:defRPr sz="2133" b="1"/>
            </a:lvl6pPr>
            <a:lvl7pPr marL="3657646" indent="0">
              <a:buNone/>
              <a:defRPr sz="2133" b="1"/>
            </a:lvl7pPr>
            <a:lvl8pPr marL="4267253" indent="0">
              <a:buNone/>
              <a:defRPr sz="2133" b="1"/>
            </a:lvl8pPr>
            <a:lvl9pPr marL="4876861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1" y="2899833"/>
            <a:ext cx="5386917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2046817"/>
            <a:ext cx="5389033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608" indent="0">
              <a:buNone/>
              <a:defRPr sz="2667" b="1"/>
            </a:lvl2pPr>
            <a:lvl3pPr marL="1219215" indent="0">
              <a:buNone/>
              <a:defRPr sz="2400" b="1"/>
            </a:lvl3pPr>
            <a:lvl4pPr marL="1828823" indent="0">
              <a:buNone/>
              <a:defRPr sz="2133" b="1"/>
            </a:lvl4pPr>
            <a:lvl5pPr marL="2438430" indent="0">
              <a:buNone/>
              <a:defRPr sz="2133" b="1"/>
            </a:lvl5pPr>
            <a:lvl6pPr marL="3048038" indent="0">
              <a:buNone/>
              <a:defRPr sz="2133" b="1"/>
            </a:lvl6pPr>
            <a:lvl7pPr marL="3657646" indent="0">
              <a:buNone/>
              <a:defRPr sz="2133" b="1"/>
            </a:lvl7pPr>
            <a:lvl8pPr marL="4267253" indent="0">
              <a:buNone/>
              <a:defRPr sz="2133" b="1"/>
            </a:lvl8pPr>
            <a:lvl9pPr marL="4876861" indent="0">
              <a:buNone/>
              <a:defRPr sz="213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899833"/>
            <a:ext cx="5389033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364067"/>
            <a:ext cx="4011084" cy="154940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364071"/>
            <a:ext cx="6815668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913471"/>
            <a:ext cx="4011084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608" indent="0">
              <a:buNone/>
              <a:defRPr sz="1600"/>
            </a:lvl2pPr>
            <a:lvl3pPr marL="1219215" indent="0">
              <a:buNone/>
              <a:defRPr sz="1333"/>
            </a:lvl3pPr>
            <a:lvl4pPr marL="1828823" indent="0">
              <a:buNone/>
              <a:defRPr sz="1200"/>
            </a:lvl4pPr>
            <a:lvl5pPr marL="2438430" indent="0">
              <a:buNone/>
              <a:defRPr sz="1200"/>
            </a:lvl5pPr>
            <a:lvl6pPr marL="3048038" indent="0">
              <a:buNone/>
              <a:defRPr sz="1200"/>
            </a:lvl6pPr>
            <a:lvl7pPr marL="3657646" indent="0">
              <a:buNone/>
              <a:defRPr sz="1200"/>
            </a:lvl7pPr>
            <a:lvl8pPr marL="4267253" indent="0">
              <a:buNone/>
              <a:defRPr sz="1200"/>
            </a:lvl8pPr>
            <a:lvl9pPr marL="4876861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6400801"/>
            <a:ext cx="7315200" cy="7556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817033"/>
            <a:ext cx="73152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608" indent="0">
              <a:buNone/>
              <a:defRPr sz="3733"/>
            </a:lvl2pPr>
            <a:lvl3pPr marL="1219215" indent="0">
              <a:buNone/>
              <a:defRPr sz="3200"/>
            </a:lvl3pPr>
            <a:lvl4pPr marL="1828823" indent="0">
              <a:buNone/>
              <a:defRPr sz="2667"/>
            </a:lvl4pPr>
            <a:lvl5pPr marL="2438430" indent="0">
              <a:buNone/>
              <a:defRPr sz="2667"/>
            </a:lvl5pPr>
            <a:lvl6pPr marL="3048038" indent="0">
              <a:buNone/>
              <a:defRPr sz="2667"/>
            </a:lvl6pPr>
            <a:lvl7pPr marL="3657646" indent="0">
              <a:buNone/>
              <a:defRPr sz="2667"/>
            </a:lvl7pPr>
            <a:lvl8pPr marL="4267253" indent="0">
              <a:buNone/>
              <a:defRPr sz="2667"/>
            </a:lvl8pPr>
            <a:lvl9pPr marL="4876861" indent="0">
              <a:buNone/>
              <a:defRPr sz="2667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7156452"/>
            <a:ext cx="7315200" cy="1073149"/>
          </a:xfrm>
        </p:spPr>
        <p:txBody>
          <a:bodyPr/>
          <a:lstStyle>
            <a:lvl1pPr marL="0" indent="0">
              <a:buNone/>
              <a:defRPr sz="1867"/>
            </a:lvl1pPr>
            <a:lvl2pPr marL="609608" indent="0">
              <a:buNone/>
              <a:defRPr sz="1600"/>
            </a:lvl2pPr>
            <a:lvl3pPr marL="1219215" indent="0">
              <a:buNone/>
              <a:defRPr sz="1333"/>
            </a:lvl3pPr>
            <a:lvl4pPr marL="1828823" indent="0">
              <a:buNone/>
              <a:defRPr sz="1200"/>
            </a:lvl4pPr>
            <a:lvl5pPr marL="2438430" indent="0">
              <a:buNone/>
              <a:defRPr sz="1200"/>
            </a:lvl5pPr>
            <a:lvl6pPr marL="3048038" indent="0">
              <a:buNone/>
              <a:defRPr sz="1200"/>
            </a:lvl6pPr>
            <a:lvl7pPr marL="3657646" indent="0">
              <a:buNone/>
              <a:defRPr sz="1200"/>
            </a:lvl7pPr>
            <a:lvl8pPr marL="4267253" indent="0">
              <a:buNone/>
              <a:defRPr sz="1200"/>
            </a:lvl8pPr>
            <a:lvl9pPr marL="4876861" indent="0">
              <a:buNone/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8458B-A383-4988-B0F2-64C554160B75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66184"/>
            <a:ext cx="109728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2133605"/>
            <a:ext cx="109728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8475138"/>
            <a:ext cx="284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8458B-A383-4988-B0F2-64C554160B75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8475138"/>
            <a:ext cx="3860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8475138"/>
            <a:ext cx="284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 descr="8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91785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21921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6" indent="-457206" algn="l" defTabSz="1219215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613" indent="-381006" algn="l" defTabSz="1219215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4019" indent="-304804" algn="l" defTabSz="121921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627" indent="-304804" algn="l" defTabSz="1219215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234" indent="-304804" algn="l" defTabSz="1219215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842" indent="-304804" algn="l" defTabSz="1219215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450" indent="-304804" algn="l" defTabSz="1219215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2057" indent="-304804" algn="l" defTabSz="1219215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665" indent="-304804" algn="l" defTabSz="1219215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608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15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23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430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8038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646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253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861" algn="l" defTabSz="121921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304800"/>
            <a:ext cx="2641600" cy="8851504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7228" y="380"/>
            <a:ext cx="2603029" cy="9137291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243840" cy="9144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3600" y="832147"/>
            <a:ext cx="8785600" cy="17078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888" y="2844800"/>
            <a:ext cx="8789313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3200" y="8180120"/>
            <a:ext cx="1021840" cy="4935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8458B-A383-4988-B0F2-64C554160B75}" type="datetimeFigureOut">
              <a:rPr lang="ru-RU" smtClean="0"/>
              <a:t>22.06.2015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887" y="8181080"/>
            <a:ext cx="7621984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681637" y="1050378"/>
            <a:ext cx="77997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667">
                <a:solidFill>
                  <a:srgbClr val="FEFFFF"/>
                </a:solidFill>
              </a:defRPr>
            </a:lvl1pPr>
          </a:lstStyle>
          <a:p>
            <a:fld id="{9269E86F-4884-47DB-97B1-9A0B6FF8BEC1}" type="slidenum">
              <a:rPr lang="ru-RU" smtClean="0"/>
              <a:t>‹#›</a:t>
            </a:fld>
            <a:endParaRPr lang="ru-RU"/>
          </a:p>
        </p:txBody>
      </p:sp>
      <p:pic>
        <p:nvPicPr>
          <p:cNvPr id="34" name="Рисунок 33" descr="7.jp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0" y="0"/>
            <a:ext cx="12192000" cy="917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047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  <p:sldLayoutId id="2147483803" r:id="rId15"/>
    <p:sldLayoutId id="2147483804" r:id="rId16"/>
  </p:sldLayoutIdLst>
  <p:txStyles>
    <p:titleStyle>
      <a:lvl1pPr algn="l" defTabSz="609585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457189" indent="-457189" algn="l" defTabSz="609585" rtl="0" eaLnBrk="1" latinLnBrk="0" hangingPunct="1">
        <a:spcBef>
          <a:spcPts val="1333"/>
        </a:spcBef>
        <a:spcAft>
          <a:spcPts val="0"/>
        </a:spcAft>
        <a:buClr>
          <a:schemeClr val="accent1"/>
        </a:buClr>
        <a:buFont typeface="Wingdings 3" charset="2"/>
        <a:buChar char="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ts val="1333"/>
        </a:spcBef>
        <a:spcAft>
          <a:spcPts val="0"/>
        </a:spcAft>
        <a:buClr>
          <a:schemeClr val="accent1"/>
        </a:buClr>
        <a:buFont typeface="Wingdings 3" charset="2"/>
        <a:buChar char=""/>
        <a:defRPr sz="213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ts val="1333"/>
        </a:spcBef>
        <a:spcAft>
          <a:spcPts val="0"/>
        </a:spcAft>
        <a:buClr>
          <a:schemeClr val="accent1"/>
        </a:buClr>
        <a:buFont typeface="Wingdings 3" charset="2"/>
        <a:buChar char=""/>
        <a:defRPr sz="1867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ts val="1333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ts val="1333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ts val="1333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ts val="1333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ts val="1333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ts val="1333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7716" y="6108171"/>
            <a:ext cx="8534400" cy="2112235"/>
          </a:xfrm>
        </p:spPr>
        <p:txBody>
          <a:bodyPr>
            <a:normAutofit/>
          </a:bodyPr>
          <a:lstStyle/>
          <a:p>
            <a:pPr algn="r"/>
            <a:r>
              <a:rPr lang="ru-RU" b="1" dirty="0" err="1" smtClean="0">
                <a:ln w="0">
                  <a:solidFill>
                    <a:srgbClr val="00B0F0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Виконав</a:t>
            </a:r>
            <a:r>
              <a:rPr lang="ru-RU" b="1" dirty="0" smtClean="0">
                <a:ln w="0">
                  <a:solidFill>
                    <a:srgbClr val="00B0F0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 ст. гр. 3КСУА-14сп</a:t>
            </a:r>
          </a:p>
          <a:p>
            <a:pPr algn="r"/>
            <a:r>
              <a:rPr lang="uk-UA" b="1" dirty="0" err="1" smtClean="0">
                <a:ln w="0">
                  <a:solidFill>
                    <a:srgbClr val="00B0F0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Доценко</a:t>
            </a:r>
            <a:r>
              <a:rPr lang="uk-UA" b="1" dirty="0" smtClean="0">
                <a:ln w="0">
                  <a:solidFill>
                    <a:srgbClr val="00B0F0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О.Ю.</a:t>
            </a:r>
          </a:p>
          <a:p>
            <a:pPr algn="r"/>
            <a:r>
              <a:rPr lang="uk-UA" b="1" dirty="0" smtClean="0">
                <a:ln w="0">
                  <a:solidFill>
                    <a:srgbClr val="00B0F0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Керівник: проф. каф. КСУ</a:t>
            </a:r>
          </a:p>
          <a:p>
            <a:pPr algn="r"/>
            <a:r>
              <a:rPr lang="uk-UA" b="1" dirty="0" smtClean="0">
                <a:ln w="0">
                  <a:solidFill>
                    <a:srgbClr val="00B0F0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Биков М.М</a:t>
            </a:r>
            <a:r>
              <a:rPr lang="uk-UA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.</a:t>
            </a:r>
            <a:endParaRPr lang="ru-RU" b="1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647716" y="2267748"/>
            <a:ext cx="8556931" cy="817058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/>
          <a:p>
            <a:pPr algn="r">
              <a:spcBef>
                <a:spcPct val="0"/>
              </a:spcBef>
              <a:defRPr/>
            </a:pPr>
            <a:r>
              <a:rPr lang="ru-RU" sz="4800" b="1" dirty="0">
                <a:ln w="0">
                  <a:solidFill>
                    <a:srgbClr val="00B0F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Автоматизована система </a:t>
            </a:r>
            <a:r>
              <a:rPr lang="ru-RU" sz="4800" b="1" dirty="0" err="1">
                <a:ln w="0">
                  <a:solidFill>
                    <a:srgbClr val="00B0F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управл</a:t>
            </a:r>
            <a:r>
              <a:rPr lang="uk-UA" sz="4800" b="1" dirty="0" err="1">
                <a:ln w="0">
                  <a:solidFill>
                    <a:srgbClr val="00B0F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іння</a:t>
            </a:r>
            <a:r>
              <a:rPr lang="uk-UA" sz="4800" b="1" dirty="0">
                <a:ln w="0">
                  <a:solidFill>
                    <a:srgbClr val="00B0F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хімічним реактором. Частина 2. Проектування програмного </a:t>
            </a:r>
          </a:p>
          <a:p>
            <a:pPr algn="r">
              <a:spcBef>
                <a:spcPct val="0"/>
              </a:spcBef>
              <a:defRPr/>
            </a:pPr>
            <a:r>
              <a:rPr lang="uk-UA" sz="4800" b="1" dirty="0">
                <a:ln w="0">
                  <a:solidFill>
                    <a:srgbClr val="00B0F0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забезпечення</a:t>
            </a:r>
            <a:endParaRPr lang="ru-RU" sz="4800" b="1" dirty="0">
              <a:ln w="0">
                <a:solidFill>
                  <a:srgbClr val="00B0F0"/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943872" y="251524"/>
            <a:ext cx="10363200" cy="1960034"/>
          </a:xfrm>
        </p:spPr>
        <p:txBody>
          <a:bodyPr/>
          <a:lstStyle/>
          <a:p>
            <a:r>
              <a:rPr lang="uk-UA" dirty="0" smtClean="0"/>
              <a:t>Вступ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27915" y="3227851"/>
            <a:ext cx="8534400" cy="2336800"/>
          </a:xfrm>
        </p:spPr>
        <p:txBody>
          <a:bodyPr>
            <a:noAutofit/>
          </a:bodyPr>
          <a:lstStyle/>
          <a:p>
            <a:pPr marL="609608" indent="-609608">
              <a:buFont typeface="Arial" panose="020B0604020202020204" pitchFamily="34" charset="0"/>
              <a:buChar char="•"/>
            </a:pPr>
            <a:r>
              <a:rPr lang="uk-UA" sz="4267" dirty="0">
                <a:ln w="0">
                  <a:solidFill>
                    <a:srgbClr val="00B0F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Актуальність теми</a:t>
            </a:r>
          </a:p>
          <a:p>
            <a:pPr marL="609608" indent="-609608">
              <a:buFont typeface="Arial" panose="020B0604020202020204" pitchFamily="34" charset="0"/>
              <a:buChar char="•"/>
            </a:pPr>
            <a:r>
              <a:rPr lang="uk-UA" sz="4267" dirty="0">
                <a:ln w="0">
                  <a:solidFill>
                    <a:srgbClr val="00B0F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Об’єкт дослідження</a:t>
            </a:r>
          </a:p>
          <a:p>
            <a:pPr marL="609608" indent="-609608">
              <a:buFont typeface="Arial" panose="020B0604020202020204" pitchFamily="34" charset="0"/>
              <a:buChar char="•"/>
            </a:pPr>
            <a:r>
              <a:rPr lang="uk-UA" sz="4267" dirty="0">
                <a:ln w="0">
                  <a:solidFill>
                    <a:srgbClr val="00B0F0"/>
                  </a:solidFill>
                </a:ln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Предмет дослідження</a:t>
            </a:r>
            <a:endParaRPr lang="ru-RU" sz="4267" dirty="0">
              <a:ln w="0">
                <a:solidFill>
                  <a:srgbClr val="00B0F0"/>
                </a:solidFill>
              </a:ln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3717" y="682522"/>
            <a:ext cx="8785598" cy="865371"/>
          </a:xfrm>
        </p:spPr>
        <p:txBody>
          <a:bodyPr>
            <a:normAutofit/>
          </a:bodyPr>
          <a:lstStyle/>
          <a:p>
            <a:pPr algn="ctr"/>
            <a:r>
              <a:rPr lang="uk-UA" sz="3733" dirty="0"/>
              <a:t>Схема конфігурації апаратури</a:t>
            </a:r>
            <a:endParaRPr lang="ru-RU" sz="3733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42"/>
          <a:stretch/>
        </p:blipFill>
        <p:spPr>
          <a:xfrm>
            <a:off x="1103445" y="1568734"/>
            <a:ext cx="10586059" cy="73682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62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1744" y="539552"/>
            <a:ext cx="4608512" cy="1707853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Алгоритм роботи системи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424" y="251520"/>
            <a:ext cx="3791744" cy="88924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90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1520"/>
            <a:ext cx="5212604" cy="170785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798" y="-32859"/>
            <a:ext cx="6774202" cy="91768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-23986" y="-32859"/>
            <a:ext cx="5393032" cy="17407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4400" dirty="0" smtClean="0"/>
              <a:t>Схема програми управління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6833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3792" y="252128"/>
            <a:ext cx="8785599" cy="1707853"/>
          </a:xfrm>
        </p:spPr>
        <p:txBody>
          <a:bodyPr/>
          <a:lstStyle/>
          <a:p>
            <a:r>
              <a:rPr lang="en-US" dirty="0" smtClean="0"/>
              <a:t>UML-</a:t>
            </a:r>
            <a:r>
              <a:rPr lang="uk-UA" dirty="0" smtClean="0"/>
              <a:t>діаграма варіантів використання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92" y="1959373"/>
            <a:ext cx="7272808" cy="71846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988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0226" y="467544"/>
            <a:ext cx="8328248" cy="1707853"/>
          </a:xfrm>
        </p:spPr>
        <p:txBody>
          <a:bodyPr>
            <a:normAutofit fontScale="90000"/>
          </a:bodyPr>
          <a:lstStyle/>
          <a:p>
            <a:r>
              <a:rPr lang="uk-UA" dirty="0"/>
              <a:t>ІНТЕРФЕЙС ПРОГРАМНОГО СЕРЕДОВИЩА </a:t>
            </a:r>
            <a:r>
              <a:rPr lang="en-US" dirty="0"/>
              <a:t>WINPLC7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9576" y="2699792"/>
            <a:ext cx="9912423" cy="59766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848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1"/>
            <a:ext cx="7248128" cy="914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-32742" y="0"/>
            <a:ext cx="4943872" cy="212324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3200" dirty="0" smtClean="0"/>
              <a:t>Результати машинного експерименту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2805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35960" y="3851920"/>
            <a:ext cx="8785599" cy="1707853"/>
          </a:xfrm>
        </p:spPr>
        <p:txBody>
          <a:bodyPr/>
          <a:lstStyle/>
          <a:p>
            <a:r>
              <a:rPr lang="uk-UA" b="1" dirty="0" smtClean="0">
                <a:ln w="0">
                  <a:solidFill>
                    <a:srgbClr val="00B0F0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Дякую за увагу!</a:t>
            </a:r>
            <a:endParaRPr lang="ru-RU" b="1" dirty="0">
              <a:ln w="0">
                <a:solidFill>
                  <a:srgbClr val="00B0F0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0321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65</Words>
  <Application>Microsoft Office PowerPoint</Application>
  <PresentationFormat>Произвольный</PresentationFormat>
  <Paragraphs>18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Wingdings 3</vt:lpstr>
      <vt:lpstr>Специальное оформление</vt:lpstr>
      <vt:lpstr>Легкий дым</vt:lpstr>
      <vt:lpstr>Презентация PowerPoint</vt:lpstr>
      <vt:lpstr>Вступ</vt:lpstr>
      <vt:lpstr>Схема конфігурації апаратури</vt:lpstr>
      <vt:lpstr>Алгоритм роботи системи</vt:lpstr>
      <vt:lpstr>Презентация PowerPoint</vt:lpstr>
      <vt:lpstr>UML-діаграма варіантів використання</vt:lpstr>
      <vt:lpstr>ІНТЕРФЕЙС ПРОГРАМНОГО СЕРЕДОВИЩА WINPLC7</vt:lpstr>
      <vt:lpstr>Презентация PowerPoint</vt:lpstr>
      <vt:lpstr>Дякую за увагу!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Логотип</dc:title>
  <dc:creator>Admin</dc:creator>
  <cp:lastModifiedBy>WORlaK</cp:lastModifiedBy>
  <cp:revision>13</cp:revision>
  <dcterms:created xsi:type="dcterms:W3CDTF">2011-12-13T19:04:59Z</dcterms:created>
  <dcterms:modified xsi:type="dcterms:W3CDTF">2015-06-21T21:05:56Z</dcterms:modified>
</cp:coreProperties>
</file>