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61" r:id="rId9"/>
    <p:sldId id="262" r:id="rId10"/>
    <p:sldId id="263" r:id="rId11"/>
    <p:sldId id="264" r:id="rId12"/>
    <p:sldId id="265" r:id="rId13"/>
    <p:sldId id="266" r:id="rId14"/>
    <p:sldId id="270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2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051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33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51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62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81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75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760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23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81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606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0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59288-45E6-4084-9632-46C7CCD38FDA}" type="datetimeFigureOut">
              <a:rPr lang="en-US" smtClean="0"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C88A4-A563-41F2-B2A0-9BB883932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03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04203"/>
            <a:ext cx="9144000" cy="2387600"/>
          </a:xfrm>
        </p:spPr>
        <p:txBody>
          <a:bodyPr>
            <a:noAutofit/>
          </a:bodyPr>
          <a:lstStyle/>
          <a:p>
            <a:r>
              <a:rPr lang="uk-UA" sz="4800" smtClean="0"/>
              <a:t>Програмне забезпечення </a:t>
            </a:r>
            <a:r>
              <a:rPr lang="uk-UA" sz="4800" dirty="0"/>
              <a:t>для адаптивного коригування вмісту лекційного матеріалу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53640" y="3647758"/>
            <a:ext cx="9144000" cy="1655762"/>
          </a:xfrm>
        </p:spPr>
        <p:txBody>
          <a:bodyPr>
            <a:normAutofit lnSpcReduction="10000"/>
          </a:bodyPr>
          <a:lstStyle/>
          <a:p>
            <a:pPr algn="r" fontAlgn="base"/>
            <a:r>
              <a:rPr lang="ru-RU" dirty="0" err="1" smtClean="0"/>
              <a:t>Розроби</a:t>
            </a:r>
            <a:r>
              <a:rPr lang="uk-UA" dirty="0" smtClean="0"/>
              <a:t>ла</a:t>
            </a:r>
            <a:r>
              <a:rPr lang="ru-RU" dirty="0" smtClean="0"/>
              <a:t> студентка </a:t>
            </a:r>
            <a:r>
              <a:rPr lang="ru-RU" dirty="0" err="1"/>
              <a:t>групи</a:t>
            </a:r>
            <a:r>
              <a:rPr lang="ru-RU" dirty="0"/>
              <a:t> </a:t>
            </a:r>
            <a:r>
              <a:rPr lang="ru-RU" dirty="0" smtClean="0"/>
              <a:t>1КС-14сп</a:t>
            </a:r>
            <a:endParaRPr lang="ru-RU" dirty="0"/>
          </a:p>
          <a:p>
            <a:pPr algn="r" fontAlgn="base"/>
            <a:r>
              <a:rPr lang="ru-RU" dirty="0" err="1" smtClean="0"/>
              <a:t>Гальцова</a:t>
            </a:r>
            <a:r>
              <a:rPr lang="ru-RU" dirty="0" smtClean="0"/>
              <a:t> Катерина </a:t>
            </a:r>
            <a:r>
              <a:rPr lang="ru-RU" dirty="0" err="1" smtClean="0"/>
              <a:t>Геннадіївна</a:t>
            </a:r>
            <a:endParaRPr lang="ru-RU" dirty="0" smtClean="0"/>
          </a:p>
          <a:p>
            <a:pPr algn="r" fontAlgn="base"/>
            <a:r>
              <a:rPr lang="ru-RU" dirty="0" err="1" smtClean="0"/>
              <a:t>Керівник</a:t>
            </a:r>
            <a:r>
              <a:rPr lang="ru-RU" dirty="0"/>
              <a:t> к.т.н., доц.</a:t>
            </a:r>
          </a:p>
          <a:p>
            <a:pPr algn="r" fontAlgn="base"/>
            <a:r>
              <a:rPr lang="ru-RU" dirty="0" err="1" smtClean="0"/>
              <a:t>Снігур</a:t>
            </a:r>
            <a:r>
              <a:rPr lang="ru-RU" dirty="0" smtClean="0"/>
              <a:t> </a:t>
            </a:r>
            <a:r>
              <a:rPr lang="ru-RU" dirty="0" err="1" smtClean="0"/>
              <a:t>Анатолій</a:t>
            </a:r>
            <a:r>
              <a:rPr lang="ru-RU" dirty="0" smtClean="0"/>
              <a:t> </a:t>
            </a:r>
            <a:r>
              <a:rPr lang="ru-RU" dirty="0" err="1" smtClean="0"/>
              <a:t>Васильович</a:t>
            </a:r>
            <a:endParaRPr lang="ru-RU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691640" y="4307840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/>
              <a:t>Вінниця-2015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753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Головне вікно програми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4877" y="1690688"/>
            <a:ext cx="6422246" cy="5032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Вікно тестування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7619" y="1690688"/>
            <a:ext cx="76967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83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Проблемні фрагменти лекції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4800" y="1690688"/>
            <a:ext cx="5962399" cy="500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3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Мінімальні системні вимоги розробленого ПЗ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•</a:t>
            </a:r>
            <a:r>
              <a:rPr lang="uk-UA" dirty="0"/>
              <a:t>	Процесор з тактовою частотою 1200 </a:t>
            </a:r>
            <a:r>
              <a:rPr lang="uk-UA" dirty="0" err="1"/>
              <a:t>MHz</a:t>
            </a:r>
            <a:r>
              <a:rPr lang="uk-UA" dirty="0"/>
              <a:t>;</a:t>
            </a:r>
            <a:endParaRPr lang="en-US" dirty="0"/>
          </a:p>
          <a:p>
            <a:pPr marL="0" indent="0">
              <a:buNone/>
            </a:pPr>
            <a:r>
              <a:rPr lang="uk-UA" dirty="0"/>
              <a:t>•	ОЗУ об'ємом 1 ГБ;</a:t>
            </a:r>
            <a:endParaRPr lang="en-US" dirty="0"/>
          </a:p>
          <a:p>
            <a:pPr marL="0" indent="0">
              <a:buNone/>
            </a:pPr>
            <a:r>
              <a:rPr lang="uk-UA" dirty="0"/>
              <a:t>•	Вільне місце на жорсткому диску від 300 </a:t>
            </a:r>
            <a:r>
              <a:rPr lang="uk-UA" dirty="0" err="1"/>
              <a:t>Мб</a:t>
            </a:r>
            <a:r>
              <a:rPr lang="uk-UA" dirty="0"/>
              <a:t>;</a:t>
            </a:r>
            <a:endParaRPr lang="en-US" dirty="0"/>
          </a:p>
          <a:p>
            <a:pPr marL="0" indent="0">
              <a:buNone/>
            </a:pPr>
            <a:r>
              <a:rPr lang="uk-UA" dirty="0"/>
              <a:t>•	Будь яка звукова карта для відтворення аудіо;</a:t>
            </a:r>
            <a:endParaRPr lang="en-US" dirty="0"/>
          </a:p>
          <a:p>
            <a:pPr marL="0" indent="0">
              <a:buNone/>
            </a:pPr>
            <a:r>
              <a:rPr lang="uk-UA" dirty="0"/>
              <a:t>•	Архітектура з розрядністю 32 біт або 64 біт (x86 або x64);</a:t>
            </a:r>
            <a:endParaRPr lang="en-US" dirty="0"/>
          </a:p>
          <a:p>
            <a:pPr marL="0" indent="0">
              <a:buNone/>
            </a:pPr>
            <a:r>
              <a:rPr lang="uk-UA" dirty="0"/>
              <a:t>•	Операційна система Windows XP, Vista, 7, 8;</a:t>
            </a:r>
            <a:endParaRPr lang="en-US" dirty="0"/>
          </a:p>
          <a:p>
            <a:pPr marL="0" indent="0">
              <a:buNone/>
            </a:pPr>
            <a:r>
              <a:rPr lang="uk-UA" dirty="0"/>
              <a:t>•	</a:t>
            </a:r>
            <a:r>
              <a:rPr lang="uk-UA" dirty="0" err="1"/>
              <a:t>Visual</a:t>
            </a:r>
            <a:r>
              <a:rPr lang="uk-UA" dirty="0"/>
              <a:t> </a:t>
            </a:r>
            <a:r>
              <a:rPr lang="uk-UA" dirty="0" err="1"/>
              <a:t>Studio</a:t>
            </a:r>
            <a:r>
              <a:rPr lang="uk-UA" dirty="0"/>
              <a:t> 2008 чи новішу;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23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Висновки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715963" algn="just">
              <a:buNone/>
            </a:pPr>
            <a:endParaRPr lang="uk-UA" dirty="0" smtClean="0"/>
          </a:p>
          <a:p>
            <a:pPr marL="0" indent="715963" algn="just">
              <a:buNone/>
            </a:pPr>
            <a:r>
              <a:rPr lang="uk-UA" dirty="0" smtClean="0"/>
              <a:t>У </a:t>
            </a:r>
            <a:r>
              <a:rPr lang="uk-UA" dirty="0"/>
              <a:t>ході виконання роботи було проаналізовано підходи до організації подібних систем і розроблено описане програмне забезпечення. У економічній частині було підтверджено доцільність розробки такої програми.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67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91005"/>
            <a:ext cx="10515600" cy="1325563"/>
          </a:xfrm>
        </p:spPr>
        <p:txBody>
          <a:bodyPr/>
          <a:lstStyle/>
          <a:p>
            <a:pPr algn="ctr"/>
            <a:r>
              <a:rPr lang="ru-RU" dirty="0" err="1" smtClean="0"/>
              <a:t>Дякую</a:t>
            </a:r>
            <a:r>
              <a:rPr lang="ru-RU" dirty="0" smtClean="0"/>
              <a:t> за </a:t>
            </a:r>
            <a:r>
              <a:rPr lang="ru-RU" dirty="0" err="1" smtClean="0"/>
              <a:t>увагу</a:t>
            </a:r>
            <a:r>
              <a:rPr lang="ru-RU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9045"/>
            <a:ext cx="10515600" cy="4351338"/>
          </a:xfrm>
        </p:spPr>
        <p:txBody>
          <a:bodyPr/>
          <a:lstStyle/>
          <a:p>
            <a:pPr marL="0" indent="0" fontAlgn="base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fontAlgn="base">
              <a:buNone/>
            </a:pPr>
            <a:endParaRPr lang="en-US" dirty="0" smtClean="0"/>
          </a:p>
          <a:p>
            <a:pPr marL="0" indent="0" fontAlgn="base">
              <a:buNone/>
            </a:pPr>
            <a:endParaRPr lang="en-US" dirty="0"/>
          </a:p>
          <a:p>
            <a:pPr marL="0" indent="0" fontAlgn="base">
              <a:buNone/>
            </a:pPr>
            <a:r>
              <a:rPr lang="ru-RU" dirty="0" smtClean="0"/>
              <a:t>Радо </a:t>
            </a:r>
            <a:r>
              <a:rPr lang="ru-RU" dirty="0" err="1"/>
              <a:t>відповім</a:t>
            </a:r>
            <a:r>
              <a:rPr lang="ru-RU" dirty="0"/>
              <a:t> на </a:t>
            </a:r>
            <a:r>
              <a:rPr lang="ru-RU" dirty="0" err="1"/>
              <a:t>ваші</a:t>
            </a:r>
            <a:r>
              <a:rPr lang="ru-RU" dirty="0"/>
              <a:t> </a:t>
            </a:r>
            <a:r>
              <a:rPr lang="ru-RU" dirty="0" err="1"/>
              <a:t>запитання</a:t>
            </a:r>
            <a:r>
              <a:rPr lang="ru-RU" dirty="0"/>
              <a:t> і </a:t>
            </a:r>
            <a:r>
              <a:rPr lang="ru-RU" dirty="0" err="1"/>
              <a:t>надам</a:t>
            </a:r>
            <a:r>
              <a:rPr lang="ru-RU" dirty="0"/>
              <a:t> </a:t>
            </a:r>
            <a:r>
              <a:rPr lang="ru-RU" dirty="0" err="1"/>
              <a:t>додаткову</a:t>
            </a:r>
            <a:r>
              <a:rPr lang="ru-RU" dirty="0"/>
              <a:t> </a:t>
            </a:r>
            <a:r>
              <a:rPr lang="ru-RU" dirty="0" err="1" smtClean="0"/>
              <a:t>інформацію</a:t>
            </a:r>
            <a:r>
              <a:rPr lang="en-US" dirty="0" smtClean="0"/>
              <a:t> ;)</a:t>
            </a:r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06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/>
              <a:t>Актуальність теми</a:t>
            </a:r>
            <a:br>
              <a:rPr lang="uk-U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715963" algn="just">
              <a:lnSpc>
                <a:spcPct val="150000"/>
              </a:lnSpc>
              <a:buNone/>
            </a:pPr>
            <a:r>
              <a:rPr lang="uk-UA" dirty="0"/>
              <a:t>Актуальність теми дипломної роботи зумовлена тим, що в дидактиці вищої школи накопичено значний досвід використання ІТ, однак питання їх ефективного застосування під час лекції у процесі вивчення дисциплін, ще не стало предметом ґрунтовних наукових досліджень</a:t>
            </a:r>
            <a:r>
              <a:rPr lang="uk-UA" dirty="0" smtClean="0"/>
              <a:t>.</a:t>
            </a:r>
          </a:p>
          <a:p>
            <a:pPr marL="0" indent="715963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uk-UA" dirty="0" smtClean="0"/>
              <a:t>Мета роботи полягає </a:t>
            </a:r>
            <a:r>
              <a:rPr lang="uk-UA" dirty="0"/>
              <a:t>у підвищенні ефективності лекційного матеріалу за рахунок адаптивного визначення слабких місць лекції, та їх коригування.</a:t>
            </a:r>
            <a:endParaRPr lang="en-US" dirty="0"/>
          </a:p>
          <a:p>
            <a:pPr marL="0" indent="715963" algn="just">
              <a:lnSpc>
                <a:spcPct val="150000"/>
              </a:lnSpc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47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831080" cy="3978275"/>
          </a:xfrm>
        </p:spPr>
        <p:txBody>
          <a:bodyPr>
            <a:normAutofit/>
          </a:bodyPr>
          <a:lstStyle/>
          <a:p>
            <a:r>
              <a:rPr lang="uk-UA" dirty="0"/>
              <a:t>Ділянка ПТМ у співвідношенні з навчальним матеріалом</a:t>
            </a:r>
            <a:endParaRPr lang="en-US" dirty="0"/>
          </a:p>
        </p:txBody>
      </p:sp>
      <p:pic>
        <p:nvPicPr>
          <p:cNvPr id="4" name="Рисунок 40" descr="http://www.setlab.net/images/Tytenko-generation2/ff10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43600" y="0"/>
            <a:ext cx="624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7829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dirty="0"/>
          </a:p>
        </p:txBody>
      </p:sp>
      <p:pic>
        <p:nvPicPr>
          <p:cNvPr id="4" name="Рисунок 50" descr="http://www.setlab.net/images/Tytenko-generation2/ris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4817" y="0"/>
            <a:ext cx="6102366" cy="685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58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Схема використання </a:t>
            </a:r>
            <a:r>
              <a:rPr lang="uk-UA" dirty="0" err="1"/>
              <a:t>понятійно</a:t>
            </a:r>
            <a:r>
              <a:rPr lang="uk-UA" dirty="0"/>
              <a:t>-тезисного підходу для автоматизації тестування.</a:t>
            </a:r>
            <a:endParaRPr lang="en-US" dirty="0"/>
          </a:p>
        </p:txBody>
      </p:sp>
      <p:pic>
        <p:nvPicPr>
          <p:cNvPr id="4" name="Рисунок 51" descr="http://www.setlab.net/images/article/articleR3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36620" y="1751989"/>
            <a:ext cx="5318760" cy="510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0062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Призначення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715963" algn="just">
              <a:buNone/>
            </a:pPr>
            <a:r>
              <a:rPr lang="ru-RU" dirty="0" smtClean="0"/>
              <a:t>Створена </a:t>
            </a:r>
            <a:r>
              <a:rPr lang="ru-RU" dirty="0" err="1" smtClean="0"/>
              <a:t>програма</a:t>
            </a:r>
            <a:r>
              <a:rPr lang="ru-RU" dirty="0" smtClean="0"/>
              <a:t> </a:t>
            </a:r>
            <a:r>
              <a:rPr lang="ru-RU" dirty="0" err="1" smtClean="0"/>
              <a:t>призначена</a:t>
            </a:r>
            <a:r>
              <a:rPr lang="ru-RU" dirty="0" smtClean="0"/>
              <a:t> для адаптивного </a:t>
            </a:r>
            <a:r>
              <a:rPr lang="ru-RU" dirty="0" err="1" smtClean="0"/>
              <a:t>коригування</a:t>
            </a:r>
            <a:r>
              <a:rPr lang="ru-RU" dirty="0" smtClean="0"/>
              <a:t> </a:t>
            </a:r>
            <a:r>
              <a:rPr lang="ru-RU" dirty="0" err="1" smtClean="0"/>
              <a:t>вмісту</a:t>
            </a:r>
            <a:r>
              <a:rPr lang="ru-RU" dirty="0" smtClean="0"/>
              <a:t> </a:t>
            </a:r>
            <a:r>
              <a:rPr lang="ru-RU" dirty="0" err="1" smtClean="0"/>
              <a:t>лекційного</a:t>
            </a:r>
            <a:r>
              <a:rPr lang="ru-RU" dirty="0" smtClean="0"/>
              <a:t> </a:t>
            </a:r>
            <a:r>
              <a:rPr lang="ru-RU" dirty="0" err="1" smtClean="0"/>
              <a:t>матеріалу</a:t>
            </a:r>
            <a:r>
              <a:rPr lang="ru-RU" dirty="0" smtClean="0"/>
              <a:t>. За </a:t>
            </a:r>
            <a:r>
              <a:rPr lang="ru-RU" dirty="0" err="1" smtClean="0"/>
              <a:t>допомогою</a:t>
            </a:r>
            <a:r>
              <a:rPr lang="ru-RU" dirty="0" smtClean="0"/>
              <a:t> </a:t>
            </a:r>
            <a:r>
              <a:rPr lang="ru-RU" dirty="0" err="1" smtClean="0"/>
              <a:t>даної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r>
              <a:rPr lang="ru-RU" dirty="0" smtClean="0"/>
              <a:t> ми </a:t>
            </a:r>
            <a:r>
              <a:rPr lang="ru-RU" dirty="0" err="1" smtClean="0"/>
              <a:t>можемо</a:t>
            </a:r>
            <a:r>
              <a:rPr lang="ru-RU" dirty="0" smtClean="0"/>
              <a:t> </a:t>
            </a:r>
            <a:r>
              <a:rPr lang="ru-RU" dirty="0" err="1" smtClean="0"/>
              <a:t>відкрити</a:t>
            </a:r>
            <a:r>
              <a:rPr lang="ru-RU" dirty="0" smtClean="0"/>
              <a:t> </a:t>
            </a:r>
            <a:r>
              <a:rPr lang="ru-RU" dirty="0" err="1" smtClean="0"/>
              <a:t>спецільно</a:t>
            </a:r>
            <a:r>
              <a:rPr lang="ru-RU" dirty="0" smtClean="0"/>
              <a:t> </a:t>
            </a:r>
            <a:r>
              <a:rPr lang="ru-RU" dirty="0" err="1" smtClean="0"/>
              <a:t>підготовлений</a:t>
            </a:r>
            <a:r>
              <a:rPr lang="ru-RU" dirty="0" smtClean="0"/>
              <a:t> </a:t>
            </a:r>
            <a:r>
              <a:rPr lang="ru-RU" dirty="0" err="1" smtClean="0"/>
              <a:t>лекційний</a:t>
            </a:r>
            <a:r>
              <a:rPr lang="ru-RU" dirty="0" smtClean="0"/>
              <a:t> </a:t>
            </a:r>
            <a:r>
              <a:rPr lang="ru-RU" dirty="0" err="1" smtClean="0"/>
              <a:t>матеріал</a:t>
            </a:r>
            <a:r>
              <a:rPr lang="ru-RU" dirty="0" smtClean="0"/>
              <a:t>, </a:t>
            </a:r>
            <a:r>
              <a:rPr lang="ru-RU" dirty="0" err="1" smtClean="0"/>
              <a:t>запропонований</a:t>
            </a:r>
            <a:r>
              <a:rPr lang="ru-RU" dirty="0" smtClean="0"/>
              <a:t> студентам для </a:t>
            </a:r>
            <a:r>
              <a:rPr lang="ru-RU" dirty="0" err="1" smtClean="0"/>
              <a:t>опрацювання</a:t>
            </a:r>
            <a:r>
              <a:rPr lang="ru-RU" dirty="0" smtClean="0"/>
              <a:t> і </a:t>
            </a:r>
            <a:r>
              <a:rPr lang="ru-RU" dirty="0" err="1" smtClean="0"/>
              <a:t>після</a:t>
            </a:r>
            <a:r>
              <a:rPr lang="ru-RU" dirty="0" smtClean="0"/>
              <a:t> того, як студент </a:t>
            </a:r>
            <a:r>
              <a:rPr lang="ru-RU" dirty="0" err="1" smtClean="0"/>
              <a:t>опрацює</a:t>
            </a:r>
            <a:r>
              <a:rPr lang="ru-RU" dirty="0" smtClean="0"/>
              <a:t> </a:t>
            </a:r>
            <a:r>
              <a:rPr lang="ru-RU" dirty="0" err="1" smtClean="0"/>
              <a:t>матеріал</a:t>
            </a:r>
            <a:r>
              <a:rPr lang="ru-RU" dirty="0" smtClean="0"/>
              <a:t>, </a:t>
            </a:r>
            <a:r>
              <a:rPr lang="ru-RU" dirty="0" err="1" smtClean="0"/>
              <a:t>програма</a:t>
            </a:r>
            <a:r>
              <a:rPr lang="ru-RU" dirty="0" smtClean="0"/>
              <a:t> </a:t>
            </a:r>
            <a:r>
              <a:rPr lang="ru-RU" dirty="0" err="1" smtClean="0"/>
              <a:t>дозволяє</a:t>
            </a:r>
            <a:r>
              <a:rPr lang="ru-RU" dirty="0" smtClean="0"/>
              <a:t> пройти </a:t>
            </a:r>
            <a:r>
              <a:rPr lang="ru-RU" dirty="0" err="1" smtClean="0"/>
              <a:t>тестування</a:t>
            </a:r>
            <a:r>
              <a:rPr lang="ru-RU" dirty="0" smtClean="0"/>
              <a:t> для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вузьких</a:t>
            </a:r>
            <a:r>
              <a:rPr lang="ru-RU" dirty="0" smtClean="0"/>
              <a:t> </a:t>
            </a:r>
            <a:r>
              <a:rPr lang="ru-RU" dirty="0" err="1" smtClean="0"/>
              <a:t>місць</a:t>
            </a:r>
            <a:r>
              <a:rPr lang="ru-RU" dirty="0" smtClean="0"/>
              <a:t> </a:t>
            </a:r>
            <a:r>
              <a:rPr lang="ru-RU" dirty="0" err="1" smtClean="0"/>
              <a:t>лекції</a:t>
            </a:r>
            <a:r>
              <a:rPr lang="ru-RU" dirty="0" smtClean="0"/>
              <a:t>.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проблемних</a:t>
            </a:r>
            <a:r>
              <a:rPr lang="ru-RU" dirty="0" smtClean="0"/>
              <a:t> </a:t>
            </a:r>
            <a:r>
              <a:rPr lang="ru-RU" dirty="0" err="1" smtClean="0"/>
              <a:t>сегментів</a:t>
            </a:r>
            <a:r>
              <a:rPr lang="ru-RU" dirty="0" smtClean="0"/>
              <a:t> у </a:t>
            </a:r>
            <a:r>
              <a:rPr lang="ru-RU" dirty="0" err="1" smtClean="0"/>
              <a:t>лекції</a:t>
            </a:r>
            <a:r>
              <a:rPr lang="ru-RU" dirty="0" smtClean="0"/>
              <a:t>, ми </a:t>
            </a:r>
            <a:r>
              <a:rPr lang="ru-RU" dirty="0" err="1" smtClean="0"/>
              <a:t>маємо</a:t>
            </a:r>
            <a:r>
              <a:rPr lang="ru-RU" dirty="0" smtClean="0"/>
              <a:t> </a:t>
            </a:r>
            <a:r>
              <a:rPr lang="ru-RU" dirty="0" err="1" smtClean="0"/>
              <a:t>змогу</a:t>
            </a:r>
            <a:r>
              <a:rPr lang="ru-RU" dirty="0" smtClean="0"/>
              <a:t> </a:t>
            </a:r>
            <a:r>
              <a:rPr lang="ru-RU" dirty="0" err="1" smtClean="0"/>
              <a:t>доповнити</a:t>
            </a:r>
            <a:r>
              <a:rPr lang="ru-RU" dirty="0" smtClean="0"/>
              <a:t> </a:t>
            </a:r>
            <a:r>
              <a:rPr lang="ru-RU" dirty="0" err="1" smtClean="0"/>
              <a:t>лекцію</a:t>
            </a:r>
            <a:r>
              <a:rPr lang="ru-RU" dirty="0" smtClean="0"/>
              <a:t> у тих </a:t>
            </a:r>
            <a:r>
              <a:rPr lang="ru-RU" dirty="0" err="1" smtClean="0"/>
              <a:t>місцях</a:t>
            </a:r>
            <a:r>
              <a:rPr lang="ru-RU" dirty="0" smtClean="0"/>
              <a:t> де є у тому потреба. </a:t>
            </a:r>
            <a:r>
              <a:rPr lang="ru-RU" dirty="0" err="1" smtClean="0"/>
              <a:t>Доповнення</a:t>
            </a:r>
            <a:r>
              <a:rPr lang="ru-RU" dirty="0" smtClean="0"/>
              <a:t> </a:t>
            </a:r>
            <a:r>
              <a:rPr lang="ru-RU" dirty="0" err="1" smtClean="0"/>
              <a:t>лекції</a:t>
            </a:r>
            <a:r>
              <a:rPr lang="ru-RU" dirty="0" smtClean="0"/>
              <a:t> </a:t>
            </a:r>
            <a:r>
              <a:rPr lang="ru-RU" dirty="0" err="1" smtClean="0"/>
              <a:t>відбувається</a:t>
            </a:r>
            <a:r>
              <a:rPr lang="ru-RU" dirty="0" smtClean="0"/>
              <a:t> в автоматичному </a:t>
            </a:r>
            <a:r>
              <a:rPr lang="ru-RU" dirty="0" err="1" smtClean="0"/>
              <a:t>режимі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наявної</a:t>
            </a:r>
            <a:r>
              <a:rPr lang="ru-RU" dirty="0" smtClean="0"/>
              <a:t> в </a:t>
            </a:r>
            <a:r>
              <a:rPr lang="ru-RU" dirty="0" err="1" smtClean="0"/>
              <a:t>базі</a:t>
            </a:r>
            <a:r>
              <a:rPr lang="ru-RU" dirty="0" smtClean="0"/>
              <a:t> </a:t>
            </a:r>
            <a:r>
              <a:rPr lang="ru-RU" dirty="0" err="1" smtClean="0"/>
              <a:t>літератури</a:t>
            </a:r>
            <a:r>
              <a:rPr lang="ru-RU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81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Засоби реалізації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715963" algn="just">
              <a:buNone/>
            </a:pPr>
            <a:r>
              <a:rPr lang="ru-RU" dirty="0"/>
              <a:t>Для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поставленої</a:t>
            </a:r>
            <a:r>
              <a:rPr lang="ru-RU" dirty="0"/>
              <a:t> </a:t>
            </a:r>
            <a:r>
              <a:rPr lang="ru-RU" dirty="0" err="1"/>
              <a:t>задачі</a:t>
            </a:r>
            <a:r>
              <a:rPr lang="ru-RU" dirty="0"/>
              <a:t>, </a:t>
            </a:r>
            <a:r>
              <a:rPr lang="ru-RU" dirty="0" err="1"/>
              <a:t>обрано</a:t>
            </a:r>
            <a:r>
              <a:rPr lang="ru-RU" dirty="0"/>
              <a:t> </a:t>
            </a:r>
            <a:r>
              <a:rPr lang="ru-RU" dirty="0" err="1"/>
              <a:t>сучасу</a:t>
            </a:r>
            <a:r>
              <a:rPr lang="ru-RU" dirty="0"/>
              <a:t> </a:t>
            </a:r>
            <a:r>
              <a:rPr lang="ru-RU" dirty="0" err="1"/>
              <a:t>об'єктно-орієнтовану</a:t>
            </a:r>
            <a:r>
              <a:rPr lang="ru-RU" dirty="0"/>
              <a:t> </a:t>
            </a:r>
            <a:r>
              <a:rPr lang="ru-RU" dirty="0" err="1"/>
              <a:t>мову</a:t>
            </a:r>
            <a:r>
              <a:rPr lang="ru-RU" dirty="0"/>
              <a:t> </a:t>
            </a:r>
            <a:r>
              <a:rPr lang="ru-RU" dirty="0" err="1"/>
              <a:t>програмування</a:t>
            </a:r>
            <a:r>
              <a:rPr lang="ru-RU" dirty="0"/>
              <a:t> </a:t>
            </a:r>
            <a:r>
              <a:rPr lang="en-US" dirty="0"/>
              <a:t>c</a:t>
            </a:r>
            <a:r>
              <a:rPr lang="ru-RU" dirty="0"/>
              <a:t>#, </a:t>
            </a:r>
            <a:r>
              <a:rPr lang="uk-UA" dirty="0"/>
              <a:t>що є основною мовою у технології .NET, яка у свою чергу дозволяє запускати додатки на різноманітних операційних системах. Система може бути модернізована в програмному середовищі </a:t>
            </a:r>
            <a:r>
              <a:rPr lang="uk-UA" dirty="0" err="1"/>
              <a:t>Visual</a:t>
            </a:r>
            <a:r>
              <a:rPr lang="uk-UA" dirty="0"/>
              <a:t> </a:t>
            </a:r>
            <a:r>
              <a:rPr lang="uk-UA" dirty="0" err="1"/>
              <a:t>Studio</a:t>
            </a:r>
            <a:r>
              <a:rPr lang="uk-UA" dirty="0"/>
              <a:t> починаючи із 2008 версії. Вихідні коди програми подано у додатках.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8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/>
              <a:t>Узагальнена схема перетворення лекційного матеріалу після проходження тестів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C:\Users\ZVV\Desktop\Untitled-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" t="5071" b="4810"/>
          <a:stretch/>
        </p:blipFill>
        <p:spPr bwMode="auto">
          <a:xfrm>
            <a:off x="838200" y="1825625"/>
            <a:ext cx="10671886" cy="4351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3488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ZVV\Desktop\ZEditor\ClassDiagram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020" y="-33272"/>
            <a:ext cx="7839526" cy="68912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020" y="5226685"/>
            <a:ext cx="542544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UML-</a:t>
            </a:r>
            <a:r>
              <a:rPr lang="uk-UA" dirty="0" smtClean="0"/>
              <a:t>діаграма класів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87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287</Words>
  <Application>Microsoft Office PowerPoint</Application>
  <PresentationFormat>Произвольный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Програмне забезпечення для адаптивного коригування вмісту лекційного матеріалу</vt:lpstr>
      <vt:lpstr>Актуальність теми </vt:lpstr>
      <vt:lpstr>Ділянка ПТМ у співвідношенні з навчальним матеріалом</vt:lpstr>
      <vt:lpstr>Презентация PowerPoint</vt:lpstr>
      <vt:lpstr>Схема використання понятійно-тезисного підходу для автоматизації тестування.</vt:lpstr>
      <vt:lpstr>Призначення</vt:lpstr>
      <vt:lpstr>Засоби реалізації</vt:lpstr>
      <vt:lpstr>Узагальнена схема перетворення лекційного матеріалу після проходження тестів</vt:lpstr>
      <vt:lpstr>UML-діаграма класів</vt:lpstr>
      <vt:lpstr>Головне вікно програми</vt:lpstr>
      <vt:lpstr>Вікно тестування</vt:lpstr>
      <vt:lpstr>Проблемні фрагменти лекції</vt:lpstr>
      <vt:lpstr>Мінімальні системні вимоги розробленого ПЗ:</vt:lpstr>
      <vt:lpstr>Висновки</vt:lpstr>
      <vt:lpstr>Дякую за увагу!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програмного забезпечення для адаптивного коригування вмісту лекційного матеріалу</dc:title>
  <dc:creator>ZVV</dc:creator>
  <cp:lastModifiedBy>Катя</cp:lastModifiedBy>
  <cp:revision>8</cp:revision>
  <dcterms:created xsi:type="dcterms:W3CDTF">2015-06-18T20:29:06Z</dcterms:created>
  <dcterms:modified xsi:type="dcterms:W3CDTF">2015-06-19T04:15:14Z</dcterms:modified>
</cp:coreProperties>
</file>