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vsdx" ContentType="application/vnd.ms-visio.drawing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6" r:id="rId7"/>
    <p:sldId id="260" r:id="rId8"/>
    <p:sldId id="261" r:id="rId9"/>
    <p:sldId id="264" r:id="rId10"/>
    <p:sldId id="267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4DD95D7-0755-4F13-B0D8-AE5C8E681BAD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C2AF35D-504D-4F1B-B076-BDD71A47DF9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D95D7-0755-4F13-B0D8-AE5C8E681BAD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2AF35D-504D-4F1B-B076-BDD71A47DF9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D95D7-0755-4F13-B0D8-AE5C8E681BAD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2AF35D-504D-4F1B-B076-BDD71A47DF9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D95D7-0755-4F13-B0D8-AE5C8E681BAD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2AF35D-504D-4F1B-B076-BDD71A47DF9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4DD95D7-0755-4F13-B0D8-AE5C8E681BAD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C2AF35D-504D-4F1B-B076-BDD71A47DF9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D95D7-0755-4F13-B0D8-AE5C8E681BAD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C2AF35D-504D-4F1B-B076-BDD71A47DF9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D95D7-0755-4F13-B0D8-AE5C8E681BAD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C2AF35D-504D-4F1B-B076-BDD71A47DF9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D95D7-0755-4F13-B0D8-AE5C8E681BAD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2AF35D-504D-4F1B-B076-BDD71A47DF9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DD95D7-0755-4F13-B0D8-AE5C8E681BAD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C2AF35D-504D-4F1B-B076-BDD71A47DF9F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4DD95D7-0755-4F13-B0D8-AE5C8E681BAD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C2AF35D-504D-4F1B-B076-BDD71A47DF9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4DD95D7-0755-4F13-B0D8-AE5C8E681BAD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C2AF35D-504D-4F1B-B076-BDD71A47DF9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4DD95D7-0755-4F13-B0D8-AE5C8E681BAD}" type="datetimeFigureOut">
              <a:rPr lang="uk-UA" smtClean="0"/>
              <a:pPr/>
              <a:t>16.06.2015</a:t>
            </a:fld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C2AF35D-504D-4F1B-B076-BDD71A47DF9F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2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3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755626"/>
          </a:xfrm>
        </p:spPr>
        <p:txBody>
          <a:bodyPr>
            <a:normAutofit/>
          </a:bodyPr>
          <a:lstStyle/>
          <a:p>
            <a:pPr algn="ctr"/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Вінницький національний технічний університет</a:t>
            </a:r>
            <a:b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Факультет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інформаційних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технологій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комп’ютерної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інженерії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Кафедра Обчислювальної техніки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19400"/>
            <a:ext cx="8442314" cy="226578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Дипломна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 робота на тему: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dirty="0" err="1" smtClean="0">
                <a:latin typeface="Arial" pitchFamily="34" charset="0"/>
                <a:cs typeface="Arial" pitchFamily="34" charset="0"/>
              </a:rPr>
              <a:t>“Розробка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мобільного додатку для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турклубу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“Бомба”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на базі операційної системи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Android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”</a:t>
            </a:r>
            <a:endParaRPr lang="uk-U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676278" y="5085184"/>
            <a:ext cx="6216202" cy="1561638"/>
          </a:xfrm>
          <a:prstGeom prst="rect">
            <a:avLst/>
          </a:prstGeom>
        </p:spPr>
        <p:txBody>
          <a:bodyPr lIns="45720" rIns="246888">
            <a:normAutofit fontScale="85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Виконав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ст.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групи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1К</a:t>
            </a:r>
            <a:r>
              <a:rPr lang="uk-UA" sz="3200" dirty="0">
                <a:latin typeface="Arial" panose="020B0604020202020204" pitchFamily="34" charset="0"/>
                <a:cs typeface="Arial" panose="020B0604020202020204" pitchFamily="34" charset="0"/>
              </a:rPr>
              <a:t>І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1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uk-UA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сп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  Горбач Антон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Керівник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асистент кафедри ОТ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                </a:t>
            </a:r>
            <a:r>
              <a:rPr kumimoji="0" lang="uk-UA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Теплицький</a:t>
            </a: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М.Ю.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uk-UA" sz="4800" dirty="0" smtClean="0"/>
          </a:p>
          <a:p>
            <a:pPr algn="ctr">
              <a:buNone/>
            </a:pPr>
            <a:r>
              <a:rPr lang="uk-UA" sz="4800" dirty="0" smtClean="0"/>
              <a:t>ДЯКУЮ ЗА УВАГУ </a:t>
            </a:r>
            <a:endParaRPr lang="uk-UA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C:\Users\toha0_000\Desktop\Диплом 5й курс\презенташка\aa95c3513b9054aaefc22cf87f67a4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Компоненти програми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Маніфест</a:t>
            </a:r>
            <a:r>
              <a:rPr lang="en-US" dirty="0" smtClean="0"/>
              <a:t>;</a:t>
            </a:r>
            <a:endParaRPr lang="uk-UA" dirty="0" smtClean="0"/>
          </a:p>
          <a:p>
            <a:r>
              <a:rPr lang="en-US" dirty="0" smtClean="0"/>
              <a:t>Java </a:t>
            </a:r>
            <a:r>
              <a:rPr lang="uk-UA" dirty="0" smtClean="0"/>
              <a:t>клас </a:t>
            </a:r>
            <a:r>
              <a:rPr lang="en-US" dirty="0" smtClean="0"/>
              <a:t>;</a:t>
            </a:r>
            <a:endParaRPr lang="uk-UA" dirty="0" smtClean="0"/>
          </a:p>
          <a:p>
            <a:r>
              <a:rPr lang="en-US" dirty="0" smtClean="0"/>
              <a:t>XML </a:t>
            </a:r>
            <a:r>
              <a:rPr lang="uk-UA" dirty="0" smtClean="0"/>
              <a:t>розмітка</a:t>
            </a:r>
            <a:r>
              <a:rPr lang="en-US" dirty="0" smtClean="0"/>
              <a:t>;</a:t>
            </a:r>
            <a:endParaRPr lang="uk-UA" dirty="0" smtClean="0"/>
          </a:p>
          <a:p>
            <a:r>
              <a:rPr lang="uk-UA" dirty="0" smtClean="0"/>
              <a:t>допоміжні бібліотеки</a:t>
            </a:r>
            <a:r>
              <a:rPr lang="en-US" dirty="0" smtClean="0"/>
              <a:t>;</a:t>
            </a:r>
            <a:endParaRPr lang="uk-UA" dirty="0" smtClean="0"/>
          </a:p>
          <a:p>
            <a:r>
              <a:rPr lang="uk-UA" dirty="0" smtClean="0"/>
              <a:t>допоміжні сервіси</a:t>
            </a:r>
            <a:r>
              <a:rPr lang="en-US" dirty="0" smtClean="0"/>
              <a:t>.</a:t>
            </a:r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Вивід інформації на дисплей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636912"/>
            <a:ext cx="1944216" cy="2664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Java class</a:t>
            </a:r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2636912"/>
            <a:ext cx="1944216" cy="2664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XML file </a:t>
            </a:r>
            <a:endParaRPr lang="uk-UA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88224" y="2636912"/>
            <a:ext cx="1944216" cy="2664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Display</a:t>
            </a:r>
            <a:endParaRPr lang="uk-UA" dirty="0"/>
          </a:p>
        </p:txBody>
      </p:sp>
      <p:cxnSp>
        <p:nvCxnSpPr>
          <p:cNvPr id="10" name="Прямая со стрелкой 9"/>
          <p:cNvCxnSpPr>
            <a:stCxn id="4" idx="3"/>
            <a:endCxn id="7" idx="1"/>
          </p:cNvCxnSpPr>
          <p:nvPr/>
        </p:nvCxnSpPr>
        <p:spPr>
          <a:xfrm>
            <a:off x="3203848" y="3969060"/>
            <a:ext cx="72008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868144" y="4005064"/>
            <a:ext cx="72008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Структура Додатку</a:t>
            </a:r>
            <a:endParaRPr lang="uk-UA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051720" y="1556792"/>
          <a:ext cx="5257800" cy="4981575"/>
        </p:xfrm>
        <a:graphic>
          <a:graphicData uri="http://schemas.openxmlformats.org/presentationml/2006/ole">
            <p:oleObj spid="_x0000_s2050" name="Visio" r:id="rId3" imgW="5257791" imgH="4981537" progId="Visio.Drawing.15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Головне меню програми</a:t>
            </a:r>
            <a:endParaRPr lang="uk-UA" dirty="0"/>
          </a:p>
        </p:txBody>
      </p:sp>
      <p:pic>
        <p:nvPicPr>
          <p:cNvPr id="3074" name="Picture 2" descr="C:\Users\toha0_000\Desktop\Диплом 5й курс\ДОП ФАЙЛЬІ\2015-06-14_17-06-4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3017308" cy="4525962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211960" y="1916832"/>
            <a:ext cx="4104456" cy="4392488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Головне</a:t>
            </a:r>
            <a:r>
              <a:rPr kumimoji="0" lang="uk-UA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меню складається з двох основних компонентів</a:t>
            </a:r>
          </a:p>
          <a:p>
            <a:pPr marL="54864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uk-UA" sz="24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54864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noProof="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Java </a:t>
            </a:r>
            <a:r>
              <a:rPr lang="uk-UA" sz="2400" noProof="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клас </a:t>
            </a:r>
            <a:r>
              <a:rPr lang="en-US" sz="2400" noProof="0" dirty="0" err="1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MainActivity</a:t>
            </a:r>
            <a:endParaRPr lang="en-US" sz="2400" noProof="0" dirty="0" smtClean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54864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Xml </a:t>
            </a:r>
            <a:r>
              <a:rPr kumimoji="0" lang="uk-UA" sz="2400" b="0" i="0" u="none" strike="noStrike" kern="1200" cap="none" spc="0" normalizeH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файл розмітки</a:t>
            </a:r>
            <a:endParaRPr kumimoji="0" lang="uk-UA" sz="2400" b="0" i="0" u="none" strike="noStrike" kern="1200" cap="none" spc="0" normalizeH="0" noProof="0" dirty="0" smtClean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54864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400" b="0" i="0" u="none" strike="noStrike" kern="1200" cap="none" spc="0" normalizeH="0" noProof="0" dirty="0" smtClean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54864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 також з допоміжних файлів писок кнопок</a:t>
            </a:r>
            <a:endParaRPr lang="uk-UA" sz="2400" baseline="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54864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400" b="0" i="0" u="none" strike="noStrike" kern="1200" cap="none" spc="0" normalizeH="0" noProof="0" dirty="0" smtClean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54864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uk-UA" sz="2400" baseline="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54864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Принцип роботи Фото галереї</a:t>
            </a:r>
            <a:endParaRPr lang="uk-UA" dirty="0"/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1187624" y="1340768"/>
          <a:ext cx="7094893" cy="5256485"/>
        </p:xfrm>
        <a:graphic>
          <a:graphicData uri="http://schemas.openxmlformats.org/presentationml/2006/ole">
            <p:oleObj spid="_x0000_s4101" name="Visio" r:id="rId3" imgW="4962392" imgH="3676551" progId="Visio.Drawing.15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Структура таблиць в базі даних</a:t>
            </a:r>
            <a:endParaRPr lang="uk-UA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67544" y="1844824"/>
          <a:ext cx="8171454" cy="4320877"/>
        </p:xfrm>
        <a:graphic>
          <a:graphicData uri="http://schemas.openxmlformats.org/presentationml/2006/ole">
            <p:oleObj spid="_x0000_s5122" name="Visio" r:id="rId3" imgW="5295992" imgH="2800243" progId="Visio.Drawing.15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err="1" smtClean="0"/>
              <a:t>Висносвки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1800" dirty="0" smtClean="0"/>
              <a:t>У дипломній роботі було розроблено мобільний додаток для туристичного клубу </a:t>
            </a:r>
            <a:r>
              <a:rPr lang="uk-UA" sz="1800" dirty="0" err="1" smtClean="0"/>
              <a:t>“Бомба”</a:t>
            </a:r>
            <a:r>
              <a:rPr lang="uk-UA" sz="1800" dirty="0" smtClean="0"/>
              <a:t> який надає можливість користувачеві проглянути фото альбом з минулих подорожей, також слідкувати за новинами. В розділі </a:t>
            </a:r>
            <a:r>
              <a:rPr lang="uk-UA" sz="1800" dirty="0" err="1" smtClean="0"/>
              <a:t>“Країни”</a:t>
            </a:r>
            <a:r>
              <a:rPr lang="uk-UA" sz="1800" dirty="0" smtClean="0"/>
              <a:t> можна отримати най необхіднішу інформацію про ту чи іншу країну на території якої туристичний клуб надає свої послуги. В відділі тури можна побачити які тури зараз в наявності і чи є термінові путівки. Вся ця інформація відображається з однієї бази за офіційним сайтом тому є достовірною і доцільною.</a:t>
            </a:r>
          </a:p>
          <a:p>
            <a:pPr>
              <a:buNone/>
            </a:pPr>
            <a:r>
              <a:rPr lang="uk-UA" sz="1800" dirty="0" smtClean="0"/>
              <a:t>У роботі розглянуто такі технології як </a:t>
            </a:r>
            <a:r>
              <a:rPr lang="en-US" sz="1800" dirty="0" smtClean="0"/>
              <a:t>SQL, Java SE </a:t>
            </a:r>
            <a:r>
              <a:rPr lang="uk-UA" sz="1800" dirty="0" smtClean="0"/>
              <a:t>, </a:t>
            </a:r>
            <a:r>
              <a:rPr lang="en-US" sz="1800" dirty="0" smtClean="0"/>
              <a:t>XML</a:t>
            </a:r>
            <a:r>
              <a:rPr lang="uk-UA" sz="1800" dirty="0" smtClean="0"/>
              <a:t>. Також було використано допоміжні бібліотеки такі як – </a:t>
            </a:r>
            <a:r>
              <a:rPr lang="en-US" sz="1800" dirty="0" smtClean="0"/>
              <a:t>JDBC connector, Picasso. </a:t>
            </a:r>
            <a:r>
              <a:rPr lang="uk-UA" sz="1800" dirty="0" smtClean="0"/>
              <a:t>Було проаналізовано стандарти відображення зображення на мобільних пристроях на основі чого було розроблено дизайн і записано формати відображенню</a:t>
            </a:r>
            <a:endParaRPr lang="uk-UA" sz="1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396</TotalTime>
  <Words>227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Литейная</vt:lpstr>
      <vt:lpstr>Visio</vt:lpstr>
      <vt:lpstr>Microsoft Visio Drawing</vt:lpstr>
      <vt:lpstr>Вінницький національний технічний університет Факультет інформаційних технологій та комп’ютерної інженерії Кафедра Обчислювальної техніки</vt:lpstr>
      <vt:lpstr>Слайд 2</vt:lpstr>
      <vt:lpstr>Компоненти програми</vt:lpstr>
      <vt:lpstr>Вивід інформації на дисплей</vt:lpstr>
      <vt:lpstr>Структура Додатку</vt:lpstr>
      <vt:lpstr>Головне меню програми</vt:lpstr>
      <vt:lpstr>Принцип роботи Фото галереї</vt:lpstr>
      <vt:lpstr>Структура таблиць в базі даних</vt:lpstr>
      <vt:lpstr>Висносвки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Дипломна робота  студента Горбача А.С. групи 1КС-14сп</dc:title>
  <dc:creator>Антон Горбач</dc:creator>
  <cp:lastModifiedBy>Антон Горбач</cp:lastModifiedBy>
  <cp:revision>40</cp:revision>
  <dcterms:created xsi:type="dcterms:W3CDTF">2015-06-14T08:11:45Z</dcterms:created>
  <dcterms:modified xsi:type="dcterms:W3CDTF">2015-06-16T04:50:09Z</dcterms:modified>
</cp:coreProperties>
</file>