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sldIdLst>
    <p:sldId id="263" r:id="rId2"/>
    <p:sldId id="264" r:id="rId3"/>
    <p:sldId id="265" r:id="rId4"/>
    <p:sldId id="256" r:id="rId5"/>
    <p:sldId id="266" r:id="rId6"/>
    <p:sldId id="270" r:id="rId7"/>
    <p:sldId id="267" r:id="rId8"/>
    <p:sldId id="268" r:id="rId9"/>
    <p:sldId id="261" r:id="rId10"/>
    <p:sldId id="26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0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62" autoAdjust="0"/>
    <p:restoredTop sz="94660"/>
  </p:normalViewPr>
  <p:slideViewPr>
    <p:cSldViewPr>
      <p:cViewPr varScale="1">
        <p:scale>
          <a:sx n="69" d="100"/>
          <a:sy n="69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56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45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6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063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784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1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190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289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2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066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5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  <a:alpha val="88000"/>
              </a:schemeClr>
            </a:gs>
            <a:gs pos="100000">
              <a:schemeClr val="accent6">
                <a:lumMod val="75000"/>
                <a:alpha val="89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6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928662" y="2000240"/>
            <a:ext cx="7772400" cy="4572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uk-UA" sz="18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800" b="1" u="sng" dirty="0" smtClean="0">
                <a:latin typeface="Times New Roman" pitchFamily="18" charset="0"/>
                <a:cs typeface="Times New Roman" pitchFamily="18" charset="0"/>
              </a:rPr>
              <a:t>Демонстраційні матеріали до кваліфікаційної роботи спеціаліста</a:t>
            </a:r>
          </a:p>
          <a:p>
            <a:pPr algn="ctr">
              <a:buNone/>
            </a:pPr>
            <a:endParaRPr lang="uk-UA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3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Виконала: студентка групи КІ-14сп</a:t>
            </a:r>
          </a:p>
          <a:p>
            <a:pPr algn="ctr">
              <a:buNone/>
            </a:pP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Коваль Анна Юріївна</a:t>
            </a:r>
          </a:p>
          <a:p>
            <a:pPr algn="ctr">
              <a:buNone/>
            </a:pP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Керівник: </a:t>
            </a:r>
            <a:r>
              <a:rPr lang="uk-UA" sz="2300" b="1" dirty="0" err="1" smtClean="0">
                <a:latin typeface="Times New Roman" pitchFamily="18" charset="0"/>
                <a:cs typeface="Times New Roman" pitchFamily="18" charset="0"/>
              </a:rPr>
              <a:t>к.т.н</a:t>
            </a: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., доцент кафедри ОТ</a:t>
            </a:r>
          </a:p>
          <a:p>
            <a:pPr algn="ctr">
              <a:buNone/>
            </a:pPr>
            <a:r>
              <a:rPr lang="uk-UA" sz="2300" b="1" dirty="0" err="1" smtClean="0">
                <a:latin typeface="Times New Roman" pitchFamily="18" charset="0"/>
                <a:cs typeface="Times New Roman" pitchFamily="18" charset="0"/>
              </a:rPr>
              <a:t>Крупельницький</a:t>
            </a:r>
            <a:r>
              <a:rPr lang="uk-UA" sz="2300" b="1" dirty="0" smtClean="0">
                <a:latin typeface="Times New Roman" pitchFamily="18" charset="0"/>
                <a:cs typeface="Times New Roman" pitchFamily="18" charset="0"/>
              </a:rPr>
              <a:t> Леонід Віталійович</a:t>
            </a:r>
          </a:p>
          <a:p>
            <a:pPr algn="ctr">
              <a:buNone/>
            </a:pPr>
            <a:endParaRPr lang="uk-UA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2300" b="1" i="1" dirty="0" smtClean="0">
                <a:latin typeface="Times New Roman" pitchFamily="18" charset="0"/>
                <a:cs typeface="Times New Roman" pitchFamily="18" charset="0"/>
              </a:rPr>
              <a:t>Робота виконана в Науково-технічному центрі </a:t>
            </a:r>
            <a:r>
              <a:rPr lang="uk-UA" sz="2300" b="1" i="1" dirty="0" err="1" smtClean="0">
                <a:latin typeface="Times New Roman" pitchFamily="18" charset="0"/>
                <a:cs typeface="Times New Roman" pitchFamily="18" charset="0"/>
              </a:rPr>
              <a:t>“Аналого-цифрові</a:t>
            </a:r>
            <a:r>
              <a:rPr lang="uk-UA" sz="23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300" b="1" i="1" dirty="0" err="1" smtClean="0">
                <a:latin typeface="Times New Roman" pitchFamily="18" charset="0"/>
                <a:cs typeface="Times New Roman" pitchFamily="18" charset="0"/>
              </a:rPr>
              <a:t>системи”</a:t>
            </a:r>
            <a:r>
              <a:rPr lang="uk-UA" sz="2300" b="1" i="1" dirty="0" smtClean="0">
                <a:latin typeface="Times New Roman" pitchFamily="18" charset="0"/>
                <a:cs typeface="Times New Roman" pitchFamily="18" charset="0"/>
              </a:rPr>
              <a:t> Вінницького національного технічного університету в рамках угоди з Національною радою України з питань телебачення і радіомовлення.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143116"/>
            <a:ext cx="7992888" cy="92869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571472" y="1571612"/>
            <a:ext cx="7772400" cy="15716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uk-UA" sz="20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14290"/>
            <a:ext cx="8286808" cy="1571636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lvl="0" algn="ctr">
              <a:spcBef>
                <a:spcPct val="0"/>
              </a:spcBef>
            </a:pP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«Комп'ютерний комплекс моніторингу програм цифрового телевізійного мовлення.  Частина 2. Розробка спеціалізованих алгоритмів і програм»</a:t>
            </a:r>
            <a:endParaRPr kumimoji="0" lang="ru-RU" sz="2800" b="1" i="0" u="none" strike="noStrike" kern="1200" cap="none" spc="0" normalizeH="0" baseline="0" noProof="0" dirty="0">
              <a:ln w="6350"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41580"/>
            <a:ext cx="6215106" cy="642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Вікно </a:t>
            </a: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настроювання інтерфейсу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8275595" cy="509546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763688" y="357166"/>
            <a:ext cx="6242466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3252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564904"/>
            <a:ext cx="5637312" cy="1143000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увагу.</a:t>
            </a:r>
            <a:endParaRPr lang="uk-UA" sz="4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776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214290"/>
            <a:ext cx="8715436" cy="64294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uk-UA" sz="1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uk-U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Мета роботи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 аналіз і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обгрунтування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алгоритмів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ущільнення відеоданих  для комплексу </a:t>
            </a:r>
            <a:r>
              <a:rPr kumimoji="0" lang="uk-UA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відеомоніторингу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розробка спеціалізованої програми </a:t>
            </a:r>
            <a:r>
              <a:rPr kumimoji="0" lang="uk-UA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відеоархіватора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uk-UA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uk-U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Основні результати:</a:t>
            </a:r>
            <a:r>
              <a:rPr kumimoji="0" lang="uk-UA" sz="24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пр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оаналізовано методи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ущільнення, за основу вибрано метод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MPEG-2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розроблено програму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ViCap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uk-UA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uk-U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Впровадження:</a:t>
            </a:r>
            <a:r>
              <a:rPr kumimoji="0" lang="uk-UA" sz="24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складі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моніториногового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центру Національної ради України з питань телебачення і радіомовлення. Акт впровадження НТЦ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“Аналогово-цифрові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системи”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ВНТУ.</a:t>
            </a:r>
          </a:p>
          <a:p>
            <a:pPr marL="542925" marR="0" lvl="0" indent="-27305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uk-UA" sz="1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542925" lvl="0" indent="-273050">
              <a:spcBef>
                <a:spcPts val="580"/>
              </a:spcBef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uk-UA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Особистий внесок: 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1) проаналізовано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особливості методів </a:t>
            </a:r>
            <a:r>
              <a:rPr kumimoji="0" lang="uk-UA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відеоущільнення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для </a:t>
            </a:r>
            <a:r>
              <a:rPr kumimoji="0" lang="uk-UA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ТВ-моніторингу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;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2) вибрано метод ущільнення на основі стандарту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MPEG-2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3) розроблено модуль архівації; 4) виконано налаштування запису для </a:t>
            </a:r>
            <a:r>
              <a:rPr kumimoji="0" lang="uk-UA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відеоаудіо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серверів.</a:t>
            </a:r>
            <a:endParaRPr kumimoji="0" lang="uk-UA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uk-UA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596" y="428604"/>
            <a:ext cx="8501122" cy="114300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1714488"/>
            <a:ext cx="8501122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643182"/>
            <a:ext cx="8501122" cy="150019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256"/>
            <a:ext cx="8501122" cy="185738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28" y="827062"/>
            <a:ext cx="7772400" cy="631844"/>
          </a:xfrm>
        </p:spPr>
        <p:txBody>
          <a:bodyPr>
            <a:normAutofit/>
          </a:bodyPr>
          <a:lstStyle/>
          <a:p>
            <a:pPr algn="ctr"/>
            <a:r>
              <a:rPr lang="uk-UA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Зміст роботи викладено в наступних розділах:</a:t>
            </a:r>
            <a:endParaRPr lang="uk-UA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060848"/>
            <a:ext cx="7128792" cy="453650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uk-UA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 </a:t>
            </a:r>
            <a:r>
              <a:rPr lang="uk-UA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 МЕТОДІВ КОМП’ЮТЕРНОЇ ОБРОБКИ І УЩІЛЬНЕННЯ ВІДЕОСИГНАЛІВ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РОЗРОБКА АЛГОРИТМУ І ПРОГРАМИ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ВІДЕОАРХІВАТОРА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ЕКОНОМІЧНА ЧАСТИНА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736848"/>
            <a:ext cx="7786742" cy="8572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2354" y="188640"/>
            <a:ext cx="6072230" cy="631844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Класифікація методів цифрового ущільнення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1000108"/>
            <a:ext cx="4579218" cy="571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2408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362" y="261107"/>
            <a:ext cx="7772400" cy="6318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 алгоритми ущільнення</a:t>
            </a:r>
            <a:endParaRPr lang="uk-UA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124744"/>
            <a:ext cx="6400800" cy="3474720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Алгоритм скорочення статистичної надлишковості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Алгоритм із змінною довжиною кодового слова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кадровим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передбаченням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кодування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перетворенням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Алгоритми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швидких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обчислень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Гібридні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кодування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Перспективні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методи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кодування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24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Векторне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кодування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Фрактальне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кодування</a:t>
            </a: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Хвильове кодування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31640" y="188640"/>
            <a:ext cx="6408712" cy="78581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00924" cy="536076"/>
          </a:xfrm>
        </p:spPr>
        <p:txBody>
          <a:bodyPr>
            <a:noAutofit/>
          </a:bodyPr>
          <a:lstStyle/>
          <a:p>
            <a:pPr algn="ctr"/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Структурна схема програмного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кодера</a:t>
            </a:r>
            <a:r>
              <a:rPr lang="uk-UA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MPEG-2</a:t>
            </a:r>
            <a:endParaRPr lang="uk-UA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64399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072494" cy="1000124"/>
          </a:xfrm>
        </p:spPr>
        <p:txBody>
          <a:bodyPr>
            <a:normAutofit/>
          </a:bodyPr>
          <a:lstStyle/>
          <a:p>
            <a:pPr algn="ctr"/>
            <a:r>
              <a:rPr lang="uk-UA" sz="2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Порівняльна характеристика стандартів ущільнення </a:t>
            </a:r>
            <a:r>
              <a:rPr lang="en-US" sz="2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MPEG-2</a:t>
            </a:r>
            <a:endParaRPr lang="uk-UA" sz="2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5819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29552" cy="56040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Розробка ПЗ </a:t>
            </a:r>
            <a:r>
              <a:rPr lang="uk-UA" sz="2800" b="1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відеоархіватора</a:t>
            </a:r>
            <a:endParaRPr lang="uk-UA" sz="28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1222" y="1412776"/>
            <a:ext cx="8286808" cy="4572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34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Вибір мови програмування С++</a:t>
            </a:r>
          </a:p>
          <a:p>
            <a:pPr>
              <a:lnSpc>
                <a:spcPct val="134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Опис реалізації діалогових вікон</a:t>
            </a:r>
          </a:p>
          <a:p>
            <a:pPr>
              <a:lnSpc>
                <a:spcPct val="134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Розробка спеціалізованого програмного забезпечення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відеооархіватора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ViCap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Склад і вимоги до програми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ViCap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Настроювання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робота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ViCap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Установка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ViCap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34000"/>
              </a:lnSpc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Файлова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система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програми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71670" y="285728"/>
            <a:ext cx="5214974" cy="7143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26996"/>
            <a:ext cx="6372244" cy="488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 вікно інтерфейсу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90653" y="260648"/>
            <a:ext cx="5501627" cy="64237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1214422"/>
            <a:ext cx="89630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50149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290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Зміст роботи викладено в наступних розділах:</vt:lpstr>
      <vt:lpstr>Класифікація методів цифрового ущільнення</vt:lpstr>
      <vt:lpstr>Основні алгоритми ущільнення</vt:lpstr>
      <vt:lpstr>Структурна схема програмного кодера MPEG-2</vt:lpstr>
      <vt:lpstr>Порівняльна характеристика стандартів ущільнення MPEG-2</vt:lpstr>
      <vt:lpstr> Розробка ПЗ відеоархіватора</vt:lpstr>
      <vt:lpstr>Основне вікно інтерфейсу</vt:lpstr>
      <vt:lpstr>   Вікно настроювання інтерфейсу</vt:lpstr>
      <vt:lpstr>Дякую за увагу.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Класифікація методів цифрового ущільнення</dc:title>
  <dc:creator>ADMIN</dc:creator>
  <cp:lastModifiedBy>HP envy m6</cp:lastModifiedBy>
  <cp:revision>48</cp:revision>
  <dcterms:created xsi:type="dcterms:W3CDTF">2014-01-30T11:09:27Z</dcterms:created>
  <dcterms:modified xsi:type="dcterms:W3CDTF">2015-06-18T20:34:30Z</dcterms:modified>
</cp:coreProperties>
</file>