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65" r:id="rId4"/>
    <p:sldId id="266" r:id="rId5"/>
    <p:sldId id="267" r:id="rId6"/>
    <p:sldId id="268" r:id="rId7"/>
    <p:sldId id="269" r:id="rId8"/>
    <p:sldId id="271" r:id="rId9"/>
    <p:sldId id="272" r:id="rId10"/>
    <p:sldId id="273" r:id="rId11"/>
    <p:sldId id="274" r:id="rId12"/>
    <p:sldId id="276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119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B48F5-BACC-47D6-A0F7-82FBF9C6BC85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CAF8E-318A-4EFE-8633-D9E72ABCE0E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1CD00-5424-4675-AB18-2C419B060449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E2CF44-2B13-41B4-A334-1CDF534EEBB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 bwMode="gray">
          <a:xfrm>
            <a:off x="-1588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 bwMode="black">
          <a:xfrm>
            <a:off x="-1588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457199"/>
            <a:ext cx="7048500" cy="56388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50653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4343400" cy="42703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7048" y="457200"/>
            <a:ext cx="9144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70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70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7648" y="1828800"/>
            <a:ext cx="4343400" cy="6858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7648" y="2514600"/>
            <a:ext cx="4343400" cy="35814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2587" y="1600200"/>
            <a:ext cx="3122613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412" y="762000"/>
            <a:ext cx="6400800" cy="5334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01039" y="3429000"/>
            <a:ext cx="3124161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7952" y="1600200"/>
            <a:ext cx="3127248" cy="182880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7952" y="3429000"/>
            <a:ext cx="3127248" cy="1828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t>17.06.2015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37CC0096-1860-4642-9CD2-0079EA5E7CD1}" type="datetimeFigureOut">
              <a:rPr lang="ru-RU" smtClean="0"/>
              <a:pPr/>
              <a:t>17.06.2015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1152">
          <p15:clr>
            <a:srgbClr val="F26B43"/>
          </p15:clr>
        </p15:guide>
        <p15:guide id="5" orient="horz" pos="3840">
          <p15:clr>
            <a:srgbClr val="F26B43"/>
          </p15:clr>
        </p15:guide>
        <p15:guide id="6" orient="horz" pos="288">
          <p15:clr>
            <a:srgbClr val="F26B43"/>
          </p15:clr>
        </p15:guide>
        <p15:guide id="7" pos="6720">
          <p15:clr>
            <a:srgbClr val="F26B43"/>
          </p15:clr>
        </p15:guide>
        <p15:guide id="8" pos="960">
          <p15:clr>
            <a:srgbClr val="F26B43"/>
          </p15:clr>
        </p15:guide>
        <p15:guide id="9" pos="672">
          <p15:clr>
            <a:srgbClr val="F26B43"/>
          </p15:clr>
        </p15:guide>
        <p15:guide id="10" pos="700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10058400" cy="1066801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 бакалаврська дипломна робота 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447800"/>
            <a:ext cx="10058400" cy="685800"/>
          </a:xfrm>
        </p:spPr>
        <p:txBody>
          <a:bodyPr>
            <a:noAutofit/>
          </a:bodyPr>
          <a:lstStyle/>
          <a:p>
            <a:pPr algn="ctr"/>
            <a:r>
              <a:rPr lang="uk-UA" sz="28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 мікропроцесорно</a:t>
            </a:r>
            <a:r>
              <a:rPr lang="uk-UA" sz="28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</a:t>
            </a:r>
            <a:r>
              <a:rPr lang="uk-UA" sz="2800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системи </a:t>
            </a:r>
            <a:r>
              <a:rPr lang="uk-UA" sz="28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багатоканальної комутації відеосигналів для кабельного телебачення. Частина 2: «Блок програмного керування </a:t>
            </a:r>
            <a:r>
              <a:rPr lang="uk-UA" sz="2800" u="sng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відеокомутаторами</a:t>
            </a:r>
            <a:r>
              <a:rPr lang="uk-UA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86600" y="40386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студент </a:t>
            </a:r>
            <a:r>
              <a:rPr lang="ru-RU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КІ-14СП</a:t>
            </a: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Коломієць Максим Олегович</a:t>
            </a:r>
            <a:b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</a:t>
            </a:r>
            <a:r>
              <a:rPr lang="uk-UA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доц. кафедри ОТ</a:t>
            </a:r>
            <a:b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Крупельницький</a:t>
            </a: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Леонід </a:t>
            </a:r>
            <a:r>
              <a:rPr lang="uk-UA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італійович</a:t>
            </a:r>
            <a:endParaRPr lang="en-US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</a:t>
            </a:r>
            <a:r>
              <a:rPr lang="uk-UA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режими програмування «</a:t>
            </a:r>
            <a:r>
              <a:rPr lang="en-US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r>
              <a:rPr lang="uk-UA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2362200"/>
            <a:ext cx="9144000" cy="3733800"/>
          </a:xfrm>
        </p:spPr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 </a:t>
            </a:r>
            <a:r>
              <a:rPr lang="ru-RU" sz="28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швидкої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комутації</a:t>
            </a:r>
            <a:r>
              <a:rPr lang="ru-RU" sz="28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відеокомутатора</a:t>
            </a:r>
            <a:endParaRPr lang="en-US" sz="2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Режим </a:t>
            </a:r>
            <a:r>
              <a:rPr lang="ru-RU" sz="2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</a:t>
            </a:r>
            <a:endParaRPr lang="en-US" sz="28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uk-UA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Встановлення поточних часу та дати</a:t>
            </a:r>
            <a:endParaRPr lang="uk-UA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uk-UA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Завантаження 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ru-RU" sz="2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збереження</a:t>
            </a:r>
            <a:r>
              <a:rPr lang="ru-RU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комбынац</a:t>
            </a:r>
            <a:r>
              <a:rPr lang="uk-UA" sz="2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ії</a:t>
            </a:r>
            <a:r>
              <a:rPr lang="uk-UA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входів 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uk-UA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виходів з 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uk-UA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відеокомутатор</a:t>
            </a:r>
            <a:endParaRPr lang="en-US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1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-685800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Електрична</a:t>
            </a:r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схема </a:t>
            </a:r>
            <a:r>
              <a:rPr lang="en-US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endParaRPr lang="en-US" sz="28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7" t="10715" r="19881" b="19643"/>
          <a:stretch/>
        </p:blipFill>
        <p:spPr>
          <a:xfrm>
            <a:off x="152401" y="577516"/>
            <a:ext cx="11941908" cy="6128084"/>
          </a:xfrm>
        </p:spPr>
      </p:pic>
    </p:spTree>
    <p:extLst>
      <p:ext uri="{BB962C8B-B14F-4D97-AF65-F5344CB8AC3E}">
        <p14:creationId xmlns:p14="http://schemas.microsoft.com/office/powerpoint/2010/main" val="41782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2895600"/>
            <a:ext cx="9144000" cy="190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en-US" sz="9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00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</a:t>
            </a:r>
            <a:r>
              <a:rPr lang="ru-RU" sz="44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4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Розробка</a:t>
            </a:r>
            <a:r>
              <a:rPr lang="ru-RU" sz="36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модуля </a:t>
            </a: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відеокомутаторами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багатоканальної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кабельного </a:t>
            </a:r>
            <a:r>
              <a:rPr lang="ru-RU" sz="3600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телебачення</a:t>
            </a:r>
            <a:endParaRPr lang="ru-RU" sz="36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r>
              <a:rPr lang="ru-RU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36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uk-UA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Робота виконувалась на базі </a:t>
            </a:r>
            <a:r>
              <a:rPr lang="uk-UA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ауково-технічний центру «Аналого-цифрові системи» Вінницького національного </a:t>
            </a:r>
            <a:r>
              <a:rPr lang="uk-UA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ехнічного університету. </a:t>
            </a:r>
            <a:endParaRPr lang="ru-RU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8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-268" t="61" r="2163" b="10714"/>
          <a:stretch/>
        </p:blipFill>
        <p:spPr bwMode="auto">
          <a:xfrm>
            <a:off x="685800" y="1447800"/>
            <a:ext cx="4190999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990600" y="228600"/>
            <a:ext cx="982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</a:t>
            </a:r>
            <a:r>
              <a:rPr lang="en-US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 </a:t>
            </a:r>
            <a:r>
              <a:rPr lang="uk-UA" sz="3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багатоканальній системі</a:t>
            </a:r>
            <a:endParaRPr lang="en-US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2826" t="31273" r="42844" b="24181"/>
          <a:stretch/>
        </p:blipFill>
        <p:spPr>
          <a:xfrm>
            <a:off x="4817679" y="1447800"/>
            <a:ext cx="4959531" cy="5105399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4817679" y="2514600"/>
            <a:ext cx="82112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817679" y="5257800"/>
            <a:ext cx="82112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04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Особливості «</a:t>
            </a:r>
            <a:r>
              <a:rPr lang="en-US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r>
              <a:rPr lang="uk-UA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28800"/>
            <a:ext cx="10896600" cy="4648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дозволяє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зберігати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виконувати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команд. 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програмуванні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кожної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задається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години-хвилини-секунди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число /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місяць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щодня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а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стан, в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перемкнути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відповідний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комутатор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Виріб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вбудований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незалежний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годинник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ходу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якого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складає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близько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 с на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добу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але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точність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значно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підвищена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(до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часток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за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рахунок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синхронізації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супутникового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GPS-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приймача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точного часу «Синхро-С1» (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НТЦ «</a:t>
            </a:r>
            <a:r>
              <a:rPr lang="uk-UA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Аналого-цифрові системи ВНТУ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.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</a:t>
            </a:r>
            <a:r>
              <a:rPr lang="ru-RU" sz="2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задаються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користувачем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вбудованих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клавіатури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4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рідкокристалічного</a:t>
            </a:r>
            <a:r>
              <a:rPr lang="ru-RU" sz="24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дисплея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1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265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Зовнішній вигляд приладу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944" y="1134414"/>
            <a:ext cx="7058641" cy="5638800"/>
          </a:xfrm>
        </p:spPr>
      </p:pic>
    </p:spTree>
    <p:extLst>
      <p:ext uri="{BB962C8B-B14F-4D97-AF65-F5344CB8AC3E}">
        <p14:creationId xmlns:p14="http://schemas.microsoft.com/office/powerpoint/2010/main" val="29293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пристрою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1124" t="28572" r="37753" b="12500"/>
          <a:stretch/>
        </p:blipFill>
        <p:spPr>
          <a:xfrm>
            <a:off x="304800" y="1752600"/>
            <a:ext cx="4419600" cy="47047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1845" t="42708" r="36530" b="25000"/>
          <a:stretch/>
        </p:blipFill>
        <p:spPr>
          <a:xfrm>
            <a:off x="5029200" y="1752600"/>
            <a:ext cx="6934200" cy="470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9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зв'язку джерел і приймачів </a:t>
            </a:r>
            <a:r>
              <a:rPr lang="ru-RU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сигналів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комутатор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4013" t="33333" r="22105" b="29166"/>
          <a:stretch/>
        </p:blipFill>
        <p:spPr>
          <a:xfrm>
            <a:off x="935566" y="2024130"/>
            <a:ext cx="10320867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5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Модульна організація мікроконтролера</a:t>
            </a:r>
            <a:endParaRPr lang="en-US" sz="4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618" t="36554" r="22576" b="20588"/>
          <a:stretch/>
        </p:blipFill>
        <p:spPr>
          <a:xfrm>
            <a:off x="1329764" y="1905000"/>
            <a:ext cx="953247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8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Клавіатура «</a:t>
            </a:r>
            <a:r>
              <a:rPr lang="en-US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Timer-com</a:t>
            </a:r>
            <a:r>
              <a:rPr lang="uk-UA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083" t="26786" r="52814" b="17858"/>
          <a:stretch/>
        </p:blipFill>
        <p:spPr>
          <a:xfrm>
            <a:off x="1066800" y="1981200"/>
            <a:ext cx="3048000" cy="36341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1600" y="1981200"/>
            <a:ext cx="6400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0-9 -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цифрове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поле; 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ESC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скасування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останньої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введеної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операції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mode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Okey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режим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програмування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клавіша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Клавіша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перебору; 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CLOCK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клавіша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установки часу; 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Save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клавіша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завантаження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розвантаження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комбінації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входів-виходів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комутатора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клавіша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скидання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запрограмованих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значень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блок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вбудована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блокування</a:t>
            </a:r>
            <a:r>
              <a:rPr lang="ru-RU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клавіатури</a:t>
            </a:r>
            <a:endParaRPr lang="en-US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9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Computer_16x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Рабочий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Рабочий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Рабочий Theme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TechComputer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бочий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Рабочий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D472324-6816-447D-A73C-4FA00160DFA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оформлением монтажной платы (широкоэкранный формат)</Template>
  <TotalTime>0</TotalTime>
  <Words>307</Words>
  <Application>Microsoft Office PowerPoint</Application>
  <PresentationFormat>Широкоэкранный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Candara</vt:lpstr>
      <vt:lpstr>Consolas</vt:lpstr>
      <vt:lpstr>Times New Roman</vt:lpstr>
      <vt:lpstr>Wingdings</vt:lpstr>
      <vt:lpstr>TechComputer_16x9</vt:lpstr>
      <vt:lpstr>Комплексна бакалаврська дипломна робота </vt:lpstr>
      <vt:lpstr>Мета роботи:</vt:lpstr>
      <vt:lpstr>Презентация PowerPoint</vt:lpstr>
      <vt:lpstr>Особливості «Timer-Com»</vt:lpstr>
      <vt:lpstr>Зовнішній вигляд приладу «Timer-Com»</vt:lpstr>
      <vt:lpstr>Структурна схема пристрою</vt:lpstr>
      <vt:lpstr>Структурна схема зв'язку джерел і приймачів сигналів через комутатор</vt:lpstr>
      <vt:lpstr>Модульна організація мікроконтролера</vt:lpstr>
      <vt:lpstr>Клавіатура «Timer-com»</vt:lpstr>
      <vt:lpstr>Основні режими програмування «Timer-Com»:</vt:lpstr>
      <vt:lpstr>Електрична схема Timer-Com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2014-06-11T12:23:59Z</dcterms:created>
  <dcterms:modified xsi:type="dcterms:W3CDTF">2015-06-17T08:07:21Z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TC029010269991</vt:lpwstr>
  </property>
</Properties>
</file>