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2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0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2336072"/>
      </p:ext>
    </p:extLst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5517815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4014161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2574883"/>
      </p:ext>
    </p:extLst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6292575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3407922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971043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5456008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3249364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0049773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3862679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2932413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350017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4398213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5104229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763931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3826748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7B5B878-A117-4076-AF39-0984C9B0225D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868D0-2766-408A-A459-792223A40F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1737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fade thruBlk="1"/>
  </p:transition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706245"/>
            <a:ext cx="12192000" cy="1934102"/>
          </a:xfrm>
          <a:solidFill>
            <a:schemeClr val="accent4">
              <a:lumMod val="50000"/>
            </a:schemeClr>
          </a:solidFill>
        </p:spPr>
        <p:txBody>
          <a:bodyPr>
            <a:normAutofit fontScale="90000"/>
          </a:bodyPr>
          <a:lstStyle/>
          <a:p>
            <a:pPr indent="365125" algn="just">
              <a:tabLst>
                <a:tab pos="10850563" algn="l"/>
                <a:tab pos="11569700" algn="l"/>
              </a:tabLst>
            </a:pPr>
            <a:r>
              <a:rPr lang="uk-UA" dirty="0" smtClean="0"/>
              <a:t>Програмно апаратні засоби для відтворення спекулярної складової кольору при формуванні 3-вимірних зображень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4098391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4551254" cy="1825623"/>
          </a:xfrm>
        </p:spPr>
        <p:txBody>
          <a:bodyPr/>
          <a:lstStyle/>
          <a:p>
            <a:pPr algn="ctr"/>
            <a:r>
              <a:rPr lang="uk-UA" dirty="0" smtClean="0"/>
              <a:t>Вступ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5624"/>
            <a:ext cx="4551254" cy="5032375"/>
          </a:xfrm>
          <a:solidFill>
            <a:schemeClr val="accent4">
              <a:lumMod val="50000"/>
            </a:schemeClr>
          </a:solidFill>
        </p:spPr>
        <p:txBody>
          <a:bodyPr/>
          <a:lstStyle/>
          <a:p>
            <a:pPr marL="0" indent="354013">
              <a:buNone/>
            </a:pPr>
            <a:r>
              <a:rPr lang="uk-UA" dirty="0"/>
              <a:t> </a:t>
            </a:r>
            <a:r>
              <a:rPr lang="uk-UA" sz="3200" dirty="0"/>
              <a:t>Саме </a:t>
            </a:r>
            <a:r>
              <a:rPr lang="uk-UA" sz="3200" dirty="0" err="1"/>
              <a:t>спекулярність</a:t>
            </a:r>
            <a:r>
              <a:rPr lang="uk-UA" sz="3200" dirty="0"/>
              <a:t> моделі дозволить підкреслити форму та надати максимально приближений до оригіналу вигляд.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5" r="21715"/>
          <a:stretch/>
        </p:blipFill>
        <p:spPr>
          <a:xfrm>
            <a:off x="4551254" y="0"/>
            <a:ext cx="76407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2471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uk-UA" dirty="0" smtClean="0"/>
              <a:t>Основні моделі освітлення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5562"/>
            <a:ext cx="2356555" cy="5532437"/>
          </a:xfrm>
          <a:solidFill>
            <a:schemeClr val="accent4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uk-UA" sz="4400" dirty="0" err="1" smtClean="0"/>
              <a:t>Блінн</a:t>
            </a:r>
            <a:endParaRPr lang="uk-UA" sz="4400" dirty="0" smtClean="0"/>
          </a:p>
          <a:p>
            <a:r>
              <a:rPr lang="uk-UA" sz="4400" dirty="0" err="1"/>
              <a:t>Ф</a:t>
            </a:r>
            <a:r>
              <a:rPr lang="uk-UA" sz="4400" dirty="0" err="1" smtClean="0"/>
              <a:t>онг</a:t>
            </a:r>
            <a:endParaRPr lang="uk-UA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555" y="1325562"/>
            <a:ext cx="9835445" cy="553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26422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12192000" cy="1325563"/>
          </a:xfrm>
          <a:solidFill>
            <a:schemeClr val="accent4">
              <a:lumMod val="50000"/>
            </a:schemeClr>
          </a:solidFill>
        </p:spPr>
        <p:txBody>
          <a:bodyPr/>
          <a:lstStyle/>
          <a:p>
            <a:pPr algn="ctr"/>
            <a:r>
              <a:rPr lang="ru-RU" dirty="0"/>
              <a:t>Структурна схема блока визначення спекулярної </a:t>
            </a:r>
            <a:r>
              <a:rPr lang="ru-RU" dirty="0" err="1"/>
              <a:t>складової</a:t>
            </a:r>
            <a:endParaRPr lang="uk-UA" dirty="0"/>
          </a:p>
        </p:txBody>
      </p:sp>
      <p:pic>
        <p:nvPicPr>
          <p:cNvPr id="8" name="Объект 7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24162" y="2052638"/>
            <a:ext cx="5705451" cy="4195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614069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"/>
            <a:ext cx="8044016" cy="1690688"/>
          </a:xfrm>
        </p:spPr>
        <p:txBody>
          <a:bodyPr/>
          <a:lstStyle/>
          <a:p>
            <a:pPr algn="ctr"/>
            <a:r>
              <a:rPr lang="uk-UA" dirty="0" smtClean="0"/>
              <a:t>Алгоритми </a:t>
            </a:r>
            <a:r>
              <a:rPr lang="en-US" dirty="0" smtClean="0"/>
              <a:t>3Ds Max 2015</a:t>
            </a:r>
            <a:endParaRPr lang="uk-UA" dirty="0"/>
          </a:p>
        </p:txBody>
      </p:sp>
      <p:sp useBgFill="1"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690688"/>
            <a:ext cx="8044016" cy="5167311"/>
          </a:xfrm>
        </p:spPr>
        <p:txBody>
          <a:bodyPr/>
          <a:lstStyle/>
          <a:p>
            <a:pPr marL="1073150" lvl="0"/>
            <a:r>
              <a:rPr lang="en-US" dirty="0"/>
              <a:t>Anisotropic</a:t>
            </a:r>
            <a:endParaRPr lang="uk-UA" dirty="0"/>
          </a:p>
          <a:p>
            <a:pPr marL="1073150" lvl="0"/>
            <a:r>
              <a:rPr lang="en-US" dirty="0" err="1"/>
              <a:t>Blinn</a:t>
            </a:r>
            <a:endParaRPr lang="uk-UA" dirty="0"/>
          </a:p>
          <a:p>
            <a:pPr marL="1073150" lvl="0"/>
            <a:r>
              <a:rPr lang="en-US" dirty="0"/>
              <a:t>Metal</a:t>
            </a:r>
            <a:endParaRPr lang="uk-UA" dirty="0"/>
          </a:p>
          <a:p>
            <a:pPr marL="1073150" lvl="0"/>
            <a:r>
              <a:rPr lang="en-US" dirty="0"/>
              <a:t>Multi-layer</a:t>
            </a:r>
            <a:endParaRPr lang="uk-UA" dirty="0"/>
          </a:p>
          <a:p>
            <a:pPr marL="1073150" lvl="0"/>
            <a:r>
              <a:rPr lang="en-US" dirty="0"/>
              <a:t>Open-</a:t>
            </a:r>
            <a:r>
              <a:rPr lang="en-US" dirty="0" err="1"/>
              <a:t>Nayar</a:t>
            </a:r>
            <a:r>
              <a:rPr lang="en-US" dirty="0"/>
              <a:t>-</a:t>
            </a:r>
            <a:r>
              <a:rPr lang="en-US" dirty="0" err="1"/>
              <a:t>Blinn</a:t>
            </a:r>
            <a:endParaRPr lang="uk-UA" dirty="0"/>
          </a:p>
          <a:p>
            <a:pPr marL="1073150" lvl="0"/>
            <a:r>
              <a:rPr lang="en-US" dirty="0" err="1"/>
              <a:t>Phong</a:t>
            </a:r>
            <a:endParaRPr lang="uk-UA" dirty="0"/>
          </a:p>
          <a:p>
            <a:pPr marL="1073150" lvl="0"/>
            <a:r>
              <a:rPr lang="en-US" dirty="0"/>
              <a:t>Strauss</a:t>
            </a:r>
            <a:endParaRPr lang="uk-UA" dirty="0"/>
          </a:p>
          <a:p>
            <a:pPr marL="1073150" lvl="0"/>
            <a:r>
              <a:rPr lang="en-US" dirty="0" err="1"/>
              <a:t>Transculent</a:t>
            </a:r>
            <a:r>
              <a:rPr lang="en-US" dirty="0"/>
              <a:t> </a:t>
            </a:r>
            <a:r>
              <a:rPr lang="en-US" dirty="0" err="1"/>
              <a:t>Shader</a:t>
            </a:r>
            <a:endParaRPr lang="uk-UA" dirty="0"/>
          </a:p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4017" y="0"/>
            <a:ext cx="41479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53261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820313" cy="1325563"/>
          </a:xfrm>
        </p:spPr>
        <p:txBody>
          <a:bodyPr/>
          <a:lstStyle/>
          <a:p>
            <a:pPr algn="ctr"/>
            <a:r>
              <a:rPr lang="uk-UA" dirty="0" smtClean="0"/>
              <a:t>Засоби </a:t>
            </a:r>
            <a:r>
              <a:rPr lang="en-US" dirty="0" smtClean="0"/>
              <a:t>CryEngine3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825624"/>
            <a:ext cx="5820312" cy="50323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dirty="0" smtClean="0"/>
              <a:t>Такої </a:t>
            </a:r>
            <a:r>
              <a:rPr lang="uk-UA" sz="2800" dirty="0"/>
              <a:t>кількості алгоритмів як у графічному пакеті немає, оскільки візуалізація у конвеєрах відбувається у реальному </a:t>
            </a:r>
            <a:r>
              <a:rPr lang="uk-UA" sz="2800" dirty="0" smtClean="0"/>
              <a:t>часі.</a:t>
            </a:r>
            <a:endParaRPr lang="uk-UA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0313" y="0"/>
            <a:ext cx="6371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83542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328160" cy="1325563"/>
          </a:xfrm>
        </p:spPr>
        <p:txBody>
          <a:bodyPr/>
          <a:lstStyle/>
          <a:p>
            <a:pPr algn="ctr"/>
            <a:r>
              <a:rPr lang="uk-UA" dirty="0" smtClean="0"/>
              <a:t>Засоби</a:t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en-US" dirty="0" smtClean="0"/>
              <a:t>Unreal</a:t>
            </a:r>
            <a:r>
              <a:rPr lang="uk-UA" dirty="0" smtClean="0"/>
              <a:t> </a:t>
            </a:r>
            <a:r>
              <a:rPr lang="en-US" dirty="0" smtClean="0"/>
              <a:t>Engine4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7432" y="1346772"/>
            <a:ext cx="4355592" cy="5517324"/>
          </a:xfrm>
        </p:spPr>
        <p:txBody>
          <a:bodyPr/>
          <a:lstStyle/>
          <a:p>
            <a:pPr marL="0" indent="354013">
              <a:buNone/>
            </a:pPr>
            <a:r>
              <a:rPr lang="uk-UA" dirty="0" err="1" smtClean="0"/>
              <a:t>Нодовий</a:t>
            </a:r>
            <a:r>
              <a:rPr lang="uk-UA" dirty="0" smtClean="0"/>
              <a:t> редактор дозволяє поєднувати і константу і файл текстури.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6481" t="4258" r="22800" b="27355"/>
          <a:stretch/>
        </p:blipFill>
        <p:spPr>
          <a:xfrm>
            <a:off x="4328160" y="0"/>
            <a:ext cx="7863840" cy="6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52337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35296" cy="1325563"/>
          </a:xfrm>
        </p:spPr>
        <p:txBody>
          <a:bodyPr/>
          <a:lstStyle/>
          <a:p>
            <a:pPr algn="ctr"/>
            <a:r>
              <a:rPr lang="uk-UA" dirty="0" smtClean="0"/>
              <a:t>Висновок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5562"/>
            <a:ext cx="5035296" cy="5532437"/>
          </a:xfrm>
        </p:spPr>
        <p:txBody>
          <a:bodyPr>
            <a:normAutofit/>
          </a:bodyPr>
          <a:lstStyle/>
          <a:p>
            <a:pPr marL="0" indent="354013">
              <a:buNone/>
              <a:tabLst>
                <a:tab pos="3852863" algn="l"/>
              </a:tabLst>
            </a:pPr>
            <a:r>
              <a:rPr lang="uk-UA" sz="3200" dirty="0" err="1"/>
              <a:t>Спекулярна</a:t>
            </a:r>
            <a:r>
              <a:rPr lang="uk-UA" sz="3200" dirty="0"/>
              <a:t> складова є невідмінним етапом при формуванні 3-вимірного зображення.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2" r="25118"/>
          <a:stretch/>
        </p:blipFill>
        <p:spPr>
          <a:xfrm>
            <a:off x="5035296" y="1"/>
            <a:ext cx="715670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59615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54084"/>
            <a:ext cx="12192000" cy="1325563"/>
          </a:xfrm>
        </p:spPr>
        <p:txBody>
          <a:bodyPr/>
          <a:lstStyle/>
          <a:p>
            <a:pPr algn="ctr"/>
            <a:r>
              <a:rPr lang="uk-UA" sz="4800" dirty="0" smtClean="0"/>
              <a:t>Кінець</a:t>
            </a:r>
            <a:endParaRPr lang="uk-UA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279647"/>
            <a:ext cx="10515600" cy="28973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Дякую за увагу!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76888667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265</TotalTime>
  <Words>99</Words>
  <Application>Microsoft Office PowerPoint</Application>
  <PresentationFormat>Широкоэкранный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Ион</vt:lpstr>
      <vt:lpstr>Програмно апаратні засоби для відтворення спекулярної складової кольору при формуванні 3-вимірних зображень</vt:lpstr>
      <vt:lpstr>Вступ</vt:lpstr>
      <vt:lpstr>Основні моделі освітлення</vt:lpstr>
      <vt:lpstr>Структурна схема блока визначення спекулярної складової</vt:lpstr>
      <vt:lpstr>Алгоритми 3Ds Max 2015</vt:lpstr>
      <vt:lpstr>Засоби CryEngine3</vt:lpstr>
      <vt:lpstr>Засоби  Unreal Engine4</vt:lpstr>
      <vt:lpstr>Висновок</vt:lpstr>
      <vt:lpstr>Кінець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Перший слайд типу привіт</dc:title>
  <dc:creator>Graff-ist-man</dc:creator>
  <cp:lastModifiedBy>Graff-ist-man</cp:lastModifiedBy>
  <cp:revision>25</cp:revision>
  <dcterms:created xsi:type="dcterms:W3CDTF">2015-06-17T15:55:39Z</dcterms:created>
  <dcterms:modified xsi:type="dcterms:W3CDTF">2015-06-17T20:53:07Z</dcterms:modified>
</cp:coreProperties>
</file>