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72" r:id="rId4"/>
    <p:sldId id="261" r:id="rId5"/>
    <p:sldId id="268" r:id="rId6"/>
    <p:sldId id="262" r:id="rId7"/>
    <p:sldId id="263" r:id="rId8"/>
    <p:sldId id="269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321A6F3-3C3D-4E23-8FCA-4939CFC01D0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5301B9-0B22-4122-8F8C-BDE99D23F3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33400"/>
            <a:ext cx="7788700" cy="2868168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Розробка програмного забезпечення аналізу протокольних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uk-UA" sz="3600" dirty="0"/>
              <a:t>блоків даних засобами С</a:t>
            </a:r>
            <a:r>
              <a:rPr lang="ru-RU" sz="3600" dirty="0"/>
              <a:t>#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56992"/>
            <a:ext cx="7929736" cy="1837928"/>
          </a:xfrm>
        </p:spPr>
        <p:txBody>
          <a:bodyPr>
            <a:normAutofit fontScale="92500" lnSpcReduction="10000"/>
          </a:bodyPr>
          <a:lstStyle/>
          <a:p>
            <a:pPr algn="r">
              <a:lnSpc>
                <a:spcPct val="90000"/>
              </a:lnSpc>
            </a:pPr>
            <a:r>
              <a:rPr lang="uk-UA" sz="3100" dirty="0" smtClean="0"/>
              <a:t>Керівник: </a:t>
            </a:r>
            <a:r>
              <a:rPr lang="uk-UA" sz="3100" dirty="0"/>
              <a:t>к</a:t>
            </a:r>
            <a:r>
              <a:rPr lang="uk-UA" sz="3100" dirty="0" smtClean="0"/>
              <a:t>. т. н</a:t>
            </a:r>
            <a:r>
              <a:rPr lang="uk-UA" sz="3100" dirty="0"/>
              <a:t>., доц. </a:t>
            </a:r>
            <a:endParaRPr lang="uk-UA" sz="3100" dirty="0" smtClean="0"/>
          </a:p>
          <a:p>
            <a:pPr algn="r">
              <a:lnSpc>
                <a:spcPct val="90000"/>
              </a:lnSpc>
            </a:pPr>
            <a:r>
              <a:rPr lang="uk-UA" sz="3100" dirty="0" smtClean="0"/>
              <a:t>Ткаченко </a:t>
            </a:r>
            <a:r>
              <a:rPr lang="uk-UA" sz="3100" dirty="0"/>
              <a:t>О. М.</a:t>
            </a:r>
          </a:p>
          <a:p>
            <a:pPr algn="r">
              <a:lnSpc>
                <a:spcPct val="90000"/>
              </a:lnSpc>
            </a:pPr>
            <a:r>
              <a:rPr lang="uk-UA" sz="3100" smtClean="0"/>
              <a:t>Розробив: студент </a:t>
            </a:r>
            <a:r>
              <a:rPr lang="uk-UA" sz="3100" dirty="0"/>
              <a:t>гр. КІ – </a:t>
            </a:r>
            <a:r>
              <a:rPr lang="en-US" sz="3100" dirty="0" smtClean="0"/>
              <a:t>14 </a:t>
            </a:r>
            <a:r>
              <a:rPr lang="uk-UA" sz="3100" dirty="0" err="1" smtClean="0"/>
              <a:t>сп</a:t>
            </a:r>
            <a:r>
              <a:rPr lang="uk-UA" sz="3100" dirty="0" smtClean="0"/>
              <a:t> </a:t>
            </a:r>
            <a:r>
              <a:rPr lang="en-US" sz="3100" dirty="0" smtClean="0"/>
              <a:t> </a:t>
            </a:r>
            <a:endParaRPr lang="uk-UA" sz="3100" dirty="0" smtClean="0"/>
          </a:p>
          <a:p>
            <a:pPr algn="r">
              <a:lnSpc>
                <a:spcPct val="90000"/>
              </a:lnSpc>
            </a:pPr>
            <a:r>
              <a:rPr lang="uk-UA" sz="3100" dirty="0" err="1" smtClean="0"/>
              <a:t>Чернега</a:t>
            </a:r>
            <a:r>
              <a:rPr lang="uk-UA" sz="3100" dirty="0" smtClean="0"/>
              <a:t> </a:t>
            </a:r>
            <a:r>
              <a:rPr lang="uk-UA" sz="3100" dirty="0"/>
              <a:t>Ю. В.</a:t>
            </a:r>
            <a:r>
              <a:rPr lang="ru-RU" sz="31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20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Збереження вихідного файлу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128792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506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mtClean="0"/>
              <a:t>Збережений файл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0" r="8340" b="42970"/>
          <a:stretch>
            <a:fillRect/>
          </a:stretch>
        </p:blipFill>
        <p:spPr bwMode="auto">
          <a:xfrm>
            <a:off x="1979712" y="1700808"/>
            <a:ext cx="5438140" cy="3825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969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Висновок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79928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/>
              <a:t>В ході роботи було розроблено віконний додаток, який аналізує заголовки мережевого та транспортного рівня. Програма може приймати як введені користувачем дані, так і збережені раніше дані у текстовому файлі. Також користувач може зберігати вихідний результат у </a:t>
            </a:r>
            <a:r>
              <a:rPr lang="uk-UA" sz="3200" dirty="0" err="1"/>
              <a:t>.doc</a:t>
            </a:r>
            <a:r>
              <a:rPr lang="uk-UA" sz="3200" dirty="0"/>
              <a:t> форматі для подальшого використання.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9049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852936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uk-UA" sz="6000" dirty="0" smtClean="0"/>
              <a:t>Дякую за увагу!</a:t>
            </a:r>
            <a:br>
              <a:rPr lang="uk-UA" sz="6000" dirty="0" smtClean="0"/>
            </a:br>
            <a:r>
              <a:rPr lang="uk-UA" sz="6000" dirty="0" smtClean="0"/>
              <a:t>Доповідь завершено.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08696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Вступ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16832"/>
            <a:ext cx="80648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500" dirty="0"/>
              <a:t>В мережі проводиться безліч операцій, які забезпечують передачу даних від комп’ютера до комп’ютера. Перш за все, інформація розбивається на блоки, кожний з яких забезпечується керуючою інформацією. Отримані блоки оформляються у вигляді мережевих пакетів, потім ці пакети кодуються, передаються за допомогою електричних або світлових сигналів по мережі відповідно до обраного методу доступу, потім з прийнятих пакетів знову відновлюються укладені в них блоки даних, блоки з’єднуються в дані, які і стають доступні іншому додатку. 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298864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Призначення програмного забезпечення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00809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Програмне забезпечення призначене </a:t>
            </a:r>
            <a:r>
              <a:rPr lang="uk-UA" sz="3200" dirty="0"/>
              <a:t>для аналізу протокольних блоків даних за допомогою віконного додатку, який аналізує заголовки мережевого та транспортного рівня.</a:t>
            </a:r>
            <a:endParaRPr lang="ru-RU" sz="3200" dirty="0"/>
          </a:p>
          <a:p>
            <a:pPr algn="ctr"/>
            <a:r>
              <a:rPr lang="uk-UA" sz="3200" dirty="0"/>
              <a:t>Програма може приймати як введені користувачем дані, так і збережені раніше дані у текстовому файлі. Також користувач може зберігати вихідний результат у </a:t>
            </a:r>
            <a:r>
              <a:rPr lang="uk-UA" sz="3200" dirty="0" err="1"/>
              <a:t>.doc</a:t>
            </a:r>
            <a:r>
              <a:rPr lang="uk-UA" sz="3200" dirty="0"/>
              <a:t> форматі для подальшого використання.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6569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Інтерфейс користувача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5943600" cy="45237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372200" y="1577882"/>
            <a:ext cx="25020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Додаємо до пункту меню «Відкрити» новий оброблювач подій натиснення кнопки. Для цього двічі натиснемо на даному пункту у дизайнері форми.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41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Оброблювач подій у фалі </a:t>
            </a:r>
            <a:r>
              <a:rPr lang="uk-UA" dirty="0" err="1"/>
              <a:t>Form.cs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62880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err="1"/>
              <a:t>private</a:t>
            </a:r>
            <a:r>
              <a:rPr lang="uk-UA" dirty="0"/>
              <a:t> </a:t>
            </a:r>
            <a:r>
              <a:rPr lang="uk-UA" dirty="0" err="1"/>
              <a:t>void</a:t>
            </a:r>
            <a:r>
              <a:rPr lang="uk-UA" dirty="0"/>
              <a:t> </a:t>
            </a:r>
            <a:r>
              <a:rPr lang="uk-UA" dirty="0" err="1"/>
              <a:t>openT</a:t>
            </a:r>
            <a:r>
              <a:rPr lang="uk-UA" dirty="0"/>
              <a:t>oolStripMenuItem1_Click(object sender, EventArgs e)</a:t>
            </a:r>
            <a:endParaRPr lang="ru-RU" dirty="0"/>
          </a:p>
          <a:p>
            <a:r>
              <a:rPr lang="uk-UA" dirty="0"/>
              <a:t>{</a:t>
            </a:r>
            <a:endParaRPr lang="ru-RU" dirty="0"/>
          </a:p>
          <a:p>
            <a:r>
              <a:rPr lang="uk-UA" dirty="0" err="1"/>
              <a:t>OpenFileDialog</a:t>
            </a:r>
            <a:r>
              <a:rPr lang="uk-UA" dirty="0"/>
              <a:t> openFile1 = new </a:t>
            </a:r>
            <a:r>
              <a:rPr lang="uk-UA" dirty="0" err="1"/>
              <a:t>OpenFileDialog</a:t>
            </a:r>
            <a:r>
              <a:rPr lang="uk-UA" dirty="0"/>
              <a:t>();</a:t>
            </a:r>
            <a:endParaRPr lang="ru-RU" dirty="0"/>
          </a:p>
          <a:p>
            <a:r>
              <a:rPr lang="uk-UA" dirty="0"/>
              <a:t>openFile1.DefaultExt = «*</a:t>
            </a:r>
            <a:r>
              <a:rPr lang="uk-UA" dirty="0" err="1"/>
              <a:t>.txt</a:t>
            </a:r>
            <a:r>
              <a:rPr lang="uk-UA" dirty="0"/>
              <a:t>»;</a:t>
            </a:r>
            <a:endParaRPr lang="ru-RU" dirty="0"/>
          </a:p>
          <a:p>
            <a:r>
              <a:rPr lang="uk-UA" dirty="0"/>
              <a:t>openFile1.Filter = «TXT </a:t>
            </a:r>
            <a:r>
              <a:rPr lang="uk-UA" dirty="0" err="1"/>
              <a:t>Files</a:t>
            </a:r>
            <a:r>
              <a:rPr lang="uk-UA" dirty="0"/>
              <a:t>|*</a:t>
            </a:r>
            <a:r>
              <a:rPr lang="uk-UA" dirty="0" err="1"/>
              <a:t>.txt</a:t>
            </a:r>
            <a:r>
              <a:rPr lang="uk-UA" dirty="0"/>
              <a:t>»;</a:t>
            </a:r>
            <a:endParaRPr lang="ru-RU" dirty="0"/>
          </a:p>
          <a:p>
            <a:r>
              <a:rPr lang="uk-UA" dirty="0"/>
              <a:t>if (openFile1.ShowDialog() == </a:t>
            </a:r>
            <a:r>
              <a:rPr lang="uk-UA" dirty="0" err="1"/>
              <a:t>DialogResult.OK</a:t>
            </a:r>
            <a:r>
              <a:rPr lang="uk-UA" dirty="0"/>
              <a:t> &amp;&amp;</a:t>
            </a:r>
            <a:endParaRPr lang="ru-RU" dirty="0"/>
          </a:p>
          <a:p>
            <a:r>
              <a:rPr lang="uk-UA" dirty="0"/>
              <a:t>openFile1.FileName.Length &gt; 0)</a:t>
            </a:r>
            <a:endParaRPr lang="ru-RU" dirty="0"/>
          </a:p>
          <a:p>
            <a:r>
              <a:rPr lang="uk-UA" dirty="0"/>
              <a:t>{</a:t>
            </a:r>
            <a:endParaRPr lang="ru-RU" dirty="0"/>
          </a:p>
          <a:p>
            <a:r>
              <a:rPr lang="uk-UA" dirty="0"/>
              <a:t>richTextBox2.LoadFile(openFile1.FileName,</a:t>
            </a:r>
            <a:endParaRPr lang="ru-RU" dirty="0"/>
          </a:p>
          <a:p>
            <a:r>
              <a:rPr lang="uk-UA" dirty="0" err="1"/>
              <a:t>RichTextBoxStreamType.PlainText</a:t>
            </a:r>
            <a:r>
              <a:rPr lang="uk-UA" dirty="0"/>
              <a:t>);</a:t>
            </a:r>
            <a:endParaRPr lang="ru-RU" dirty="0"/>
          </a:p>
          <a:p>
            <a:r>
              <a:rPr lang="uk-UA" dirty="0"/>
              <a:t>}            </a:t>
            </a:r>
            <a:endParaRPr lang="ru-RU" dirty="0"/>
          </a:p>
          <a:p>
            <a:r>
              <a:rPr lang="uk-UA" dirty="0"/>
              <a:t>}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1772816"/>
            <a:ext cx="31683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Д</a:t>
            </a:r>
            <a:r>
              <a:rPr lang="uk-UA" sz="2800" dirty="0" smtClean="0"/>
              <a:t>аний </a:t>
            </a:r>
            <a:r>
              <a:rPr lang="uk-UA" sz="2800" dirty="0"/>
              <a:t>код фільтрує пошук можливих файлів та дозволяє відкривати лише файли із розширення </a:t>
            </a:r>
            <a:r>
              <a:rPr lang="uk-UA" sz="2800" dirty="0" err="1"/>
              <a:t>txt</a:t>
            </a:r>
            <a:r>
              <a:rPr lang="uk-UA" sz="2800" dirty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1408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/>
              <a:t>Реалізація використання текстових файлів як вхідних даних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061938"/>
            <a:ext cx="2542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Фільтр текстових файлів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43234"/>
            <a:ext cx="5400600" cy="36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940152" y="2030700"/>
            <a:ext cx="27900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Після відкриття файлу, програма його зчитує та записує його вміст до верхнього текстового поля.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687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/>
              <a:t>Запис вмісту файлу до текстового поля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696744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283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/>
              <a:t>Обробка даних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44824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/>
              <a:t>Обробку даних потрібно ініціювати при натисненні на кнопку. Отже, за наведеним вище методом створимо новий оброблювач подій для даної кнопки.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0342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Результат обробки даних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01488"/>
            <a:ext cx="6192688" cy="45638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52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167</TotalTime>
  <Words>382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Розробка програмного забезпечення аналізу протокольних блоків даних засобами С# </vt:lpstr>
      <vt:lpstr>Вступ</vt:lpstr>
      <vt:lpstr>Призначення програмного забезпечення</vt:lpstr>
      <vt:lpstr>Інтерфейс користувача</vt:lpstr>
      <vt:lpstr>Оброблювач подій у фалі Form.cs</vt:lpstr>
      <vt:lpstr>Реалізація використання текстових файлів як вхідних даних</vt:lpstr>
      <vt:lpstr>Запис вмісту файлу до текстового поля</vt:lpstr>
      <vt:lpstr>Обробка даних</vt:lpstr>
      <vt:lpstr>Результат обробки даних</vt:lpstr>
      <vt:lpstr>Збереження вихідного файлу</vt:lpstr>
      <vt:lpstr>Збережений файл</vt:lpstr>
      <vt:lpstr>Висновок</vt:lpstr>
      <vt:lpstr>Дякую за увагу! Доповідь завершено.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програмного забезпечення аналізу протокольних блоків даних засобами С# </dc:title>
  <dc:creator>Admin</dc:creator>
  <cp:lastModifiedBy>IORIONI</cp:lastModifiedBy>
  <cp:revision>5</cp:revision>
  <dcterms:created xsi:type="dcterms:W3CDTF">2015-02-13T15:01:57Z</dcterms:created>
  <dcterms:modified xsi:type="dcterms:W3CDTF">2015-06-21T15:48:44Z</dcterms:modified>
</cp:coreProperties>
</file>