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71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49EC09-24DD-49E8-8C6D-1598FE81BFCF}">
          <p14:sldIdLst>
            <p14:sldId id="256"/>
            <p14:sldId id="271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8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297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0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3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4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49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1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63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6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21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9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9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6/15/2015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7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profkom-nmu.kiev.ua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udprofkom.kpi.ua/" TargetMode="External"/><Relationship Id="rId5" Type="http://schemas.openxmlformats.org/officeDocument/2006/relationships/hyperlink" Target="http://profkom.xai.edu.ua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610" y="2355403"/>
            <a:ext cx="12153990" cy="16810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ипломна робота на тему: </a:t>
            </a:r>
            <a:b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«Розробка </a:t>
            </a:r>
            <a:r>
              <a:rPr lang="uk-UA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інформаційно-довідкової </a:t>
            </a:r>
            <a:r>
              <a:rPr lang="uk-UA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системи для профспілки студентів ВНТУ засобами мови </a:t>
            </a:r>
            <a:r>
              <a:rPr lang="en-US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PHP</a:t>
            </a:r>
            <a:r>
              <a:rPr lang="uk-UA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75797" y="4607342"/>
            <a:ext cx="6216202" cy="1561638"/>
          </a:xfrm>
        </p:spPr>
        <p:txBody>
          <a:bodyPr>
            <a:normAutofit fontScale="77500" lnSpcReduction="20000"/>
          </a:bodyPr>
          <a:lstStyle/>
          <a:p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Виконав: ст. </a:t>
            </a:r>
            <a:r>
              <a:rPr lang="ru-RU" sz="3200" cap="none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рупи 1КІ – 1</a:t>
            </a:r>
            <a:r>
              <a:rPr lang="en-U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сп</a:t>
            </a:r>
            <a:endParaRPr lang="ru-RU" sz="32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Чолій Владислав 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Керівник: </a:t>
            </a:r>
            <a:r>
              <a:rPr lang="uk-U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асистент кафедри ОТ</a:t>
            </a:r>
          </a:p>
          <a:p>
            <a:pPr algn="l"/>
            <a:r>
              <a:rPr lang="uk-UA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Теплицький М.Ю. 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6220" y="381020"/>
            <a:ext cx="9646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Вінницький національний технічний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університет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Факультет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нформаційних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технологій та комп’ютерної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інженерії</a:t>
            </a:r>
          </a:p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Кафедра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обчислювальної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техніки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2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86" y="89245"/>
            <a:ext cx="11887199" cy="1325563"/>
          </a:xfrm>
        </p:spPr>
        <p:txBody>
          <a:bodyPr>
            <a:noAutofit/>
          </a:bodyPr>
          <a:lstStyle/>
          <a:p>
            <a:pPr lvl="1"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ТЕСТУВАННЯ РОБОТИ </a:t>
            </a:r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ІНФОРМАЦІЙНО – ДОВІДКОВОЇ СИСТЕМИ</a:t>
            </a:r>
            <a:endParaRPr lang="uk-UA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15" y="2159000"/>
            <a:ext cx="4472255" cy="276574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53501" y="5257572"/>
            <a:ext cx="4852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Запуск сервера </a:t>
            </a:r>
            <a:r>
              <a:rPr lang="en-US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Apache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MySql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b="4322"/>
          <a:stretch/>
        </p:blipFill>
        <p:spPr bwMode="auto">
          <a:xfrm>
            <a:off x="6223000" y="2059226"/>
            <a:ext cx="5326062" cy="28655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223000" y="5251336"/>
            <a:ext cx="49764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Перевірка працездатності </a:t>
            </a:r>
            <a:r>
              <a:rPr lang="uk-UA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роботи</a:t>
            </a:r>
            <a:endParaRPr lang="en-US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сайту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6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665" y="0"/>
            <a:ext cx="4473385" cy="1325563"/>
          </a:xfrm>
        </p:spPr>
        <p:txBody>
          <a:bodyPr>
            <a:normAutofit/>
          </a:bodyPr>
          <a:lstStyle/>
          <a:p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ВИСНОВКИ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1641" y="1235623"/>
            <a:ext cx="11585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869" y="964908"/>
            <a:ext cx="11087100" cy="5586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дипломній роботі розроблено інформаційно – довідковий сайт профспілки ВНТУ, який надає можливість переглядати новини та оголошення, завантажувати різні документи, переглядати фотографії важливих подій, </a:t>
            </a:r>
            <a:r>
              <a:rPr lang="uk-UA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переглядати 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склад профспілки та зв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язуватись з головною профспілки. W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eb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сайт містить цікаві посилання на студентські організації  та самоврядування. W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eb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сайт розроблений мовою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яка має переваги в простоті коду та швидкодії, та допоміжними засобами, такими як: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HTML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JavaScript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MySql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Інформаційно – довідковий сайт має сприятливий дизайн і розрахований на таких користувачів як: студенти та викладачі ВНТУ.</a:t>
            </a:r>
            <a:endParaRPr lang="uk-UA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роботі розглянуто огляд існуючих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сайті аналогів профспілок різних університетів України,  переглянуто їх переваги та недоліки та враховано у нашому сайті, поставлена задача та розроблено технічні вимоги до web – сайту, було обгрунтовано потребу у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 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сайті для профспілки ВНТУ, також було </a:t>
            </a:r>
            <a:r>
              <a:rPr lang="uk-UA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розглянуто 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поняття та класифікація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сайтів, обгрнутовано вибору мови розробки та допоміжних засобів.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сайт </a:t>
            </a:r>
            <a:r>
              <a:rPr lang="uk-UA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розроб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</a:t>
            </a:r>
            <a:r>
              <a:rPr lang="uk-UA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ено 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PHP Codelobster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інтуїтивно   зрозумілий і простий у використанні редактор, який підтримує такі формати файлів як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TXT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JAVA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JSP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HTML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CSS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XML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XSL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JS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VBS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SQL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Тестування роботи </a:t>
            </a:r>
            <a:r>
              <a:rPr lang="uk-UA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проведено 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 допомогою локального сервера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XAMPP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— багатоплатформова збірка веб-сервера, що містить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Apache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MySQL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інтерпретатор скриптів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PHP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мову програмування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Perl</a:t>
            </a:r>
            <a:r>
              <a:rPr lang="uk-UA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велику кількість додаткових бібліотек, що дозволяють запустити повноцінний веб-сервер.</a:t>
            </a:r>
            <a:endParaRPr lang="uk-UA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7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544399"/>
            <a:ext cx="11932170" cy="1325563"/>
          </a:xfrm>
        </p:spPr>
        <p:txBody>
          <a:bodyPr>
            <a:noAutofit/>
          </a:bodyPr>
          <a:lstStyle/>
          <a:p>
            <a:pPr algn="ctr"/>
            <a:r>
              <a:rPr lang="uk-UA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ДЯКУЮ ЗА УВАГУ!</a:t>
            </a:r>
            <a:endParaRPr lang="ru-RU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7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017" y="184820"/>
            <a:ext cx="11190668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ОГЛЯД </a:t>
            </a: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WEB – </a:t>
            </a:r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САЙТІВ АНАЛОГІВ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16250" t="18388" r="17420" b="3981"/>
          <a:stretch/>
        </p:blipFill>
        <p:spPr bwMode="auto">
          <a:xfrm>
            <a:off x="975217" y="1714500"/>
            <a:ext cx="2707783" cy="2095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t="11230" b="4256"/>
          <a:stretch/>
        </p:blipFill>
        <p:spPr bwMode="auto">
          <a:xfrm>
            <a:off x="4061034" y="1714499"/>
            <a:ext cx="3367799" cy="22606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4"/>
          <a:srcRect l="10315" t="11671" r="10548" b="4574"/>
          <a:stretch/>
        </p:blipFill>
        <p:spPr bwMode="auto">
          <a:xfrm>
            <a:off x="7744080" y="1714499"/>
            <a:ext cx="3507975" cy="22606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4870" y="4089402"/>
            <a:ext cx="31500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http</a:t>
            </a:r>
            <a:r>
              <a:rPr lang="uk-UA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://</a:t>
            </a:r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profkom.xai.edu.ua</a:t>
            </a:r>
            <a:endParaRPr lang="uk-UA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sz="2000" dirty="0"/>
              <a:t>Web </a:t>
            </a:r>
            <a:r>
              <a:rPr lang="uk-UA" sz="2000" dirty="0"/>
              <a:t>– cайт профспілки студентів та аспірантів національно аєрокосмічного університету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38356" y="4095234"/>
            <a:ext cx="36387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http://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studprofkom.kpi.ua</a:t>
            </a:r>
            <a:endParaRPr lang="uk-UA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dirty="0"/>
              <a:t>Web </a:t>
            </a:r>
            <a:r>
              <a:rPr lang="uk-UA" dirty="0"/>
              <a:t>– cайт профспілкової організації київського технічного університету </a:t>
            </a:r>
            <a:endParaRPr lang="uk-UA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01738" y="4127194"/>
            <a:ext cx="38777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http://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profkom-nmu.kiev.ua</a:t>
            </a:r>
            <a:endParaRPr lang="uk-UA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dirty="0"/>
              <a:t>Web</a:t>
            </a:r>
            <a:r>
              <a:rPr lang="uk-UA" dirty="0"/>
              <a:t> – cайт профспілки студентів НМУ ім. О.О. Богомольця</a:t>
            </a:r>
          </a:p>
        </p:txBody>
      </p:sp>
    </p:spTree>
    <p:extLst>
      <p:ext uri="{BB962C8B-B14F-4D97-AF65-F5344CB8AC3E}">
        <p14:creationId xmlns:p14="http://schemas.microsoft.com/office/powerpoint/2010/main" val="35728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954" y="-7144"/>
            <a:ext cx="10890042" cy="1142972"/>
          </a:xfrm>
        </p:spPr>
        <p:txBody>
          <a:bodyPr>
            <a:normAutofit/>
          </a:bodyPr>
          <a:lstStyle/>
          <a:p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ПЕРЕВАГИ МОВИ </a:t>
            </a: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WEB </a:t>
            </a: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ПРОГРАМУВАННЯ </a:t>
            </a: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PHP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0979" y="1567491"/>
            <a:ext cx="108900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</a:rPr>
              <a:t>PHP</a:t>
            </a:r>
            <a:r>
              <a:rPr lang="en-US" sz="2800" dirty="0">
                <a:latin typeface="Arial" panose="020B0604020202020204" pitchFamily="34" charset="0"/>
              </a:rPr>
              <a:t> (Hypertext Preprocessor, </a:t>
            </a:r>
            <a:r>
              <a:rPr lang="uk-UA" sz="2800" dirty="0">
                <a:latin typeface="Arial" panose="020B0604020202020204" pitchFamily="34" charset="0"/>
              </a:rPr>
              <a:t>попередня назва: </a:t>
            </a:r>
            <a:r>
              <a:rPr lang="en-US" sz="2800" dirty="0">
                <a:latin typeface="Arial" panose="020B0604020202020204" pitchFamily="34" charset="0"/>
              </a:rPr>
              <a:t>Personal Home Page Tools) – </a:t>
            </a:r>
            <a:r>
              <a:rPr lang="uk-UA" sz="2800" dirty="0">
                <a:latin typeface="Arial" panose="020B0604020202020204" pitchFamily="34" charset="0"/>
              </a:rPr>
              <a:t>скрипкова мова програмування, призначена для генерації </a:t>
            </a:r>
            <a:r>
              <a:rPr lang="en-US" sz="2800" dirty="0" smtClean="0">
                <a:latin typeface="Arial" panose="020B0604020202020204" pitchFamily="34" charset="0"/>
              </a:rPr>
              <a:t>HTML- </a:t>
            </a:r>
            <a:r>
              <a:rPr lang="uk-UA" sz="2800" dirty="0" smtClean="0">
                <a:latin typeface="Arial" panose="020B0604020202020204" pitchFamily="34" charset="0"/>
              </a:rPr>
              <a:t>сторінок</a:t>
            </a:r>
            <a:r>
              <a:rPr lang="en-US" sz="2800" dirty="0" smtClean="0">
                <a:latin typeface="Arial" panose="020B0604020202020204" pitchFamily="34" charset="0"/>
              </a:rPr>
              <a:t> </a:t>
            </a:r>
            <a:r>
              <a:rPr lang="uk-UA" sz="2800" dirty="0" smtClean="0">
                <a:latin typeface="Arial" panose="020B0604020202020204" pitchFamily="34" charset="0"/>
              </a:rPr>
              <a:t> </a:t>
            </a:r>
            <a:r>
              <a:rPr lang="uk-UA" sz="2800" dirty="0">
                <a:latin typeface="Arial" panose="020B0604020202020204" pitchFamily="34" charset="0"/>
              </a:rPr>
              <a:t>на стороні сервера. </a:t>
            </a:r>
            <a:r>
              <a:rPr lang="en-US" sz="2800" dirty="0">
                <a:latin typeface="Arial" panose="020B0604020202020204" pitchFamily="34" charset="0"/>
              </a:rPr>
              <a:t>PHP </a:t>
            </a:r>
            <a:r>
              <a:rPr lang="uk-UA" sz="2800" dirty="0">
                <a:latin typeface="Arial" panose="020B0604020202020204" pitchFamily="34" charset="0"/>
              </a:rPr>
              <a:t>інтерпретується веб-сервером в </a:t>
            </a:r>
            <a:r>
              <a:rPr lang="en-US" sz="2800" dirty="0">
                <a:latin typeface="Arial" panose="020B0604020202020204" pitchFamily="34" charset="0"/>
              </a:rPr>
              <a:t>HTML-</a:t>
            </a:r>
            <a:r>
              <a:rPr lang="uk-UA" sz="2800" dirty="0">
                <a:latin typeface="Arial" panose="020B0604020202020204" pitchFamily="34" charset="0"/>
              </a:rPr>
              <a:t>код, який передається у браузер</a:t>
            </a:r>
            <a:r>
              <a:rPr lang="uk-UA" sz="2800" dirty="0" smtClean="0">
                <a:latin typeface="Arial" panose="020B0604020202020204" pitchFamily="34" charset="0"/>
              </a:rPr>
              <a:t>.</a:t>
            </a:r>
            <a:endParaRPr lang="en-US" sz="2800" dirty="0" smtClean="0">
              <a:latin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3200" dirty="0"/>
              <a:t>традиційність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3200" dirty="0"/>
              <a:t>простота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3200" dirty="0"/>
              <a:t>ефективність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3200" dirty="0"/>
              <a:t>безпека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3200" dirty="0"/>
              <a:t>гнучкість</a:t>
            </a:r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1347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500" y="171941"/>
            <a:ext cx="12028868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ІНФОРМАЦІЙНО – ДОВІДКОВОЇ СИСТЕМИ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67097" y="149750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42588"/>
              </p:ext>
            </p:extLst>
          </p:nvPr>
        </p:nvGraphicFramePr>
        <p:xfrm>
          <a:off x="950296" y="1249309"/>
          <a:ext cx="10490590" cy="5229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Visio" r:id="rId3" imgW="9610852" imgH="4800506" progId="Visio.Drawing.15">
                  <p:embed/>
                </p:oleObj>
              </mc:Choice>
              <mc:Fallback>
                <p:oleObj name="Visio" r:id="rId3" imgW="9610852" imgH="480050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296" y="1249309"/>
                        <a:ext cx="10490590" cy="52298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927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7500" y="377960"/>
            <a:ext cx="1158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ОРГАНІЗАЦІЯ </a:t>
            </a:r>
            <a:r>
              <a:rPr lang="uk-UA" sz="3200" i="1" dirty="0">
                <a:latin typeface="Arial" panose="020B0604020202020204" pitchFamily="34" charset="0"/>
                <a:cs typeface="Arial" panose="020B0604020202020204" pitchFamily="34" charset="0"/>
              </a:rPr>
              <a:t>ІНФОРМАЦІЙНО – ДОВІДКОВОЇ СИСТЕМИ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3313" t="29555" r="75967" b="46883"/>
          <a:stretch/>
        </p:blipFill>
        <p:spPr bwMode="auto">
          <a:xfrm>
            <a:off x="1713101" y="1944075"/>
            <a:ext cx="2830069" cy="33318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13295" t="29403" r="78877" b="51491"/>
          <a:stretch/>
        </p:blipFill>
        <p:spPr bwMode="auto">
          <a:xfrm>
            <a:off x="7467282" y="2014854"/>
            <a:ext cx="2324418" cy="31902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74731" y="5466834"/>
            <a:ext cx="4068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Складові каталогу «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admin</a:t>
            </a:r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427" y="5466834"/>
            <a:ext cx="4334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Складові основного каталогу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0" y="213842"/>
            <a:ext cx="9982200" cy="1359688"/>
          </a:xfrm>
        </p:spPr>
        <p:txBody>
          <a:bodyPr>
            <a:normAutofit/>
          </a:bodyPr>
          <a:lstStyle/>
          <a:p>
            <a:pPr lvl="1"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ОСНОВНЕ МЕНЮ </a:t>
            </a:r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ІНФОРМАЦІЙНО – ДОВІДКОВОЇ СИСТЕМИ</a:t>
            </a:r>
            <a:endParaRPr lang="uk-UA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2981" t="37060" r="13894" b="57685"/>
          <a:stretch/>
        </p:blipFill>
        <p:spPr bwMode="auto">
          <a:xfrm>
            <a:off x="1225866" y="1573530"/>
            <a:ext cx="9480107" cy="3822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5300" y="2567191"/>
            <a:ext cx="6375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&lt;nav id="menu-wrap"&gt;    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&lt;ul id="menu"&gt;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&lt;li&gt;&lt;a href = '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index.php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'&gt;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Головна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&lt;/a&gt;&lt;/li&gt;";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&lt;li&gt;&lt;a href = '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foto.php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'&gt;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&lt;/a&gt;&lt;/li&gt;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&lt;li&gt;&lt;a href="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prof.php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"&gt;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Зворотній зв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язок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&lt;/a&gt;&lt;/li&gt;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&lt;li&gt;&lt;a href = '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sklad.php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'&gt;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профспілки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&lt;/a&gt;&lt;/li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&lt;/ul&gt;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&lt;/nav&gt;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3000" y="2128609"/>
            <a:ext cx="6096000" cy="429348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#menu, #menu ul {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margin: 0;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padding: 0;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list-style: none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;}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#menu {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width: 1000px;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margin: 60px auto;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border: 1px solid #222;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background-color: #111;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background-image: linear-gradient(#444, #111);</a:t>
            </a:r>
            <a:endParaRPr lang="uk-U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uk-UA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3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4097" y="244698"/>
            <a:ext cx="10515600" cy="1325563"/>
          </a:xfrm>
        </p:spPr>
        <p:txBody>
          <a:bodyPr>
            <a:normAutofit/>
          </a:bodyPr>
          <a:lstStyle/>
          <a:p>
            <a:pPr lvl="1"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ОСНОВНОЇ СТОРІНКИ</a:t>
            </a:r>
            <a:endParaRPr lang="uk-UA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424646" y="1478820"/>
            <a:ext cx="14252198" cy="4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068309"/>
              </p:ext>
            </p:extLst>
          </p:nvPr>
        </p:nvGraphicFramePr>
        <p:xfrm>
          <a:off x="3568339" y="1478820"/>
          <a:ext cx="5066211" cy="4876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Visio" r:id="rId3" imgW="2343142" imgH="2247727" progId="Visio.Drawing.15">
                  <p:embed/>
                </p:oleObj>
              </mc:Choice>
              <mc:Fallback>
                <p:oleObj name="Visio" r:id="rId3" imgW="2343142" imgH="224772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339" y="1478820"/>
                        <a:ext cx="5066211" cy="48769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44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7525" y="328396"/>
            <a:ext cx="6020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БАЗА ДАНИХ МОВОЮ </a:t>
            </a: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MySQL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3371" t="33460" r="26213" b="15563"/>
          <a:stretch/>
        </p:blipFill>
        <p:spPr bwMode="auto">
          <a:xfrm>
            <a:off x="2295720" y="1368424"/>
            <a:ext cx="7924166" cy="4879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Соединительная линия уступом 6"/>
          <p:cNvCxnSpPr/>
          <p:nvPr/>
        </p:nvCxnSpPr>
        <p:spPr>
          <a:xfrm>
            <a:off x="4890965" y="3808412"/>
            <a:ext cx="3364035" cy="1208088"/>
          </a:xfrm>
          <a:prstGeom prst="bentConnector3">
            <a:avLst>
              <a:gd name="adj1" fmla="val 84355"/>
            </a:avLst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>
            <a:off x="4890965" y="2016125"/>
            <a:ext cx="760535" cy="307975"/>
          </a:xfrm>
          <a:prstGeom prst="bentConnector3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7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900" y="0"/>
            <a:ext cx="10515600" cy="1325563"/>
          </a:xfrm>
        </p:spPr>
        <p:txBody>
          <a:bodyPr>
            <a:normAutofit/>
          </a:bodyPr>
          <a:lstStyle/>
          <a:p>
            <a:pPr lvl="1" algn="ctr"/>
            <a:r>
              <a:rPr lang="uk-U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АДМІНІСТРАТИВНА ЧАСТИНА</a:t>
            </a:r>
            <a:endParaRPr lang="uk-UA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700" y="1304926"/>
            <a:ext cx="1102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CMS</a:t>
            </a:r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від англійського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Content Management System</a:t>
            </a:r>
            <a:r>
              <a:rPr lang="uk-UA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 система керування контентом), - це програмне забезпечення, що дозволяє користувачам розміщувати або змінювати вже розміщену на сайті інформацію без залучення розробників сайту. 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8672" t="10980" r="8133" b="3799"/>
          <a:stretch/>
        </p:blipFill>
        <p:spPr bwMode="auto">
          <a:xfrm>
            <a:off x="2918777" y="3003550"/>
            <a:ext cx="6151245" cy="3543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72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</TotalTime>
  <Words>447</Words>
  <Application>Microsoft Office PowerPoint</Application>
  <PresentationFormat>Широкоэкранный</PresentationFormat>
  <Paragraphs>61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Visio</vt:lpstr>
      <vt:lpstr>Дипломна робота на тему:   «Розробка інформаційно-довідкової системи для профспілки студентів ВНТУ засобами мови PHP»</vt:lpstr>
      <vt:lpstr>ОГЛЯД WEB – САЙТІВ АНАЛОГІВ</vt:lpstr>
      <vt:lpstr>ПЕРЕВАГИ МОВИ WEB – ПРОГРАМУВАННЯ PHP</vt:lpstr>
      <vt:lpstr>СТРУКТУРА ІНФОРМАЦІЙНО – ДОВІДКОВОЇ СИСТЕМИ</vt:lpstr>
      <vt:lpstr>Презентация PowerPoint</vt:lpstr>
      <vt:lpstr>ОСНОВНЕ МЕНЮ ІНФОРМАЦІЙНО – ДОВІДКОВОЇ СИСТЕМИ</vt:lpstr>
      <vt:lpstr>СТРУКТУРА ОСНОВНОЇ СТОРІНКИ</vt:lpstr>
      <vt:lpstr>Презентация PowerPoint</vt:lpstr>
      <vt:lpstr>АДМІНІСТРАТИВНА ЧАСТИНА</vt:lpstr>
      <vt:lpstr>ТЕСТУВАННЯ РОБОТИ  ІНФОРМАЦІЙНО – ДОВІДКОВОЇ СИСТЕМИ</vt:lpstr>
      <vt:lpstr>ВИСНОВКИ</vt:lpstr>
      <vt:lpstr>ДЯКУЮ ЗА УВАГУ!</vt:lpstr>
    </vt:vector>
  </TitlesOfParts>
  <Company>KrotySOFT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на тему: Розробка програмно – апаратного комплексу. Частина 1: Апаратна частина</dc:title>
  <dc:creator>Vlad</dc:creator>
  <cp:lastModifiedBy>Vlad</cp:lastModifiedBy>
  <cp:revision>44</cp:revision>
  <dcterms:created xsi:type="dcterms:W3CDTF">2014-06-13T17:04:26Z</dcterms:created>
  <dcterms:modified xsi:type="dcterms:W3CDTF">2015-06-15T14:51:27Z</dcterms:modified>
</cp:coreProperties>
</file>