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70" r:id="rId9"/>
    <p:sldId id="271" r:id="rId10"/>
    <p:sldId id="272" r:id="rId11"/>
    <p:sldId id="273" r:id="rId12"/>
    <p:sldId id="274" r:id="rId13"/>
    <p:sldId id="266" r:id="rId14"/>
    <p:sldId id="265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90" y="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34C4E3-BF8B-466D-8C6E-2FDD12CF136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F752960-E279-4DE4-ABBF-55ED7F13C9CD}">
      <dgm:prSet phldrT="[Текст]" custT="1"/>
      <dgm:spPr/>
      <dgm:t>
        <a:bodyPr/>
        <a:lstStyle/>
        <a:p>
          <a:r>
            <a:rPr lang="uk-UA" sz="1000"/>
            <a:t>Директор</a:t>
          </a:r>
        </a:p>
      </dgm:t>
    </dgm:pt>
    <dgm:pt modelId="{27E413C6-FDFA-454A-81C6-8E670657EBCA}" type="parTrans" cxnId="{D19BF172-2050-478B-AA7A-77D0A4F67063}">
      <dgm:prSet/>
      <dgm:spPr/>
      <dgm:t>
        <a:bodyPr/>
        <a:lstStyle/>
        <a:p>
          <a:endParaRPr lang="uk-UA"/>
        </a:p>
      </dgm:t>
    </dgm:pt>
    <dgm:pt modelId="{4BCA564B-F151-4E8F-8823-5CBF7B9204EC}" type="sibTrans" cxnId="{D19BF172-2050-478B-AA7A-77D0A4F67063}">
      <dgm:prSet/>
      <dgm:spPr/>
      <dgm:t>
        <a:bodyPr/>
        <a:lstStyle/>
        <a:p>
          <a:endParaRPr lang="uk-UA"/>
        </a:p>
      </dgm:t>
    </dgm:pt>
    <dgm:pt modelId="{3C29C517-7113-4950-89B7-497D82788EF1}">
      <dgm:prSet phldrT="[Текст]" custT="1"/>
      <dgm:spPr/>
      <dgm:t>
        <a:bodyPr/>
        <a:lstStyle/>
        <a:p>
          <a:r>
            <a:rPr lang="uk-UA" sz="1000"/>
            <a:t>Технічний деректор</a:t>
          </a:r>
        </a:p>
        <a:p>
          <a:r>
            <a:rPr lang="uk-UA" sz="1000"/>
            <a:t>(Перший замісник)</a:t>
          </a:r>
        </a:p>
      </dgm:t>
    </dgm:pt>
    <dgm:pt modelId="{D65FBC75-97AF-4D4E-8068-1EA19E7E10D2}" type="parTrans" cxnId="{9DCAF5CF-0A80-4A3F-B64F-59EDF42445B9}">
      <dgm:prSet/>
      <dgm:spPr/>
      <dgm:t>
        <a:bodyPr/>
        <a:lstStyle/>
        <a:p>
          <a:endParaRPr lang="uk-UA"/>
        </a:p>
      </dgm:t>
    </dgm:pt>
    <dgm:pt modelId="{C620E735-BC6A-4B25-940E-8BCA60E9DADC}" type="sibTrans" cxnId="{9DCAF5CF-0A80-4A3F-B64F-59EDF42445B9}">
      <dgm:prSet/>
      <dgm:spPr/>
      <dgm:t>
        <a:bodyPr/>
        <a:lstStyle/>
        <a:p>
          <a:endParaRPr lang="uk-UA"/>
        </a:p>
      </dgm:t>
    </dgm:pt>
    <dgm:pt modelId="{306AFAB5-1763-458F-9B94-919F2C6A5A7F}">
      <dgm:prSet phldrT="[Текст]" custT="1"/>
      <dgm:spPr/>
      <dgm:t>
        <a:bodyPr/>
        <a:lstStyle/>
        <a:p>
          <a:r>
            <a:rPr lang="uk-UA" sz="1000"/>
            <a:t>Директор по виробництву</a:t>
          </a:r>
        </a:p>
      </dgm:t>
    </dgm:pt>
    <dgm:pt modelId="{C70CA753-785E-41F6-8FD8-57E70FA7222D}" type="parTrans" cxnId="{661E9BD7-7501-42BC-B20D-EE7E1C074DC9}">
      <dgm:prSet/>
      <dgm:spPr/>
      <dgm:t>
        <a:bodyPr/>
        <a:lstStyle/>
        <a:p>
          <a:endParaRPr lang="uk-UA"/>
        </a:p>
      </dgm:t>
    </dgm:pt>
    <dgm:pt modelId="{57096153-D2F4-4784-A13A-D8C712D95D7D}" type="sibTrans" cxnId="{661E9BD7-7501-42BC-B20D-EE7E1C074DC9}">
      <dgm:prSet/>
      <dgm:spPr/>
      <dgm:t>
        <a:bodyPr/>
        <a:lstStyle/>
        <a:p>
          <a:endParaRPr lang="uk-UA"/>
        </a:p>
      </dgm:t>
    </dgm:pt>
    <dgm:pt modelId="{6766575C-F845-4C8E-87E0-6D451408C047}">
      <dgm:prSet phldrT="[Текст]" custT="1"/>
      <dgm:spPr/>
      <dgm:t>
        <a:bodyPr/>
        <a:lstStyle/>
        <a:p>
          <a:r>
            <a:rPr lang="uk-UA" sz="1000"/>
            <a:t>Директор з економіки</a:t>
          </a:r>
        </a:p>
      </dgm:t>
    </dgm:pt>
    <dgm:pt modelId="{DB1BA3A8-51E8-4F5F-8117-C451A0C46C29}" type="parTrans" cxnId="{A393BF00-6763-4C70-8DAE-C8BF454464FD}">
      <dgm:prSet/>
      <dgm:spPr/>
      <dgm:t>
        <a:bodyPr/>
        <a:lstStyle/>
        <a:p>
          <a:endParaRPr lang="uk-UA"/>
        </a:p>
      </dgm:t>
    </dgm:pt>
    <dgm:pt modelId="{7FD96922-88AD-4642-A53A-73C184D4B6DF}" type="sibTrans" cxnId="{A393BF00-6763-4C70-8DAE-C8BF454464FD}">
      <dgm:prSet/>
      <dgm:spPr/>
      <dgm:t>
        <a:bodyPr/>
        <a:lstStyle/>
        <a:p>
          <a:endParaRPr lang="uk-UA"/>
        </a:p>
      </dgm:t>
    </dgm:pt>
    <dgm:pt modelId="{B6A8441C-6D85-4117-95FC-F16DCB1D2E58}" type="asst">
      <dgm:prSet custT="1"/>
      <dgm:spPr/>
      <dgm:t>
        <a:bodyPr/>
        <a:lstStyle/>
        <a:p>
          <a:r>
            <a:rPr lang="uk-UA" sz="1000"/>
            <a:t>Юридичний відділ</a:t>
          </a:r>
        </a:p>
      </dgm:t>
    </dgm:pt>
    <dgm:pt modelId="{6A4592DC-FF17-42A6-A8FF-F83DA95A0FBD}" type="parTrans" cxnId="{12A10C03-224D-4B81-B7A3-854B35869536}">
      <dgm:prSet/>
      <dgm:spPr/>
      <dgm:t>
        <a:bodyPr/>
        <a:lstStyle/>
        <a:p>
          <a:endParaRPr lang="uk-UA"/>
        </a:p>
      </dgm:t>
    </dgm:pt>
    <dgm:pt modelId="{092097FF-A18B-4E5E-9DD9-A2A9E5DE3AC0}" type="sibTrans" cxnId="{12A10C03-224D-4B81-B7A3-854B35869536}">
      <dgm:prSet/>
      <dgm:spPr/>
      <dgm:t>
        <a:bodyPr/>
        <a:lstStyle/>
        <a:p>
          <a:endParaRPr lang="uk-UA"/>
        </a:p>
      </dgm:t>
    </dgm:pt>
    <dgm:pt modelId="{37412F73-FCB5-48EA-B56F-50461446FD67}" type="asst">
      <dgm:prSet custT="1"/>
      <dgm:spPr/>
      <dgm:t>
        <a:bodyPr/>
        <a:lstStyle/>
        <a:p>
          <a:r>
            <a:rPr lang="uk-UA" sz="1000"/>
            <a:t>Відділ кадрів</a:t>
          </a:r>
        </a:p>
      </dgm:t>
    </dgm:pt>
    <dgm:pt modelId="{BFBC40CD-BA5C-4556-871A-9E66D2945445}" type="parTrans" cxnId="{6D85D1ED-CBF9-4149-A9AA-7FCF3078C43C}">
      <dgm:prSet/>
      <dgm:spPr/>
      <dgm:t>
        <a:bodyPr/>
        <a:lstStyle/>
        <a:p>
          <a:endParaRPr lang="uk-UA"/>
        </a:p>
      </dgm:t>
    </dgm:pt>
    <dgm:pt modelId="{C00430CD-018A-4688-82C3-3B420F960A46}" type="sibTrans" cxnId="{6D85D1ED-CBF9-4149-A9AA-7FCF3078C43C}">
      <dgm:prSet/>
      <dgm:spPr/>
      <dgm:t>
        <a:bodyPr/>
        <a:lstStyle/>
        <a:p>
          <a:endParaRPr lang="uk-UA"/>
        </a:p>
      </dgm:t>
    </dgm:pt>
    <dgm:pt modelId="{6C7BF68E-A4E3-42B1-B7BC-F6CC415BBACE}" type="asst">
      <dgm:prSet custT="1"/>
      <dgm:spPr/>
      <dgm:t>
        <a:bodyPr/>
        <a:lstStyle/>
        <a:p>
          <a:r>
            <a:rPr lang="uk-UA" sz="1000"/>
            <a:t>Відділ інформації та звязку</a:t>
          </a:r>
        </a:p>
      </dgm:t>
    </dgm:pt>
    <dgm:pt modelId="{A3FC03CD-DD95-49A3-A002-1DA2E9353AB1}" type="parTrans" cxnId="{E1A15EE1-7405-43D4-BABE-C85337A437AA}">
      <dgm:prSet/>
      <dgm:spPr/>
      <dgm:t>
        <a:bodyPr/>
        <a:lstStyle/>
        <a:p>
          <a:endParaRPr lang="uk-UA"/>
        </a:p>
      </dgm:t>
    </dgm:pt>
    <dgm:pt modelId="{DFD41378-A0CD-4300-89C8-182798CF45F6}" type="sibTrans" cxnId="{E1A15EE1-7405-43D4-BABE-C85337A437AA}">
      <dgm:prSet/>
      <dgm:spPr/>
      <dgm:t>
        <a:bodyPr/>
        <a:lstStyle/>
        <a:p>
          <a:endParaRPr lang="uk-UA"/>
        </a:p>
      </dgm:t>
    </dgm:pt>
    <dgm:pt modelId="{DE21FF86-7DEA-452E-A169-A6F0B0D27FD3}" type="asst">
      <dgm:prSet custT="1"/>
      <dgm:spPr/>
      <dgm:t>
        <a:bodyPr/>
        <a:lstStyle/>
        <a:p>
          <a:r>
            <a:rPr lang="uk-UA" sz="1000"/>
            <a:t>Відділ реклами та роботи з клієнтами</a:t>
          </a:r>
        </a:p>
      </dgm:t>
    </dgm:pt>
    <dgm:pt modelId="{3ACAD66F-F00E-4DDD-B254-7AD95218E0C9}" type="parTrans" cxnId="{9A756BBB-58AD-4995-A6C9-C9028AE6A739}">
      <dgm:prSet/>
      <dgm:spPr/>
      <dgm:t>
        <a:bodyPr/>
        <a:lstStyle/>
        <a:p>
          <a:endParaRPr lang="uk-UA"/>
        </a:p>
      </dgm:t>
    </dgm:pt>
    <dgm:pt modelId="{322B1C22-C973-4886-B832-8FB8325E1150}" type="sibTrans" cxnId="{9A756BBB-58AD-4995-A6C9-C9028AE6A739}">
      <dgm:prSet/>
      <dgm:spPr/>
      <dgm:t>
        <a:bodyPr/>
        <a:lstStyle/>
        <a:p>
          <a:endParaRPr lang="uk-UA"/>
        </a:p>
      </dgm:t>
    </dgm:pt>
    <dgm:pt modelId="{3DE41E8B-7638-4933-A4BA-951E6C556A60}">
      <dgm:prSet custT="1"/>
      <dgm:spPr/>
      <dgm:t>
        <a:bodyPr/>
        <a:lstStyle/>
        <a:p>
          <a:r>
            <a:rPr lang="uk-UA" sz="1000"/>
            <a:t>Спеціальне конструкторсько-технологічне бюро</a:t>
          </a:r>
        </a:p>
      </dgm:t>
    </dgm:pt>
    <dgm:pt modelId="{96A7E361-6192-4497-BDCF-11CD676A5CEF}" type="parTrans" cxnId="{503ED151-27C4-4356-9186-9290D7EA2BEC}">
      <dgm:prSet/>
      <dgm:spPr/>
      <dgm:t>
        <a:bodyPr/>
        <a:lstStyle/>
        <a:p>
          <a:endParaRPr lang="uk-UA"/>
        </a:p>
      </dgm:t>
    </dgm:pt>
    <dgm:pt modelId="{BE6CB601-AC66-4A3B-BBAC-005DCDFFCF5D}" type="sibTrans" cxnId="{503ED151-27C4-4356-9186-9290D7EA2BEC}">
      <dgm:prSet/>
      <dgm:spPr/>
      <dgm:t>
        <a:bodyPr/>
        <a:lstStyle/>
        <a:p>
          <a:endParaRPr lang="uk-UA"/>
        </a:p>
      </dgm:t>
    </dgm:pt>
    <dgm:pt modelId="{DA90986C-EEC3-4AC6-B683-3071C23A6992}">
      <dgm:prSet custT="1"/>
      <dgm:spPr/>
      <dgm:t>
        <a:bodyPr/>
        <a:lstStyle/>
        <a:p>
          <a:r>
            <a:rPr lang="uk-UA" sz="1000"/>
            <a:t>Відділ охорони праці</a:t>
          </a:r>
        </a:p>
      </dgm:t>
    </dgm:pt>
    <dgm:pt modelId="{403B0CBB-83C8-4414-A9B0-42A447D87BDB}" type="parTrans" cxnId="{10CFB26C-72C0-4182-8232-28B2E04794C8}">
      <dgm:prSet/>
      <dgm:spPr/>
      <dgm:t>
        <a:bodyPr/>
        <a:lstStyle/>
        <a:p>
          <a:endParaRPr lang="uk-UA"/>
        </a:p>
      </dgm:t>
    </dgm:pt>
    <dgm:pt modelId="{1252B154-F6C4-468D-8866-C5A33178DE22}" type="sibTrans" cxnId="{10CFB26C-72C0-4182-8232-28B2E04794C8}">
      <dgm:prSet/>
      <dgm:spPr/>
      <dgm:t>
        <a:bodyPr/>
        <a:lstStyle/>
        <a:p>
          <a:endParaRPr lang="uk-UA"/>
        </a:p>
      </dgm:t>
    </dgm:pt>
    <dgm:pt modelId="{CCFF2111-2A0E-4765-820D-9D5BD2C5DF0A}">
      <dgm:prSet custT="1"/>
      <dgm:spPr/>
      <dgm:t>
        <a:bodyPr/>
        <a:lstStyle/>
        <a:p>
          <a:r>
            <a:rPr lang="uk-UA" sz="1000"/>
            <a:t>Інструментальний комплекс</a:t>
          </a:r>
        </a:p>
      </dgm:t>
    </dgm:pt>
    <dgm:pt modelId="{8E9BA7FB-D754-4133-8A61-1A15E4E500D6}" type="parTrans" cxnId="{CA801EB3-E1C8-4EC6-8FD9-707CA193B39E}">
      <dgm:prSet/>
      <dgm:spPr/>
      <dgm:t>
        <a:bodyPr/>
        <a:lstStyle/>
        <a:p>
          <a:endParaRPr lang="uk-UA"/>
        </a:p>
      </dgm:t>
    </dgm:pt>
    <dgm:pt modelId="{365E46B4-C582-4C9A-96AE-890E92F732BD}" type="sibTrans" cxnId="{CA801EB3-E1C8-4EC6-8FD9-707CA193B39E}">
      <dgm:prSet/>
      <dgm:spPr/>
      <dgm:t>
        <a:bodyPr/>
        <a:lstStyle/>
        <a:p>
          <a:endParaRPr lang="uk-UA"/>
        </a:p>
      </dgm:t>
    </dgm:pt>
    <dgm:pt modelId="{BF0C8C84-6A65-4471-90F0-BCE84B37C4F2}">
      <dgm:prSet custT="1"/>
      <dgm:spPr/>
      <dgm:t>
        <a:bodyPr/>
        <a:lstStyle/>
        <a:p>
          <a:r>
            <a:rPr lang="uk-UA" sz="1000"/>
            <a:t>Ремонтно механічний цех</a:t>
          </a:r>
        </a:p>
      </dgm:t>
    </dgm:pt>
    <dgm:pt modelId="{BA6B47E0-6EF1-42DB-B83B-7ADFB104CEC8}" type="parTrans" cxnId="{921D1E44-17FD-4DB3-882D-1D69FBFF2902}">
      <dgm:prSet/>
      <dgm:spPr/>
      <dgm:t>
        <a:bodyPr/>
        <a:lstStyle/>
        <a:p>
          <a:endParaRPr lang="uk-UA"/>
        </a:p>
      </dgm:t>
    </dgm:pt>
    <dgm:pt modelId="{70FB5DE9-4C01-4791-AA55-31BBB2958EC2}" type="sibTrans" cxnId="{921D1E44-17FD-4DB3-882D-1D69FBFF2902}">
      <dgm:prSet/>
      <dgm:spPr/>
      <dgm:t>
        <a:bodyPr/>
        <a:lstStyle/>
        <a:p>
          <a:endParaRPr lang="uk-UA"/>
        </a:p>
      </dgm:t>
    </dgm:pt>
    <dgm:pt modelId="{5C7F30FE-4F46-4A43-B30D-59865380CEB0}">
      <dgm:prSet custT="1"/>
      <dgm:spPr/>
      <dgm:t>
        <a:bodyPr/>
        <a:lstStyle/>
        <a:p>
          <a:r>
            <a:rPr lang="uk-UA" sz="1000"/>
            <a:t>Відділ технічного контролю</a:t>
          </a:r>
        </a:p>
      </dgm:t>
    </dgm:pt>
    <dgm:pt modelId="{CC50C8AB-3186-4072-AF99-93EC9D48CCFA}" type="parTrans" cxnId="{B9532525-E4F0-4009-9213-69A3051092BA}">
      <dgm:prSet/>
      <dgm:spPr/>
      <dgm:t>
        <a:bodyPr/>
        <a:lstStyle/>
        <a:p>
          <a:endParaRPr lang="uk-UA" sz="1000"/>
        </a:p>
      </dgm:t>
    </dgm:pt>
    <dgm:pt modelId="{D1563A67-27CB-4E3A-99C6-590D47069A44}" type="sibTrans" cxnId="{B9532525-E4F0-4009-9213-69A3051092BA}">
      <dgm:prSet/>
      <dgm:spPr/>
      <dgm:t>
        <a:bodyPr/>
        <a:lstStyle/>
        <a:p>
          <a:endParaRPr lang="uk-UA"/>
        </a:p>
      </dgm:t>
    </dgm:pt>
    <dgm:pt modelId="{7E829CEC-50F9-4C16-BCB4-9B7D99F05E3D}">
      <dgm:prSet custT="1"/>
      <dgm:spPr/>
      <dgm:t>
        <a:bodyPr/>
        <a:lstStyle/>
        <a:p>
          <a:r>
            <a:rPr lang="uk-UA" sz="1000"/>
            <a:t>Цехи</a:t>
          </a:r>
        </a:p>
      </dgm:t>
    </dgm:pt>
    <dgm:pt modelId="{C5974566-9C21-4FC1-B187-1CDB41D8F71B}" type="parTrans" cxnId="{93574BDA-722D-4E2C-85E0-0CF62A330B36}">
      <dgm:prSet/>
      <dgm:spPr/>
      <dgm:t>
        <a:bodyPr/>
        <a:lstStyle/>
        <a:p>
          <a:endParaRPr lang="uk-UA" sz="1000"/>
        </a:p>
      </dgm:t>
    </dgm:pt>
    <dgm:pt modelId="{E4DEDCDD-CAB4-4927-8618-B04A2831B81E}" type="sibTrans" cxnId="{93574BDA-722D-4E2C-85E0-0CF62A330B36}">
      <dgm:prSet/>
      <dgm:spPr/>
      <dgm:t>
        <a:bodyPr/>
        <a:lstStyle/>
        <a:p>
          <a:endParaRPr lang="uk-UA"/>
        </a:p>
      </dgm:t>
    </dgm:pt>
    <dgm:pt modelId="{CE7D02B3-D653-4A6B-936D-3973BBFA606B}">
      <dgm:prSet custT="1"/>
      <dgm:spPr/>
      <dgm:t>
        <a:bodyPr/>
        <a:lstStyle/>
        <a:p>
          <a:r>
            <a:rPr lang="uk-UA" sz="1000"/>
            <a:t>Виробничо диспечирський відділ</a:t>
          </a:r>
        </a:p>
      </dgm:t>
    </dgm:pt>
    <dgm:pt modelId="{74350275-DC87-4F40-A399-A0324CC87EEC}" type="parTrans" cxnId="{6BC50213-BF81-4834-88F8-B195F104DCA0}">
      <dgm:prSet/>
      <dgm:spPr/>
      <dgm:t>
        <a:bodyPr/>
        <a:lstStyle/>
        <a:p>
          <a:endParaRPr lang="uk-UA" sz="1000"/>
        </a:p>
      </dgm:t>
    </dgm:pt>
    <dgm:pt modelId="{15AC4F9A-B7F2-4D6A-9E62-E4878818133B}" type="sibTrans" cxnId="{6BC50213-BF81-4834-88F8-B195F104DCA0}">
      <dgm:prSet/>
      <dgm:spPr/>
      <dgm:t>
        <a:bodyPr/>
        <a:lstStyle/>
        <a:p>
          <a:endParaRPr lang="uk-UA"/>
        </a:p>
      </dgm:t>
    </dgm:pt>
    <dgm:pt modelId="{01DC893B-28DB-4526-9D49-2535C8200CA3}">
      <dgm:prSet custT="1"/>
      <dgm:spPr/>
      <dgm:t>
        <a:bodyPr/>
        <a:lstStyle/>
        <a:p>
          <a:r>
            <a:rPr lang="uk-UA" sz="1000"/>
            <a:t>Логістика</a:t>
          </a:r>
        </a:p>
      </dgm:t>
    </dgm:pt>
    <dgm:pt modelId="{D76E59BD-B459-4B78-A33F-71F6A4855103}" type="parTrans" cxnId="{8B7DC08E-A749-4F26-A7AB-EF3D25774A06}">
      <dgm:prSet/>
      <dgm:spPr/>
      <dgm:t>
        <a:bodyPr/>
        <a:lstStyle/>
        <a:p>
          <a:endParaRPr lang="uk-UA" sz="1000"/>
        </a:p>
      </dgm:t>
    </dgm:pt>
    <dgm:pt modelId="{6B0AA76F-D143-4C13-8ACB-122D796F3838}" type="sibTrans" cxnId="{8B7DC08E-A749-4F26-A7AB-EF3D25774A06}">
      <dgm:prSet/>
      <dgm:spPr/>
      <dgm:t>
        <a:bodyPr/>
        <a:lstStyle/>
        <a:p>
          <a:endParaRPr lang="uk-UA"/>
        </a:p>
      </dgm:t>
    </dgm:pt>
    <dgm:pt modelId="{45C24D5A-C097-41FF-B2CA-422A60553B2B}">
      <dgm:prSet custT="1"/>
      <dgm:spPr/>
      <dgm:t>
        <a:bodyPr/>
        <a:lstStyle/>
        <a:p>
          <a:r>
            <a:rPr lang="uk-UA" sz="1000"/>
            <a:t>Відділ з матеріально технічне забезпечення</a:t>
          </a:r>
        </a:p>
      </dgm:t>
    </dgm:pt>
    <dgm:pt modelId="{33CAF4FF-CD1C-4CB5-AD4A-6B73A0CEE811}" type="parTrans" cxnId="{253A2DF5-80FC-4F39-8CF2-9EF5CCAD2577}">
      <dgm:prSet/>
      <dgm:spPr/>
      <dgm:t>
        <a:bodyPr/>
        <a:lstStyle/>
        <a:p>
          <a:endParaRPr lang="uk-UA" sz="1000"/>
        </a:p>
      </dgm:t>
    </dgm:pt>
    <dgm:pt modelId="{3D30ED40-7F81-4EB4-8831-789C16361E80}" type="sibTrans" cxnId="{253A2DF5-80FC-4F39-8CF2-9EF5CCAD2577}">
      <dgm:prSet/>
      <dgm:spPr/>
      <dgm:t>
        <a:bodyPr/>
        <a:lstStyle/>
        <a:p>
          <a:endParaRPr lang="uk-UA"/>
        </a:p>
      </dgm:t>
    </dgm:pt>
    <dgm:pt modelId="{D6CDA6A0-B00B-436F-BA64-1EE3C80E40F9}">
      <dgm:prSet custT="1"/>
      <dgm:spPr/>
      <dgm:t>
        <a:bodyPr/>
        <a:lstStyle/>
        <a:p>
          <a:r>
            <a:rPr lang="uk-UA" sz="1000"/>
            <a:t>Транспортна дільниця</a:t>
          </a:r>
        </a:p>
      </dgm:t>
    </dgm:pt>
    <dgm:pt modelId="{FF4C517E-9572-4DC2-9BB4-E6FFDF731674}" type="parTrans" cxnId="{500E620C-1CC9-41E5-B7D3-C1AB74FF4FA4}">
      <dgm:prSet/>
      <dgm:spPr/>
      <dgm:t>
        <a:bodyPr/>
        <a:lstStyle/>
        <a:p>
          <a:endParaRPr lang="uk-UA" sz="1000"/>
        </a:p>
      </dgm:t>
    </dgm:pt>
    <dgm:pt modelId="{C69765EC-63C4-4071-BBA9-4DB95F8612A9}" type="sibTrans" cxnId="{500E620C-1CC9-41E5-B7D3-C1AB74FF4FA4}">
      <dgm:prSet/>
      <dgm:spPr/>
      <dgm:t>
        <a:bodyPr/>
        <a:lstStyle/>
        <a:p>
          <a:endParaRPr lang="uk-UA"/>
        </a:p>
      </dgm:t>
    </dgm:pt>
    <dgm:pt modelId="{63AAEA90-4ECF-4591-9541-93FB6C986F86}">
      <dgm:prSet custT="1"/>
      <dgm:spPr/>
      <dgm:t>
        <a:bodyPr/>
        <a:lstStyle/>
        <a:p>
          <a:r>
            <a:rPr lang="uk-UA" sz="1000"/>
            <a:t>Деректор по загальним питанням</a:t>
          </a:r>
        </a:p>
      </dgm:t>
    </dgm:pt>
    <dgm:pt modelId="{6D09FE67-AE04-404D-B98E-EA7BBD183ED2}" type="parTrans" cxnId="{6A6BB0F0-A77F-49D7-B3A7-5360C472023F}">
      <dgm:prSet/>
      <dgm:spPr/>
      <dgm:t>
        <a:bodyPr/>
        <a:lstStyle/>
        <a:p>
          <a:endParaRPr lang="uk-UA"/>
        </a:p>
      </dgm:t>
    </dgm:pt>
    <dgm:pt modelId="{D10C6573-286C-49A4-BE21-7E57917E886D}" type="sibTrans" cxnId="{6A6BB0F0-A77F-49D7-B3A7-5360C472023F}">
      <dgm:prSet/>
      <dgm:spPr/>
      <dgm:t>
        <a:bodyPr/>
        <a:lstStyle/>
        <a:p>
          <a:endParaRPr lang="uk-UA"/>
        </a:p>
      </dgm:t>
    </dgm:pt>
    <dgm:pt modelId="{9B57C760-F6F9-44E6-97DC-7541C2434A85}">
      <dgm:prSet custT="1"/>
      <dgm:spPr/>
      <dgm:t>
        <a:bodyPr/>
        <a:lstStyle/>
        <a:p>
          <a:r>
            <a:rPr lang="uk-UA" sz="1000"/>
            <a:t>Економічний відділ</a:t>
          </a:r>
        </a:p>
      </dgm:t>
    </dgm:pt>
    <dgm:pt modelId="{AAAAA4F8-DA78-4214-9965-2640BEE6CB92}" type="parTrans" cxnId="{D6281906-6EE0-45CF-B287-D318B569B031}">
      <dgm:prSet/>
      <dgm:spPr/>
      <dgm:t>
        <a:bodyPr/>
        <a:lstStyle/>
        <a:p>
          <a:endParaRPr lang="uk-UA" sz="1000"/>
        </a:p>
      </dgm:t>
    </dgm:pt>
    <dgm:pt modelId="{06E41E6E-A8B9-4F3B-85DB-24DA93C0DA2A}" type="sibTrans" cxnId="{D6281906-6EE0-45CF-B287-D318B569B031}">
      <dgm:prSet/>
      <dgm:spPr/>
      <dgm:t>
        <a:bodyPr/>
        <a:lstStyle/>
        <a:p>
          <a:endParaRPr lang="uk-UA"/>
        </a:p>
      </dgm:t>
    </dgm:pt>
    <dgm:pt modelId="{FE535E70-9CD3-4E59-8426-4E949FA28CB3}">
      <dgm:prSet custT="1"/>
      <dgm:spPr/>
      <dgm:t>
        <a:bodyPr/>
        <a:lstStyle/>
        <a:p>
          <a:r>
            <a:rPr lang="uk-UA" sz="1000"/>
            <a:t>Бухгалтерия</a:t>
          </a:r>
        </a:p>
      </dgm:t>
    </dgm:pt>
    <dgm:pt modelId="{32B1C980-C02B-4A8E-A53B-B132934B9FFD}" type="parTrans" cxnId="{9F4D2EC8-1DE5-498B-A0E9-F6BF2EACDFEA}">
      <dgm:prSet/>
      <dgm:spPr/>
      <dgm:t>
        <a:bodyPr/>
        <a:lstStyle/>
        <a:p>
          <a:endParaRPr lang="uk-UA" sz="1000"/>
        </a:p>
      </dgm:t>
    </dgm:pt>
    <dgm:pt modelId="{B4DBB170-49CB-4EDA-BE3D-B085C0094806}" type="sibTrans" cxnId="{9F4D2EC8-1DE5-498B-A0E9-F6BF2EACDFEA}">
      <dgm:prSet/>
      <dgm:spPr/>
      <dgm:t>
        <a:bodyPr/>
        <a:lstStyle/>
        <a:p>
          <a:endParaRPr lang="uk-UA"/>
        </a:p>
      </dgm:t>
    </dgm:pt>
    <dgm:pt modelId="{AF9BABF7-0457-4697-9676-19402053BD4D}">
      <dgm:prSet custT="1"/>
      <dgm:spPr/>
      <dgm:t>
        <a:bodyPr/>
        <a:lstStyle/>
        <a:p>
          <a:r>
            <a:rPr lang="uk-UA" sz="1000"/>
            <a:t>Фінансовий відділ</a:t>
          </a:r>
        </a:p>
      </dgm:t>
    </dgm:pt>
    <dgm:pt modelId="{479F327E-8831-447E-92BE-696EEEDA2426}" type="parTrans" cxnId="{10481DAB-E3B4-40D1-966C-FF0B30FCD645}">
      <dgm:prSet/>
      <dgm:spPr/>
      <dgm:t>
        <a:bodyPr/>
        <a:lstStyle/>
        <a:p>
          <a:endParaRPr lang="uk-UA" sz="1000"/>
        </a:p>
      </dgm:t>
    </dgm:pt>
    <dgm:pt modelId="{109BD27E-80FD-4992-867B-C8C2778DFA95}" type="sibTrans" cxnId="{10481DAB-E3B4-40D1-966C-FF0B30FCD645}">
      <dgm:prSet/>
      <dgm:spPr/>
      <dgm:t>
        <a:bodyPr/>
        <a:lstStyle/>
        <a:p>
          <a:endParaRPr lang="uk-UA"/>
        </a:p>
      </dgm:t>
    </dgm:pt>
    <dgm:pt modelId="{6164FD5C-1FEA-4FD2-BA85-232390C54DDE}">
      <dgm:prSet custT="1"/>
      <dgm:spPr/>
      <dgm:t>
        <a:bodyPr/>
        <a:lstStyle/>
        <a:p>
          <a:r>
            <a:rPr lang="uk-UA" sz="1000"/>
            <a:t>Охорона</a:t>
          </a:r>
        </a:p>
      </dgm:t>
    </dgm:pt>
    <dgm:pt modelId="{8471C8AE-3CE9-4E72-886D-3131F6C71353}" type="parTrans" cxnId="{C3ABFE01-3AEE-43DB-A0FE-6DD076D6F8F9}">
      <dgm:prSet/>
      <dgm:spPr/>
      <dgm:t>
        <a:bodyPr/>
        <a:lstStyle/>
        <a:p>
          <a:endParaRPr lang="uk-UA" sz="1000"/>
        </a:p>
      </dgm:t>
    </dgm:pt>
    <dgm:pt modelId="{C4CFE97C-8441-42A5-9226-11747AC3062D}" type="sibTrans" cxnId="{C3ABFE01-3AEE-43DB-A0FE-6DD076D6F8F9}">
      <dgm:prSet/>
      <dgm:spPr/>
      <dgm:t>
        <a:bodyPr/>
        <a:lstStyle/>
        <a:p>
          <a:endParaRPr lang="uk-UA"/>
        </a:p>
      </dgm:t>
    </dgm:pt>
    <dgm:pt modelId="{2E83624A-B3F0-4CDA-A93D-A5BBBF3F65AF}">
      <dgm:prSet custT="1"/>
      <dgm:spPr/>
      <dgm:t>
        <a:bodyPr/>
        <a:lstStyle/>
        <a:p>
          <a:r>
            <a:rPr lang="uk-UA" sz="1000"/>
            <a:t>Підрозділ господарського та енергетичного забезпечення</a:t>
          </a:r>
        </a:p>
      </dgm:t>
    </dgm:pt>
    <dgm:pt modelId="{7200665A-CCAD-4B83-8E23-9B2385B6FCDA}" type="parTrans" cxnId="{97135DB1-3D27-4A19-A316-0A7CE08B8083}">
      <dgm:prSet/>
      <dgm:spPr/>
      <dgm:t>
        <a:bodyPr/>
        <a:lstStyle/>
        <a:p>
          <a:endParaRPr lang="uk-UA" sz="1000"/>
        </a:p>
      </dgm:t>
    </dgm:pt>
    <dgm:pt modelId="{915DAA85-910C-4421-8478-0F9221BFFCDC}" type="sibTrans" cxnId="{97135DB1-3D27-4A19-A316-0A7CE08B8083}">
      <dgm:prSet/>
      <dgm:spPr/>
      <dgm:t>
        <a:bodyPr/>
        <a:lstStyle/>
        <a:p>
          <a:endParaRPr lang="uk-UA"/>
        </a:p>
      </dgm:t>
    </dgm:pt>
    <dgm:pt modelId="{6A3DBE67-C8B9-4FE1-A31F-8BA5630E2F1E}">
      <dgm:prSet custT="1"/>
      <dgm:spPr/>
      <dgm:t>
        <a:bodyPr/>
        <a:lstStyle/>
        <a:p>
          <a:r>
            <a:rPr lang="uk-UA" sz="1000"/>
            <a:t>Пожежна служба</a:t>
          </a:r>
        </a:p>
      </dgm:t>
    </dgm:pt>
    <dgm:pt modelId="{3044F226-029A-4470-8C8C-17A7B9552475}" type="parTrans" cxnId="{4F1271A7-BB5A-4974-9D5F-76313415DFCF}">
      <dgm:prSet/>
      <dgm:spPr/>
      <dgm:t>
        <a:bodyPr/>
        <a:lstStyle/>
        <a:p>
          <a:endParaRPr lang="uk-UA" sz="1000"/>
        </a:p>
      </dgm:t>
    </dgm:pt>
    <dgm:pt modelId="{ACA44496-1D85-48EF-9499-A0C6E4DEBFFE}" type="sibTrans" cxnId="{4F1271A7-BB5A-4974-9D5F-76313415DFCF}">
      <dgm:prSet/>
      <dgm:spPr/>
      <dgm:t>
        <a:bodyPr/>
        <a:lstStyle/>
        <a:p>
          <a:endParaRPr lang="uk-UA"/>
        </a:p>
      </dgm:t>
    </dgm:pt>
    <dgm:pt modelId="{811B2CA6-A889-40D7-81B7-D34A1BDD566B}">
      <dgm:prSet custT="1"/>
      <dgm:spPr/>
      <dgm:t>
        <a:bodyPr/>
        <a:lstStyle/>
        <a:p>
          <a:r>
            <a:rPr lang="uk-UA" sz="1000"/>
            <a:t>Медичний пункт</a:t>
          </a:r>
        </a:p>
      </dgm:t>
    </dgm:pt>
    <dgm:pt modelId="{012E4433-BF56-4F9B-8EB4-24AED39592FC}" type="parTrans" cxnId="{87A725EE-A64D-452D-B38F-6E51FC5DDC0E}">
      <dgm:prSet/>
      <dgm:spPr/>
      <dgm:t>
        <a:bodyPr/>
        <a:lstStyle/>
        <a:p>
          <a:endParaRPr lang="uk-UA" sz="1000"/>
        </a:p>
      </dgm:t>
    </dgm:pt>
    <dgm:pt modelId="{B3C5959D-945D-4658-A67B-A452EFDBA246}" type="sibTrans" cxnId="{87A725EE-A64D-452D-B38F-6E51FC5DDC0E}">
      <dgm:prSet/>
      <dgm:spPr/>
      <dgm:t>
        <a:bodyPr/>
        <a:lstStyle/>
        <a:p>
          <a:endParaRPr lang="uk-UA"/>
        </a:p>
      </dgm:t>
    </dgm:pt>
    <dgm:pt modelId="{46E2A080-0876-43D4-8B4A-B20F7FFDCA41}">
      <dgm:prSet/>
      <dgm:spPr/>
      <dgm:t>
        <a:bodyPr/>
        <a:lstStyle/>
        <a:p>
          <a:r>
            <a:rPr lang="uk-UA"/>
            <a:t>Наглядова рада</a:t>
          </a:r>
        </a:p>
      </dgm:t>
    </dgm:pt>
    <dgm:pt modelId="{86F6B569-1E75-4D1D-A40B-4037C94D571B}" type="parTrans" cxnId="{53BEE65A-5F6F-4B7E-8625-7B407A086C1D}">
      <dgm:prSet/>
      <dgm:spPr/>
      <dgm:t>
        <a:bodyPr/>
        <a:lstStyle/>
        <a:p>
          <a:endParaRPr lang="uk-UA"/>
        </a:p>
      </dgm:t>
    </dgm:pt>
    <dgm:pt modelId="{26A676D6-222B-467D-814A-C6D739E687D6}" type="sibTrans" cxnId="{53BEE65A-5F6F-4B7E-8625-7B407A086C1D}">
      <dgm:prSet/>
      <dgm:spPr/>
      <dgm:t>
        <a:bodyPr/>
        <a:lstStyle/>
        <a:p>
          <a:endParaRPr lang="uk-UA"/>
        </a:p>
      </dgm:t>
    </dgm:pt>
    <dgm:pt modelId="{20BC4C84-E911-4013-8B44-CEE1F0022884}">
      <dgm:prSet/>
      <dgm:spPr/>
      <dgm:t>
        <a:bodyPr/>
        <a:lstStyle/>
        <a:p>
          <a:r>
            <a:rPr lang="uk-UA"/>
            <a:t>Загальні збори акціонерів</a:t>
          </a:r>
        </a:p>
      </dgm:t>
    </dgm:pt>
    <dgm:pt modelId="{F6D08623-619C-42AC-8A9C-F55FDFA20300}" type="parTrans" cxnId="{8B8C7D62-18BB-479F-916E-91441CE3631C}">
      <dgm:prSet/>
      <dgm:spPr/>
      <dgm:t>
        <a:bodyPr/>
        <a:lstStyle/>
        <a:p>
          <a:endParaRPr lang="uk-UA"/>
        </a:p>
      </dgm:t>
    </dgm:pt>
    <dgm:pt modelId="{4D67DD47-3B56-4AA6-8BBB-567835AF3096}" type="sibTrans" cxnId="{8B8C7D62-18BB-479F-916E-91441CE3631C}">
      <dgm:prSet/>
      <dgm:spPr/>
      <dgm:t>
        <a:bodyPr/>
        <a:lstStyle/>
        <a:p>
          <a:endParaRPr lang="uk-UA"/>
        </a:p>
      </dgm:t>
    </dgm:pt>
    <dgm:pt modelId="{A069284E-2F91-46A0-84F7-ED3EB6A66D95}" type="asst">
      <dgm:prSet/>
      <dgm:spPr/>
      <dgm:t>
        <a:bodyPr/>
        <a:lstStyle/>
        <a:p>
          <a:r>
            <a:rPr lang="uk-UA"/>
            <a:t>Ревізійна комісія</a:t>
          </a:r>
        </a:p>
      </dgm:t>
    </dgm:pt>
    <dgm:pt modelId="{DF06F8CA-3517-4E79-A1D1-F6D6B6549ACE}" type="parTrans" cxnId="{956DB887-11DD-47CF-B657-40A0AC5D0C52}">
      <dgm:prSet/>
      <dgm:spPr/>
      <dgm:t>
        <a:bodyPr/>
        <a:lstStyle/>
        <a:p>
          <a:endParaRPr lang="uk-UA"/>
        </a:p>
      </dgm:t>
    </dgm:pt>
    <dgm:pt modelId="{D96C815C-F0E5-4339-8514-B65351057BF2}" type="sibTrans" cxnId="{956DB887-11DD-47CF-B657-40A0AC5D0C52}">
      <dgm:prSet/>
      <dgm:spPr/>
      <dgm:t>
        <a:bodyPr/>
        <a:lstStyle/>
        <a:p>
          <a:endParaRPr lang="uk-UA"/>
        </a:p>
      </dgm:t>
    </dgm:pt>
    <dgm:pt modelId="{50E51F51-34AC-4EBE-8B03-C1BF6EEB9D29}" type="pres">
      <dgm:prSet presAssocID="{2634C4E3-BF8B-466D-8C6E-2FDD12CF136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39865AD3-89D7-45A9-9B0B-E7E7E19A438E}" type="pres">
      <dgm:prSet presAssocID="{46E2A080-0876-43D4-8B4A-B20F7FFDCA41}" presName="hierRoot1" presStyleCnt="0">
        <dgm:presLayoutVars>
          <dgm:hierBranch val="init"/>
        </dgm:presLayoutVars>
      </dgm:prSet>
      <dgm:spPr/>
    </dgm:pt>
    <dgm:pt modelId="{87D2F5A8-295A-4DA7-9EF6-244E9420854F}" type="pres">
      <dgm:prSet presAssocID="{46E2A080-0876-43D4-8B4A-B20F7FFDCA41}" presName="rootComposite1" presStyleCnt="0"/>
      <dgm:spPr/>
    </dgm:pt>
    <dgm:pt modelId="{03A6B382-B2B9-4F57-86C5-1D56EA6EE415}" type="pres">
      <dgm:prSet presAssocID="{46E2A080-0876-43D4-8B4A-B20F7FFDCA41}" presName="rootText1" presStyleLbl="node0" presStyleIdx="0" presStyleCnt="1" custScaleX="398689" custScaleY="239001" custLinFactX="-100000" custLinFactY="100000" custLinFactNeighborX="-114411" custLinFactNeighborY="116806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EFD0A71-9C04-45E0-BBFA-8E6787C8CC2F}" type="pres">
      <dgm:prSet presAssocID="{46E2A080-0876-43D4-8B4A-B20F7FFDCA41}" presName="rootConnector1" presStyleLbl="node1" presStyleIdx="0" presStyleCnt="0"/>
      <dgm:spPr/>
      <dgm:t>
        <a:bodyPr/>
        <a:lstStyle/>
        <a:p>
          <a:endParaRPr lang="uk-UA"/>
        </a:p>
      </dgm:t>
    </dgm:pt>
    <dgm:pt modelId="{607C25D6-262F-482E-B045-AD2DE002D89C}" type="pres">
      <dgm:prSet presAssocID="{46E2A080-0876-43D4-8B4A-B20F7FFDCA41}" presName="hierChild2" presStyleCnt="0"/>
      <dgm:spPr/>
    </dgm:pt>
    <dgm:pt modelId="{09504721-D05C-4286-9E03-7DB01E76EF20}" type="pres">
      <dgm:prSet presAssocID="{27E413C6-FDFA-454A-81C6-8E670657EBCA}" presName="Name37" presStyleLbl="parChTrans1D2" presStyleIdx="0" presStyleCnt="2"/>
      <dgm:spPr/>
      <dgm:t>
        <a:bodyPr/>
        <a:lstStyle/>
        <a:p>
          <a:endParaRPr lang="uk-UA"/>
        </a:p>
      </dgm:t>
    </dgm:pt>
    <dgm:pt modelId="{F03B7F25-4F8F-42FD-8126-254D627CFBAE}" type="pres">
      <dgm:prSet presAssocID="{BF752960-E279-4DE4-ABBF-55ED7F13C9CD}" presName="hierRoot2" presStyleCnt="0">
        <dgm:presLayoutVars>
          <dgm:hierBranch val="init"/>
        </dgm:presLayoutVars>
      </dgm:prSet>
      <dgm:spPr/>
    </dgm:pt>
    <dgm:pt modelId="{8757DC17-822E-4E2F-99DE-D14FF54623D6}" type="pres">
      <dgm:prSet presAssocID="{BF752960-E279-4DE4-ABBF-55ED7F13C9CD}" presName="rootComposite" presStyleCnt="0"/>
      <dgm:spPr/>
    </dgm:pt>
    <dgm:pt modelId="{8587E1BD-E250-48F6-B6DB-3D120D886C13}" type="pres">
      <dgm:prSet presAssocID="{BF752960-E279-4DE4-ABBF-55ED7F13C9CD}" presName="rootText" presStyleLbl="node2" presStyleIdx="0" presStyleCnt="2" custScaleX="496659" custScaleY="253997" custLinFactY="100000" custLinFactNeighborX="88093" custLinFactNeighborY="10129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E07DBB1-44CE-4441-9ACC-D30D32F061E9}" type="pres">
      <dgm:prSet presAssocID="{BF752960-E279-4DE4-ABBF-55ED7F13C9CD}" presName="rootConnector" presStyleLbl="node2" presStyleIdx="0" presStyleCnt="2"/>
      <dgm:spPr/>
      <dgm:t>
        <a:bodyPr/>
        <a:lstStyle/>
        <a:p>
          <a:endParaRPr lang="uk-UA"/>
        </a:p>
      </dgm:t>
    </dgm:pt>
    <dgm:pt modelId="{9DE09C12-49EC-48B7-9FAE-DC3554415AD2}" type="pres">
      <dgm:prSet presAssocID="{BF752960-E279-4DE4-ABBF-55ED7F13C9CD}" presName="hierChild4" presStyleCnt="0"/>
      <dgm:spPr/>
    </dgm:pt>
    <dgm:pt modelId="{E757E4FF-EFA3-42B1-BC3E-EC03585C8147}" type="pres">
      <dgm:prSet presAssocID="{D65FBC75-97AF-4D4E-8068-1EA19E7E10D2}" presName="Name37" presStyleLbl="parChTrans1D3" presStyleIdx="0" presStyleCnt="9"/>
      <dgm:spPr/>
      <dgm:t>
        <a:bodyPr/>
        <a:lstStyle/>
        <a:p>
          <a:endParaRPr lang="uk-UA"/>
        </a:p>
      </dgm:t>
    </dgm:pt>
    <dgm:pt modelId="{4420336D-8849-41A4-85CD-D6A9DB390C1E}" type="pres">
      <dgm:prSet presAssocID="{3C29C517-7113-4950-89B7-497D82788EF1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BBF279C-25D5-4DD0-A6FF-8B7820BAD1B1}" type="pres">
      <dgm:prSet presAssocID="{3C29C517-7113-4950-89B7-497D82788EF1}" presName="rootComposite" presStyleCnt="0"/>
      <dgm:spPr/>
      <dgm:t>
        <a:bodyPr/>
        <a:lstStyle/>
        <a:p>
          <a:endParaRPr lang="uk-UA"/>
        </a:p>
      </dgm:t>
    </dgm:pt>
    <dgm:pt modelId="{BCA054AA-49D8-488F-B397-3A644DB4B5B4}" type="pres">
      <dgm:prSet presAssocID="{3C29C517-7113-4950-89B7-497D82788EF1}" presName="rootText" presStyleLbl="node3" presStyleIdx="0" presStyleCnt="4" custScaleX="342520" custScaleY="304004" custLinFactX="-100000" custLinFactY="18691" custLinFactNeighborX="-125772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B765092-B50B-47A3-B7FE-625629DDC6D2}" type="pres">
      <dgm:prSet presAssocID="{3C29C517-7113-4950-89B7-497D82788EF1}" presName="rootConnector" presStyleLbl="node3" presStyleIdx="0" presStyleCnt="4"/>
      <dgm:spPr/>
      <dgm:t>
        <a:bodyPr/>
        <a:lstStyle/>
        <a:p>
          <a:endParaRPr lang="uk-UA"/>
        </a:p>
      </dgm:t>
    </dgm:pt>
    <dgm:pt modelId="{9B76A239-1282-455E-AD85-F15C0C4BA5E3}" type="pres">
      <dgm:prSet presAssocID="{3C29C517-7113-4950-89B7-497D82788EF1}" presName="hierChild4" presStyleCnt="0"/>
      <dgm:spPr/>
      <dgm:t>
        <a:bodyPr/>
        <a:lstStyle/>
        <a:p>
          <a:endParaRPr lang="uk-UA"/>
        </a:p>
      </dgm:t>
    </dgm:pt>
    <dgm:pt modelId="{3E162003-9167-425D-911A-7A0EFB7F2F6E}" type="pres">
      <dgm:prSet presAssocID="{96A7E361-6192-4497-BDCF-11CD676A5CEF}" presName="Name37" presStyleLbl="parChTrans1D4" presStyleIdx="0" presStyleCnt="17"/>
      <dgm:spPr/>
      <dgm:t>
        <a:bodyPr/>
        <a:lstStyle/>
        <a:p>
          <a:endParaRPr lang="uk-UA"/>
        </a:p>
      </dgm:t>
    </dgm:pt>
    <dgm:pt modelId="{890D26E5-749E-4A5D-9754-DA5EA624D3EF}" type="pres">
      <dgm:prSet presAssocID="{3DE41E8B-7638-4933-A4BA-951E6C556A60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BE39BBC7-6268-425A-885C-9042ADD6F310}" type="pres">
      <dgm:prSet presAssocID="{3DE41E8B-7638-4933-A4BA-951E6C556A60}" presName="rootComposite" presStyleCnt="0"/>
      <dgm:spPr/>
      <dgm:t>
        <a:bodyPr/>
        <a:lstStyle/>
        <a:p>
          <a:endParaRPr lang="uk-UA"/>
        </a:p>
      </dgm:t>
    </dgm:pt>
    <dgm:pt modelId="{5C3E3240-3A35-49B7-A85C-A282AE296621}" type="pres">
      <dgm:prSet presAssocID="{3DE41E8B-7638-4933-A4BA-951E6C556A60}" presName="rootText" presStyleLbl="node4" presStyleIdx="0" presStyleCnt="17" custScaleX="321141" custScaleY="367448" custLinFactX="-85835" custLinFactY="475568" custLinFactNeighborX="-100000" custLinFactNeighborY="5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EDDB7A5-DE80-42DE-B064-6DCEA654BEDE}" type="pres">
      <dgm:prSet presAssocID="{3DE41E8B-7638-4933-A4BA-951E6C556A60}" presName="rootConnector" presStyleLbl="node4" presStyleIdx="0" presStyleCnt="17"/>
      <dgm:spPr/>
      <dgm:t>
        <a:bodyPr/>
        <a:lstStyle/>
        <a:p>
          <a:endParaRPr lang="uk-UA"/>
        </a:p>
      </dgm:t>
    </dgm:pt>
    <dgm:pt modelId="{4F97A857-A373-4280-B6B2-1EB6E3DA8976}" type="pres">
      <dgm:prSet presAssocID="{3DE41E8B-7638-4933-A4BA-951E6C556A60}" presName="hierChild4" presStyleCnt="0"/>
      <dgm:spPr/>
      <dgm:t>
        <a:bodyPr/>
        <a:lstStyle/>
        <a:p>
          <a:endParaRPr lang="uk-UA"/>
        </a:p>
      </dgm:t>
    </dgm:pt>
    <dgm:pt modelId="{112D39F6-8FF3-49DD-99B7-4D01139D52F9}" type="pres">
      <dgm:prSet presAssocID="{3DE41E8B-7638-4933-A4BA-951E6C556A60}" presName="hierChild5" presStyleCnt="0"/>
      <dgm:spPr/>
      <dgm:t>
        <a:bodyPr/>
        <a:lstStyle/>
        <a:p>
          <a:endParaRPr lang="uk-UA"/>
        </a:p>
      </dgm:t>
    </dgm:pt>
    <dgm:pt modelId="{81B3A2BC-DE2D-445B-9BF0-050AE1900299}" type="pres">
      <dgm:prSet presAssocID="{403B0CBB-83C8-4414-A9B0-42A447D87BDB}" presName="Name37" presStyleLbl="parChTrans1D4" presStyleIdx="1" presStyleCnt="17"/>
      <dgm:spPr/>
      <dgm:t>
        <a:bodyPr/>
        <a:lstStyle/>
        <a:p>
          <a:endParaRPr lang="uk-UA"/>
        </a:p>
      </dgm:t>
    </dgm:pt>
    <dgm:pt modelId="{13388592-1709-4DA2-90F1-00DB50A2C1C2}" type="pres">
      <dgm:prSet presAssocID="{DA90986C-EEC3-4AC6-B683-3071C23A6992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40DEFA18-0FAC-4C31-9019-91B3C543C754}" type="pres">
      <dgm:prSet presAssocID="{DA90986C-EEC3-4AC6-B683-3071C23A6992}" presName="rootComposite" presStyleCnt="0"/>
      <dgm:spPr/>
      <dgm:t>
        <a:bodyPr/>
        <a:lstStyle/>
        <a:p>
          <a:endParaRPr lang="uk-UA"/>
        </a:p>
      </dgm:t>
    </dgm:pt>
    <dgm:pt modelId="{FDFBE368-A345-4062-A1BA-575A2BFAE20E}" type="pres">
      <dgm:prSet presAssocID="{DA90986C-EEC3-4AC6-B683-3071C23A6992}" presName="rootText" presStyleLbl="node4" presStyleIdx="1" presStyleCnt="17" custScaleX="229569" custScaleY="267449" custLinFactX="-84287" custLinFactY="-100000" custLinFactNeighborX="-100000" custLinFactNeighborY="-12588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C60A0B4-1D4A-4AAF-92FD-B6167C4FBB43}" type="pres">
      <dgm:prSet presAssocID="{DA90986C-EEC3-4AC6-B683-3071C23A6992}" presName="rootConnector" presStyleLbl="node4" presStyleIdx="1" presStyleCnt="17"/>
      <dgm:spPr/>
      <dgm:t>
        <a:bodyPr/>
        <a:lstStyle/>
        <a:p>
          <a:endParaRPr lang="uk-UA"/>
        </a:p>
      </dgm:t>
    </dgm:pt>
    <dgm:pt modelId="{89DF9BA7-B530-47DB-8A29-BE1DE756F6A5}" type="pres">
      <dgm:prSet presAssocID="{DA90986C-EEC3-4AC6-B683-3071C23A6992}" presName="hierChild4" presStyleCnt="0"/>
      <dgm:spPr/>
      <dgm:t>
        <a:bodyPr/>
        <a:lstStyle/>
        <a:p>
          <a:endParaRPr lang="uk-UA"/>
        </a:p>
      </dgm:t>
    </dgm:pt>
    <dgm:pt modelId="{BDE2F0BC-C54D-409D-BA61-5C4031904433}" type="pres">
      <dgm:prSet presAssocID="{DA90986C-EEC3-4AC6-B683-3071C23A6992}" presName="hierChild5" presStyleCnt="0"/>
      <dgm:spPr/>
      <dgm:t>
        <a:bodyPr/>
        <a:lstStyle/>
        <a:p>
          <a:endParaRPr lang="uk-UA"/>
        </a:p>
      </dgm:t>
    </dgm:pt>
    <dgm:pt modelId="{3B4A0A4D-4FC2-4B10-9C33-6A5DB38929CA}" type="pres">
      <dgm:prSet presAssocID="{8E9BA7FB-D754-4133-8A61-1A15E4E500D6}" presName="Name37" presStyleLbl="parChTrans1D4" presStyleIdx="2" presStyleCnt="17"/>
      <dgm:spPr/>
      <dgm:t>
        <a:bodyPr/>
        <a:lstStyle/>
        <a:p>
          <a:endParaRPr lang="uk-UA"/>
        </a:p>
      </dgm:t>
    </dgm:pt>
    <dgm:pt modelId="{92E5DFAC-3F17-439E-9CEA-F7AEA0902544}" type="pres">
      <dgm:prSet presAssocID="{CCFF2111-2A0E-4765-820D-9D5BD2C5DF0A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F253A12B-8354-43DC-818B-023AF2ABDCDC}" type="pres">
      <dgm:prSet presAssocID="{CCFF2111-2A0E-4765-820D-9D5BD2C5DF0A}" presName="rootComposite" presStyleCnt="0"/>
      <dgm:spPr/>
      <dgm:t>
        <a:bodyPr/>
        <a:lstStyle/>
        <a:p>
          <a:endParaRPr lang="uk-UA"/>
        </a:p>
      </dgm:t>
    </dgm:pt>
    <dgm:pt modelId="{A87C7977-A807-495F-B3A3-3EEAD60E0FDD}" type="pres">
      <dgm:prSet presAssocID="{CCFF2111-2A0E-4765-820D-9D5BD2C5DF0A}" presName="rootText" presStyleLbl="node4" presStyleIdx="2" presStyleCnt="17" custScaleX="240811" custScaleY="296241" custLinFactX="-74091" custLinFactY="300000" custLinFactNeighborX="-100000" custLinFactNeighborY="38603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93AFD98-BECF-4921-B38E-7A573B631067}" type="pres">
      <dgm:prSet presAssocID="{CCFF2111-2A0E-4765-820D-9D5BD2C5DF0A}" presName="rootConnector" presStyleLbl="node4" presStyleIdx="2" presStyleCnt="17"/>
      <dgm:spPr/>
      <dgm:t>
        <a:bodyPr/>
        <a:lstStyle/>
        <a:p>
          <a:endParaRPr lang="uk-UA"/>
        </a:p>
      </dgm:t>
    </dgm:pt>
    <dgm:pt modelId="{16B4EF1D-DCDF-45D1-B437-DB8A4B0FED3E}" type="pres">
      <dgm:prSet presAssocID="{CCFF2111-2A0E-4765-820D-9D5BD2C5DF0A}" presName="hierChild4" presStyleCnt="0"/>
      <dgm:spPr/>
      <dgm:t>
        <a:bodyPr/>
        <a:lstStyle/>
        <a:p>
          <a:endParaRPr lang="uk-UA"/>
        </a:p>
      </dgm:t>
    </dgm:pt>
    <dgm:pt modelId="{65D40F87-F34A-46A0-91A4-0EF87FED1A59}" type="pres">
      <dgm:prSet presAssocID="{CCFF2111-2A0E-4765-820D-9D5BD2C5DF0A}" presName="hierChild5" presStyleCnt="0"/>
      <dgm:spPr/>
      <dgm:t>
        <a:bodyPr/>
        <a:lstStyle/>
        <a:p>
          <a:endParaRPr lang="uk-UA"/>
        </a:p>
      </dgm:t>
    </dgm:pt>
    <dgm:pt modelId="{47800C2C-BF63-4785-A163-18825514F35B}" type="pres">
      <dgm:prSet presAssocID="{BA6B47E0-6EF1-42DB-B83B-7ADFB104CEC8}" presName="Name37" presStyleLbl="parChTrans1D4" presStyleIdx="3" presStyleCnt="17"/>
      <dgm:spPr/>
      <dgm:t>
        <a:bodyPr/>
        <a:lstStyle/>
        <a:p>
          <a:endParaRPr lang="uk-UA"/>
        </a:p>
      </dgm:t>
    </dgm:pt>
    <dgm:pt modelId="{8F409F93-54A3-4465-9BB8-F8EBA3ECFDFB}" type="pres">
      <dgm:prSet presAssocID="{BF0C8C84-6A65-4471-90F0-BCE84B37C4F2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0EE7C245-6D5E-48FB-890B-BA134FFBB3AE}" type="pres">
      <dgm:prSet presAssocID="{BF0C8C84-6A65-4471-90F0-BCE84B37C4F2}" presName="rootComposite" presStyleCnt="0"/>
      <dgm:spPr/>
      <dgm:t>
        <a:bodyPr/>
        <a:lstStyle/>
        <a:p>
          <a:endParaRPr lang="uk-UA"/>
        </a:p>
      </dgm:t>
    </dgm:pt>
    <dgm:pt modelId="{83707128-5CB1-436B-BDBF-095E00BC590C}" type="pres">
      <dgm:prSet presAssocID="{BF0C8C84-6A65-4471-90F0-BCE84B37C4F2}" presName="rootText" presStyleLbl="node4" presStyleIdx="3" presStyleCnt="17" custScaleX="219779" custScaleY="414773" custLinFactX="-79787" custLinFactY="-234870" custLinFactNeighborX="-100000" custLinFactNeighborY="-3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5BF88CA-944A-4171-AF1C-DE418C2C17EC}" type="pres">
      <dgm:prSet presAssocID="{BF0C8C84-6A65-4471-90F0-BCE84B37C4F2}" presName="rootConnector" presStyleLbl="node4" presStyleIdx="3" presStyleCnt="17"/>
      <dgm:spPr/>
      <dgm:t>
        <a:bodyPr/>
        <a:lstStyle/>
        <a:p>
          <a:endParaRPr lang="uk-UA"/>
        </a:p>
      </dgm:t>
    </dgm:pt>
    <dgm:pt modelId="{5DB02233-F058-4B92-BC7F-23E9D18CEB5F}" type="pres">
      <dgm:prSet presAssocID="{BF0C8C84-6A65-4471-90F0-BCE84B37C4F2}" presName="hierChild4" presStyleCnt="0"/>
      <dgm:spPr/>
      <dgm:t>
        <a:bodyPr/>
        <a:lstStyle/>
        <a:p>
          <a:endParaRPr lang="uk-UA"/>
        </a:p>
      </dgm:t>
    </dgm:pt>
    <dgm:pt modelId="{735F205E-4276-4B65-BB28-CDF74F7B5393}" type="pres">
      <dgm:prSet presAssocID="{BF0C8C84-6A65-4471-90F0-BCE84B37C4F2}" presName="hierChild5" presStyleCnt="0"/>
      <dgm:spPr/>
      <dgm:t>
        <a:bodyPr/>
        <a:lstStyle/>
        <a:p>
          <a:endParaRPr lang="uk-UA"/>
        </a:p>
      </dgm:t>
    </dgm:pt>
    <dgm:pt modelId="{B5EF7748-496B-40B3-B06B-31F7E71E9943}" type="pres">
      <dgm:prSet presAssocID="{3C29C517-7113-4950-89B7-497D82788EF1}" presName="hierChild5" presStyleCnt="0"/>
      <dgm:spPr/>
      <dgm:t>
        <a:bodyPr/>
        <a:lstStyle/>
        <a:p>
          <a:endParaRPr lang="uk-UA"/>
        </a:p>
      </dgm:t>
    </dgm:pt>
    <dgm:pt modelId="{E52F5543-0AD4-42E5-BC4A-F6DB5DDA1ED6}" type="pres">
      <dgm:prSet presAssocID="{C70CA753-785E-41F6-8FD8-57E70FA7222D}" presName="Name37" presStyleLbl="parChTrans1D3" presStyleIdx="1" presStyleCnt="9"/>
      <dgm:spPr/>
      <dgm:t>
        <a:bodyPr/>
        <a:lstStyle/>
        <a:p>
          <a:endParaRPr lang="uk-UA"/>
        </a:p>
      </dgm:t>
    </dgm:pt>
    <dgm:pt modelId="{AC0B16BE-7634-4EA0-ADA8-0D913C400079}" type="pres">
      <dgm:prSet presAssocID="{306AFAB5-1763-458F-9B94-919F2C6A5A7F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05A57C4E-D38E-400B-AB57-E24ACF527336}" type="pres">
      <dgm:prSet presAssocID="{306AFAB5-1763-458F-9B94-919F2C6A5A7F}" presName="rootComposite" presStyleCnt="0"/>
      <dgm:spPr/>
      <dgm:t>
        <a:bodyPr/>
        <a:lstStyle/>
        <a:p>
          <a:endParaRPr lang="uk-UA"/>
        </a:p>
      </dgm:t>
    </dgm:pt>
    <dgm:pt modelId="{12DFDF18-C12A-49A3-9B64-437E45B04855}" type="pres">
      <dgm:prSet presAssocID="{306AFAB5-1763-458F-9B94-919F2C6A5A7F}" presName="rootText" presStyleLbl="node3" presStyleIdx="1" presStyleCnt="4" custScaleX="268985" custScaleY="219619" custLinFactY="11863" custLinFactNeighborX="-23526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AD85860-1144-435A-93AB-693D32384C43}" type="pres">
      <dgm:prSet presAssocID="{306AFAB5-1763-458F-9B94-919F2C6A5A7F}" presName="rootConnector" presStyleLbl="node3" presStyleIdx="1" presStyleCnt="4"/>
      <dgm:spPr/>
      <dgm:t>
        <a:bodyPr/>
        <a:lstStyle/>
        <a:p>
          <a:endParaRPr lang="uk-UA"/>
        </a:p>
      </dgm:t>
    </dgm:pt>
    <dgm:pt modelId="{16BFA2F0-5FA2-408B-86FB-BE7B7685CAEC}" type="pres">
      <dgm:prSet presAssocID="{306AFAB5-1763-458F-9B94-919F2C6A5A7F}" presName="hierChild4" presStyleCnt="0"/>
      <dgm:spPr/>
      <dgm:t>
        <a:bodyPr/>
        <a:lstStyle/>
        <a:p>
          <a:endParaRPr lang="uk-UA"/>
        </a:p>
      </dgm:t>
    </dgm:pt>
    <dgm:pt modelId="{7DBDD4A1-7BD1-4794-9734-905ECB702D51}" type="pres">
      <dgm:prSet presAssocID="{CC50C8AB-3186-4072-AF99-93EC9D48CCFA}" presName="Name37" presStyleLbl="parChTrans1D4" presStyleIdx="4" presStyleCnt="17"/>
      <dgm:spPr/>
      <dgm:t>
        <a:bodyPr/>
        <a:lstStyle/>
        <a:p>
          <a:endParaRPr lang="uk-UA"/>
        </a:p>
      </dgm:t>
    </dgm:pt>
    <dgm:pt modelId="{AA7694D3-3601-4F03-B1C5-644124B1CE4B}" type="pres">
      <dgm:prSet presAssocID="{5C7F30FE-4F46-4A43-B30D-59865380CEB0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5F4CE540-003B-4927-AD98-5DB4DEE11DF3}" type="pres">
      <dgm:prSet presAssocID="{5C7F30FE-4F46-4A43-B30D-59865380CEB0}" presName="rootComposite" presStyleCnt="0"/>
      <dgm:spPr/>
      <dgm:t>
        <a:bodyPr/>
        <a:lstStyle/>
        <a:p>
          <a:endParaRPr lang="uk-UA"/>
        </a:p>
      </dgm:t>
    </dgm:pt>
    <dgm:pt modelId="{A7FC3EA4-37F2-4FDE-8B7B-04C2B564D881}" type="pres">
      <dgm:prSet presAssocID="{5C7F30FE-4F46-4A43-B30D-59865380CEB0}" presName="rootText" presStyleLbl="node4" presStyleIdx="4" presStyleCnt="17" custScaleX="280400" custScaleY="255896" custLinFactY="42130" custLinFactNeighborX="-3230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F95FAC4-4F18-4C4B-B871-700465C513CD}" type="pres">
      <dgm:prSet presAssocID="{5C7F30FE-4F46-4A43-B30D-59865380CEB0}" presName="rootConnector" presStyleLbl="node4" presStyleIdx="4" presStyleCnt="17"/>
      <dgm:spPr/>
      <dgm:t>
        <a:bodyPr/>
        <a:lstStyle/>
        <a:p>
          <a:endParaRPr lang="uk-UA"/>
        </a:p>
      </dgm:t>
    </dgm:pt>
    <dgm:pt modelId="{1E7E820A-FB9D-40CB-AE13-79F28F28FAA7}" type="pres">
      <dgm:prSet presAssocID="{5C7F30FE-4F46-4A43-B30D-59865380CEB0}" presName="hierChild4" presStyleCnt="0"/>
      <dgm:spPr/>
      <dgm:t>
        <a:bodyPr/>
        <a:lstStyle/>
        <a:p>
          <a:endParaRPr lang="uk-UA"/>
        </a:p>
      </dgm:t>
    </dgm:pt>
    <dgm:pt modelId="{DD6671C7-6BC9-4853-ABFE-A4E506B9E03D}" type="pres">
      <dgm:prSet presAssocID="{5C7F30FE-4F46-4A43-B30D-59865380CEB0}" presName="hierChild5" presStyleCnt="0"/>
      <dgm:spPr/>
      <dgm:t>
        <a:bodyPr/>
        <a:lstStyle/>
        <a:p>
          <a:endParaRPr lang="uk-UA"/>
        </a:p>
      </dgm:t>
    </dgm:pt>
    <dgm:pt modelId="{ABF15D77-CC19-4CD9-9EDB-7AF97A4C63F6}" type="pres">
      <dgm:prSet presAssocID="{C5974566-9C21-4FC1-B187-1CDB41D8F71B}" presName="Name37" presStyleLbl="parChTrans1D4" presStyleIdx="5" presStyleCnt="17"/>
      <dgm:spPr/>
      <dgm:t>
        <a:bodyPr/>
        <a:lstStyle/>
        <a:p>
          <a:endParaRPr lang="uk-UA"/>
        </a:p>
      </dgm:t>
    </dgm:pt>
    <dgm:pt modelId="{A6C6D5C3-0DDE-454D-A9F7-C226336254C5}" type="pres">
      <dgm:prSet presAssocID="{7E829CEC-50F9-4C16-BCB4-9B7D99F05E3D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A2F57709-3E11-4C86-BE09-A61A63F19575}" type="pres">
      <dgm:prSet presAssocID="{7E829CEC-50F9-4C16-BCB4-9B7D99F05E3D}" presName="rootComposite" presStyleCnt="0"/>
      <dgm:spPr/>
      <dgm:t>
        <a:bodyPr/>
        <a:lstStyle/>
        <a:p>
          <a:endParaRPr lang="uk-UA"/>
        </a:p>
      </dgm:t>
    </dgm:pt>
    <dgm:pt modelId="{8F3F4444-3FC3-46E2-801B-3B5CDB3516AC}" type="pres">
      <dgm:prSet presAssocID="{7E829CEC-50F9-4C16-BCB4-9B7D99F05E3D}" presName="rootText" presStyleLbl="node4" presStyleIdx="5" presStyleCnt="17" custScaleX="118843" custScaleY="221856" custLinFactX="-100000" custLinFactY="-100000" custLinFactNeighborX="-125450" custLinFactNeighborY="-15994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75AA963-FD35-4908-B474-A48A7043DB4B}" type="pres">
      <dgm:prSet presAssocID="{7E829CEC-50F9-4C16-BCB4-9B7D99F05E3D}" presName="rootConnector" presStyleLbl="node4" presStyleIdx="5" presStyleCnt="17"/>
      <dgm:spPr/>
      <dgm:t>
        <a:bodyPr/>
        <a:lstStyle/>
        <a:p>
          <a:endParaRPr lang="uk-UA"/>
        </a:p>
      </dgm:t>
    </dgm:pt>
    <dgm:pt modelId="{2C6DA5C8-871C-465D-AB4A-3A99965A89CA}" type="pres">
      <dgm:prSet presAssocID="{7E829CEC-50F9-4C16-BCB4-9B7D99F05E3D}" presName="hierChild4" presStyleCnt="0"/>
      <dgm:spPr/>
      <dgm:t>
        <a:bodyPr/>
        <a:lstStyle/>
        <a:p>
          <a:endParaRPr lang="uk-UA"/>
        </a:p>
      </dgm:t>
    </dgm:pt>
    <dgm:pt modelId="{96821F32-07C6-4368-8779-C485BECE1FD4}" type="pres">
      <dgm:prSet presAssocID="{7E829CEC-50F9-4C16-BCB4-9B7D99F05E3D}" presName="hierChild5" presStyleCnt="0"/>
      <dgm:spPr/>
      <dgm:t>
        <a:bodyPr/>
        <a:lstStyle/>
        <a:p>
          <a:endParaRPr lang="uk-UA"/>
        </a:p>
      </dgm:t>
    </dgm:pt>
    <dgm:pt modelId="{248A8705-A089-41AB-992A-32225B11187B}" type="pres">
      <dgm:prSet presAssocID="{74350275-DC87-4F40-A399-A0324CC87EEC}" presName="Name37" presStyleLbl="parChTrans1D4" presStyleIdx="6" presStyleCnt="17"/>
      <dgm:spPr/>
      <dgm:t>
        <a:bodyPr/>
        <a:lstStyle/>
        <a:p>
          <a:endParaRPr lang="uk-UA"/>
        </a:p>
      </dgm:t>
    </dgm:pt>
    <dgm:pt modelId="{97498B7F-5AE7-4834-B564-825A6AB52154}" type="pres">
      <dgm:prSet presAssocID="{CE7D02B3-D653-4A6B-936D-3973BBFA606B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352DEB89-0374-4D73-91ED-FBD75903A6BC}" type="pres">
      <dgm:prSet presAssocID="{CE7D02B3-D653-4A6B-936D-3973BBFA606B}" presName="rootComposite" presStyleCnt="0"/>
      <dgm:spPr/>
      <dgm:t>
        <a:bodyPr/>
        <a:lstStyle/>
        <a:p>
          <a:endParaRPr lang="uk-UA"/>
        </a:p>
      </dgm:t>
    </dgm:pt>
    <dgm:pt modelId="{26DCCC79-8AFA-45B6-B8FE-426B30589A8B}" type="pres">
      <dgm:prSet presAssocID="{CE7D02B3-D653-4A6B-936D-3973BBFA606B}" presName="rootText" presStyleLbl="node4" presStyleIdx="6" presStyleCnt="17" custScaleX="350714" custScaleY="370743" custLinFactY="600000" custLinFactNeighborX="1401" custLinFactNeighborY="64975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D97D7BC-7F5A-4E14-A7BF-08380B876B49}" type="pres">
      <dgm:prSet presAssocID="{CE7D02B3-D653-4A6B-936D-3973BBFA606B}" presName="rootConnector" presStyleLbl="node4" presStyleIdx="6" presStyleCnt="17"/>
      <dgm:spPr/>
      <dgm:t>
        <a:bodyPr/>
        <a:lstStyle/>
        <a:p>
          <a:endParaRPr lang="uk-UA"/>
        </a:p>
      </dgm:t>
    </dgm:pt>
    <dgm:pt modelId="{EDC96F50-6BDF-4DF3-86D0-73CC782188E2}" type="pres">
      <dgm:prSet presAssocID="{CE7D02B3-D653-4A6B-936D-3973BBFA606B}" presName="hierChild4" presStyleCnt="0"/>
      <dgm:spPr/>
      <dgm:t>
        <a:bodyPr/>
        <a:lstStyle/>
        <a:p>
          <a:endParaRPr lang="uk-UA"/>
        </a:p>
      </dgm:t>
    </dgm:pt>
    <dgm:pt modelId="{2175A033-5F0C-466C-B9F7-1CA218211E31}" type="pres">
      <dgm:prSet presAssocID="{CE7D02B3-D653-4A6B-936D-3973BBFA606B}" presName="hierChild5" presStyleCnt="0"/>
      <dgm:spPr/>
      <dgm:t>
        <a:bodyPr/>
        <a:lstStyle/>
        <a:p>
          <a:endParaRPr lang="uk-UA"/>
        </a:p>
      </dgm:t>
    </dgm:pt>
    <dgm:pt modelId="{032C1C0D-BF5A-4F70-8566-AD2FFEC81CEA}" type="pres">
      <dgm:prSet presAssocID="{D76E59BD-B459-4B78-A33F-71F6A4855103}" presName="Name37" presStyleLbl="parChTrans1D4" presStyleIdx="7" presStyleCnt="17"/>
      <dgm:spPr/>
      <dgm:t>
        <a:bodyPr/>
        <a:lstStyle/>
        <a:p>
          <a:endParaRPr lang="uk-UA"/>
        </a:p>
      </dgm:t>
    </dgm:pt>
    <dgm:pt modelId="{15461214-F22D-436D-80B0-FB11FA077E44}" type="pres">
      <dgm:prSet presAssocID="{01DC893B-28DB-4526-9D49-2535C8200CA3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6734F5C1-749A-41EF-851B-C3AD8B8C1850}" type="pres">
      <dgm:prSet presAssocID="{01DC893B-28DB-4526-9D49-2535C8200CA3}" presName="rootComposite" presStyleCnt="0"/>
      <dgm:spPr/>
      <dgm:t>
        <a:bodyPr/>
        <a:lstStyle/>
        <a:p>
          <a:endParaRPr lang="uk-UA"/>
        </a:p>
      </dgm:t>
    </dgm:pt>
    <dgm:pt modelId="{5C0A4D75-233A-4E19-B5B3-205EBD0DBA3E}" type="pres">
      <dgm:prSet presAssocID="{01DC893B-28DB-4526-9D49-2535C8200CA3}" presName="rootText" presStyleLbl="node4" presStyleIdx="7" presStyleCnt="17" custScaleX="223420" custScaleY="176260" custLinFactY="-200000" custLinFactNeighborX="7974" custLinFactNeighborY="-294137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C7CD84DC-ED42-46A2-AED7-C6459764B3A2}" type="pres">
      <dgm:prSet presAssocID="{01DC893B-28DB-4526-9D49-2535C8200CA3}" presName="rootConnector" presStyleLbl="node4" presStyleIdx="7" presStyleCnt="17"/>
      <dgm:spPr/>
      <dgm:t>
        <a:bodyPr/>
        <a:lstStyle/>
        <a:p>
          <a:endParaRPr lang="uk-UA"/>
        </a:p>
      </dgm:t>
    </dgm:pt>
    <dgm:pt modelId="{72BB229F-CC3C-4CFF-8152-E27F228A6F34}" type="pres">
      <dgm:prSet presAssocID="{01DC893B-28DB-4526-9D49-2535C8200CA3}" presName="hierChild4" presStyleCnt="0"/>
      <dgm:spPr/>
      <dgm:t>
        <a:bodyPr/>
        <a:lstStyle/>
        <a:p>
          <a:endParaRPr lang="uk-UA"/>
        </a:p>
      </dgm:t>
    </dgm:pt>
    <dgm:pt modelId="{0886349A-B049-4004-8293-AC62DD00A114}" type="pres">
      <dgm:prSet presAssocID="{01DC893B-28DB-4526-9D49-2535C8200CA3}" presName="hierChild5" presStyleCnt="0"/>
      <dgm:spPr/>
      <dgm:t>
        <a:bodyPr/>
        <a:lstStyle/>
        <a:p>
          <a:endParaRPr lang="uk-UA"/>
        </a:p>
      </dgm:t>
    </dgm:pt>
    <dgm:pt modelId="{535B883A-CD2E-4D4E-8DBC-9767D3B62963}" type="pres">
      <dgm:prSet presAssocID="{33CAF4FF-CD1C-4CB5-AD4A-6B73A0CEE811}" presName="Name37" presStyleLbl="parChTrans1D4" presStyleIdx="8" presStyleCnt="17"/>
      <dgm:spPr/>
      <dgm:t>
        <a:bodyPr/>
        <a:lstStyle/>
        <a:p>
          <a:endParaRPr lang="uk-UA"/>
        </a:p>
      </dgm:t>
    </dgm:pt>
    <dgm:pt modelId="{D7A7B59D-624D-44F0-82ED-29D195AD8638}" type="pres">
      <dgm:prSet presAssocID="{45C24D5A-C097-41FF-B2CA-422A60553B2B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E8B5EA0C-6B93-4BFF-8F3F-471872E9F231}" type="pres">
      <dgm:prSet presAssocID="{45C24D5A-C097-41FF-B2CA-422A60553B2B}" presName="rootComposite" presStyleCnt="0"/>
      <dgm:spPr/>
      <dgm:t>
        <a:bodyPr/>
        <a:lstStyle/>
        <a:p>
          <a:endParaRPr lang="uk-UA"/>
        </a:p>
      </dgm:t>
    </dgm:pt>
    <dgm:pt modelId="{54AD1112-EBF1-4ED3-A199-059CB8CD4DC7}" type="pres">
      <dgm:prSet presAssocID="{45C24D5A-C097-41FF-B2CA-422A60553B2B}" presName="rootText" presStyleLbl="node4" presStyleIdx="8" presStyleCnt="17" custScaleX="252312" custScaleY="371531" custLinFactY="-200000" custLinFactNeighborX="6858" custLinFactNeighborY="-24903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0C397CB-B8A7-4BB9-BD42-793B9C25634D}" type="pres">
      <dgm:prSet presAssocID="{45C24D5A-C097-41FF-B2CA-422A60553B2B}" presName="rootConnector" presStyleLbl="node4" presStyleIdx="8" presStyleCnt="17"/>
      <dgm:spPr/>
      <dgm:t>
        <a:bodyPr/>
        <a:lstStyle/>
        <a:p>
          <a:endParaRPr lang="uk-UA"/>
        </a:p>
      </dgm:t>
    </dgm:pt>
    <dgm:pt modelId="{EEDC1159-3BFA-4544-BAB4-653F8CBDA40A}" type="pres">
      <dgm:prSet presAssocID="{45C24D5A-C097-41FF-B2CA-422A60553B2B}" presName="hierChild4" presStyleCnt="0"/>
      <dgm:spPr/>
      <dgm:t>
        <a:bodyPr/>
        <a:lstStyle/>
        <a:p>
          <a:endParaRPr lang="uk-UA"/>
        </a:p>
      </dgm:t>
    </dgm:pt>
    <dgm:pt modelId="{F95EEC38-792B-449C-9B01-CF77F51B79C8}" type="pres">
      <dgm:prSet presAssocID="{45C24D5A-C097-41FF-B2CA-422A60553B2B}" presName="hierChild5" presStyleCnt="0"/>
      <dgm:spPr/>
      <dgm:t>
        <a:bodyPr/>
        <a:lstStyle/>
        <a:p>
          <a:endParaRPr lang="uk-UA"/>
        </a:p>
      </dgm:t>
    </dgm:pt>
    <dgm:pt modelId="{803F0903-E206-4DF8-B7B7-B3ED1FACD67E}" type="pres">
      <dgm:prSet presAssocID="{FF4C517E-9572-4DC2-9BB4-E6FFDF731674}" presName="Name37" presStyleLbl="parChTrans1D4" presStyleIdx="9" presStyleCnt="17"/>
      <dgm:spPr/>
      <dgm:t>
        <a:bodyPr/>
        <a:lstStyle/>
        <a:p>
          <a:endParaRPr lang="uk-UA"/>
        </a:p>
      </dgm:t>
    </dgm:pt>
    <dgm:pt modelId="{D392F9D9-1FE1-47CE-B30C-77FCDB6BC4D4}" type="pres">
      <dgm:prSet presAssocID="{D6CDA6A0-B00B-436F-BA64-1EE3C80E40F9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A374E638-5A2A-463D-A18D-E467BE21F882}" type="pres">
      <dgm:prSet presAssocID="{D6CDA6A0-B00B-436F-BA64-1EE3C80E40F9}" presName="rootComposite" presStyleCnt="0"/>
      <dgm:spPr/>
      <dgm:t>
        <a:bodyPr/>
        <a:lstStyle/>
        <a:p>
          <a:endParaRPr lang="uk-UA"/>
        </a:p>
      </dgm:t>
    </dgm:pt>
    <dgm:pt modelId="{11B185D6-B46E-4943-BB83-687301297EBC}" type="pres">
      <dgm:prSet presAssocID="{D6CDA6A0-B00B-436F-BA64-1EE3C80E40F9}" presName="rootText" presStyleLbl="node4" presStyleIdx="9" presStyleCnt="17" custScaleX="220115" custScaleY="430492" custLinFactY="-200000" custLinFactNeighborX="21421" custLinFactNeighborY="-23602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467E359-08E6-49C3-88D3-B1A36C119E4B}" type="pres">
      <dgm:prSet presAssocID="{D6CDA6A0-B00B-436F-BA64-1EE3C80E40F9}" presName="rootConnector" presStyleLbl="node4" presStyleIdx="9" presStyleCnt="17"/>
      <dgm:spPr/>
      <dgm:t>
        <a:bodyPr/>
        <a:lstStyle/>
        <a:p>
          <a:endParaRPr lang="uk-UA"/>
        </a:p>
      </dgm:t>
    </dgm:pt>
    <dgm:pt modelId="{3BFBA066-F54B-4C49-8866-28B81612285D}" type="pres">
      <dgm:prSet presAssocID="{D6CDA6A0-B00B-436F-BA64-1EE3C80E40F9}" presName="hierChild4" presStyleCnt="0"/>
      <dgm:spPr/>
      <dgm:t>
        <a:bodyPr/>
        <a:lstStyle/>
        <a:p>
          <a:endParaRPr lang="uk-UA"/>
        </a:p>
      </dgm:t>
    </dgm:pt>
    <dgm:pt modelId="{A1957171-CF97-4A29-86DC-25FDEDA8E6F8}" type="pres">
      <dgm:prSet presAssocID="{D6CDA6A0-B00B-436F-BA64-1EE3C80E40F9}" presName="hierChild5" presStyleCnt="0"/>
      <dgm:spPr/>
      <dgm:t>
        <a:bodyPr/>
        <a:lstStyle/>
        <a:p>
          <a:endParaRPr lang="uk-UA"/>
        </a:p>
      </dgm:t>
    </dgm:pt>
    <dgm:pt modelId="{041A496C-6BBE-4526-BA69-BF482A39BAFC}" type="pres">
      <dgm:prSet presAssocID="{306AFAB5-1763-458F-9B94-919F2C6A5A7F}" presName="hierChild5" presStyleCnt="0"/>
      <dgm:spPr/>
      <dgm:t>
        <a:bodyPr/>
        <a:lstStyle/>
        <a:p>
          <a:endParaRPr lang="uk-UA"/>
        </a:p>
      </dgm:t>
    </dgm:pt>
    <dgm:pt modelId="{AEFC62D4-286B-446E-BE1A-58F777ED31EE}" type="pres">
      <dgm:prSet presAssocID="{DB1BA3A8-51E8-4F5F-8117-C451A0C46C29}" presName="Name37" presStyleLbl="parChTrans1D3" presStyleIdx="2" presStyleCnt="9"/>
      <dgm:spPr/>
      <dgm:t>
        <a:bodyPr/>
        <a:lstStyle/>
        <a:p>
          <a:endParaRPr lang="uk-UA"/>
        </a:p>
      </dgm:t>
    </dgm:pt>
    <dgm:pt modelId="{2CDC351D-CEE7-4B16-ABF2-AFA867B5D5A8}" type="pres">
      <dgm:prSet presAssocID="{6766575C-F845-4C8E-87E0-6D451408C047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A961E653-485D-412E-B8BF-E059674CFCF7}" type="pres">
      <dgm:prSet presAssocID="{6766575C-F845-4C8E-87E0-6D451408C047}" presName="rootComposite" presStyleCnt="0"/>
      <dgm:spPr/>
      <dgm:t>
        <a:bodyPr/>
        <a:lstStyle/>
        <a:p>
          <a:endParaRPr lang="uk-UA"/>
        </a:p>
      </dgm:t>
    </dgm:pt>
    <dgm:pt modelId="{939EFA74-E877-45FB-AE87-BA7696D63863}" type="pres">
      <dgm:prSet presAssocID="{6766575C-F845-4C8E-87E0-6D451408C047}" presName="rootText" presStyleLbl="node3" presStyleIdx="2" presStyleCnt="4" custScaleX="268637" custScaleY="256454" custLinFactX="18199" custLinFactY="6146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620153B-15C3-4221-8468-8A271F71E8EB}" type="pres">
      <dgm:prSet presAssocID="{6766575C-F845-4C8E-87E0-6D451408C047}" presName="rootConnector" presStyleLbl="node3" presStyleIdx="2" presStyleCnt="4"/>
      <dgm:spPr/>
      <dgm:t>
        <a:bodyPr/>
        <a:lstStyle/>
        <a:p>
          <a:endParaRPr lang="uk-UA"/>
        </a:p>
      </dgm:t>
    </dgm:pt>
    <dgm:pt modelId="{A105B356-3988-43B4-B8EA-E0F9202E6747}" type="pres">
      <dgm:prSet presAssocID="{6766575C-F845-4C8E-87E0-6D451408C047}" presName="hierChild4" presStyleCnt="0"/>
      <dgm:spPr/>
      <dgm:t>
        <a:bodyPr/>
        <a:lstStyle/>
        <a:p>
          <a:endParaRPr lang="uk-UA"/>
        </a:p>
      </dgm:t>
    </dgm:pt>
    <dgm:pt modelId="{A716FECA-6BC1-4D03-AA66-9C4E9D74A1C4}" type="pres">
      <dgm:prSet presAssocID="{AAAAA4F8-DA78-4214-9965-2640BEE6CB92}" presName="Name37" presStyleLbl="parChTrans1D4" presStyleIdx="10" presStyleCnt="17"/>
      <dgm:spPr/>
      <dgm:t>
        <a:bodyPr/>
        <a:lstStyle/>
        <a:p>
          <a:endParaRPr lang="uk-UA"/>
        </a:p>
      </dgm:t>
    </dgm:pt>
    <dgm:pt modelId="{9E7DD2B5-3E2D-4C57-9438-1DA91F740034}" type="pres">
      <dgm:prSet presAssocID="{9B57C760-F6F9-44E6-97DC-7541C2434A85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5FA36C09-8B6A-423A-BAA3-72EE9C7795F9}" type="pres">
      <dgm:prSet presAssocID="{9B57C760-F6F9-44E6-97DC-7541C2434A85}" presName="rootComposite" presStyleCnt="0"/>
      <dgm:spPr/>
      <dgm:t>
        <a:bodyPr/>
        <a:lstStyle/>
        <a:p>
          <a:endParaRPr lang="uk-UA"/>
        </a:p>
      </dgm:t>
    </dgm:pt>
    <dgm:pt modelId="{2B94AAF4-BA64-4F19-A6D6-EF5AA36F3908}" type="pres">
      <dgm:prSet presAssocID="{9B57C760-F6F9-44E6-97DC-7541C2434A85}" presName="rootText" presStyleLbl="node4" presStyleIdx="10" presStyleCnt="17" custScaleX="376355" custScaleY="272516" custLinFactX="4409" custLinFactY="200000" custLinFactNeighborX="100000" custLinFactNeighborY="28295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767E44F-3402-4A0C-80F8-316C85E5FA75}" type="pres">
      <dgm:prSet presAssocID="{9B57C760-F6F9-44E6-97DC-7541C2434A85}" presName="rootConnector" presStyleLbl="node4" presStyleIdx="10" presStyleCnt="17"/>
      <dgm:spPr/>
      <dgm:t>
        <a:bodyPr/>
        <a:lstStyle/>
        <a:p>
          <a:endParaRPr lang="uk-UA"/>
        </a:p>
      </dgm:t>
    </dgm:pt>
    <dgm:pt modelId="{AB292A3C-E591-4B91-A706-E4F11F54CE59}" type="pres">
      <dgm:prSet presAssocID="{9B57C760-F6F9-44E6-97DC-7541C2434A85}" presName="hierChild4" presStyleCnt="0"/>
      <dgm:spPr/>
      <dgm:t>
        <a:bodyPr/>
        <a:lstStyle/>
        <a:p>
          <a:endParaRPr lang="uk-UA"/>
        </a:p>
      </dgm:t>
    </dgm:pt>
    <dgm:pt modelId="{5E57124D-B737-4A67-B0EC-1B21818DFECF}" type="pres">
      <dgm:prSet presAssocID="{9B57C760-F6F9-44E6-97DC-7541C2434A85}" presName="hierChild5" presStyleCnt="0"/>
      <dgm:spPr/>
      <dgm:t>
        <a:bodyPr/>
        <a:lstStyle/>
        <a:p>
          <a:endParaRPr lang="uk-UA"/>
        </a:p>
      </dgm:t>
    </dgm:pt>
    <dgm:pt modelId="{A9EC91BC-2C62-416B-8F9C-B4384176F41D}" type="pres">
      <dgm:prSet presAssocID="{32B1C980-C02B-4A8E-A53B-B132934B9FFD}" presName="Name37" presStyleLbl="parChTrans1D4" presStyleIdx="11" presStyleCnt="17"/>
      <dgm:spPr/>
      <dgm:t>
        <a:bodyPr/>
        <a:lstStyle/>
        <a:p>
          <a:endParaRPr lang="uk-UA"/>
        </a:p>
      </dgm:t>
    </dgm:pt>
    <dgm:pt modelId="{55F0FBF2-4B24-42A4-A523-245A63F58618}" type="pres">
      <dgm:prSet presAssocID="{FE535E70-9CD3-4E59-8426-4E949FA28CB3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CE3511F-78EB-4829-9D80-CA52EED4FB18}" type="pres">
      <dgm:prSet presAssocID="{FE535E70-9CD3-4E59-8426-4E949FA28CB3}" presName="rootComposite" presStyleCnt="0"/>
      <dgm:spPr/>
      <dgm:t>
        <a:bodyPr/>
        <a:lstStyle/>
        <a:p>
          <a:endParaRPr lang="uk-UA"/>
        </a:p>
      </dgm:t>
    </dgm:pt>
    <dgm:pt modelId="{A3339B6F-8024-472A-85BA-250A65F3D42C}" type="pres">
      <dgm:prSet presAssocID="{FE535E70-9CD3-4E59-8426-4E949FA28CB3}" presName="rootText" presStyleLbl="node4" presStyleIdx="11" presStyleCnt="17" custScaleX="337399" custScaleY="192850" custLinFactX="3693" custLinFactY="226263" custLinFactNeighborX="100000" custLinFactNeighborY="3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0531B3D-B111-4984-96A9-169FD14C0648}" type="pres">
      <dgm:prSet presAssocID="{FE535E70-9CD3-4E59-8426-4E949FA28CB3}" presName="rootConnector" presStyleLbl="node4" presStyleIdx="11" presStyleCnt="17"/>
      <dgm:spPr/>
      <dgm:t>
        <a:bodyPr/>
        <a:lstStyle/>
        <a:p>
          <a:endParaRPr lang="uk-UA"/>
        </a:p>
      </dgm:t>
    </dgm:pt>
    <dgm:pt modelId="{16674F8D-B77F-4CE2-BF86-0B2965FFB854}" type="pres">
      <dgm:prSet presAssocID="{FE535E70-9CD3-4E59-8426-4E949FA28CB3}" presName="hierChild4" presStyleCnt="0"/>
      <dgm:spPr/>
      <dgm:t>
        <a:bodyPr/>
        <a:lstStyle/>
        <a:p>
          <a:endParaRPr lang="uk-UA"/>
        </a:p>
      </dgm:t>
    </dgm:pt>
    <dgm:pt modelId="{E17E978D-1AAA-4EB6-ACA3-F0C97C08219E}" type="pres">
      <dgm:prSet presAssocID="{FE535E70-9CD3-4E59-8426-4E949FA28CB3}" presName="hierChild5" presStyleCnt="0"/>
      <dgm:spPr/>
      <dgm:t>
        <a:bodyPr/>
        <a:lstStyle/>
        <a:p>
          <a:endParaRPr lang="uk-UA"/>
        </a:p>
      </dgm:t>
    </dgm:pt>
    <dgm:pt modelId="{2FDE1CCD-9C0E-49CA-974C-3B43B2948747}" type="pres">
      <dgm:prSet presAssocID="{479F327E-8831-447E-92BE-696EEEDA2426}" presName="Name37" presStyleLbl="parChTrans1D4" presStyleIdx="12" presStyleCnt="17"/>
      <dgm:spPr/>
      <dgm:t>
        <a:bodyPr/>
        <a:lstStyle/>
        <a:p>
          <a:endParaRPr lang="uk-UA"/>
        </a:p>
      </dgm:t>
    </dgm:pt>
    <dgm:pt modelId="{9556D2A2-5150-40AC-8C65-045B15B2B51C}" type="pres">
      <dgm:prSet presAssocID="{AF9BABF7-0457-4697-9676-19402053BD4D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061967D4-C507-4DA0-96E2-7E2C91EE326C}" type="pres">
      <dgm:prSet presAssocID="{AF9BABF7-0457-4697-9676-19402053BD4D}" presName="rootComposite" presStyleCnt="0"/>
      <dgm:spPr/>
      <dgm:t>
        <a:bodyPr/>
        <a:lstStyle/>
        <a:p>
          <a:endParaRPr lang="uk-UA"/>
        </a:p>
      </dgm:t>
    </dgm:pt>
    <dgm:pt modelId="{8B99410D-C29B-489F-B367-79087C4956E5}" type="pres">
      <dgm:prSet presAssocID="{AF9BABF7-0457-4697-9676-19402053BD4D}" presName="rootText" presStyleLbl="node4" presStyleIdx="12" presStyleCnt="17" custScaleX="186876" custScaleY="270700" custLinFactX="26959" custLinFactY="-193386" custLinFactNeighborX="100000" custLinFactNeighborY="-2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8F99DFC-56E4-40DE-AAB5-D0E4EBCD7F24}" type="pres">
      <dgm:prSet presAssocID="{AF9BABF7-0457-4697-9676-19402053BD4D}" presName="rootConnector" presStyleLbl="node4" presStyleIdx="12" presStyleCnt="17"/>
      <dgm:spPr/>
      <dgm:t>
        <a:bodyPr/>
        <a:lstStyle/>
        <a:p>
          <a:endParaRPr lang="uk-UA"/>
        </a:p>
      </dgm:t>
    </dgm:pt>
    <dgm:pt modelId="{BF189131-608A-410C-A159-3AC099996B10}" type="pres">
      <dgm:prSet presAssocID="{AF9BABF7-0457-4697-9676-19402053BD4D}" presName="hierChild4" presStyleCnt="0"/>
      <dgm:spPr/>
      <dgm:t>
        <a:bodyPr/>
        <a:lstStyle/>
        <a:p>
          <a:endParaRPr lang="uk-UA"/>
        </a:p>
      </dgm:t>
    </dgm:pt>
    <dgm:pt modelId="{4DDB30A0-00B7-4C26-93FF-EF248B12467D}" type="pres">
      <dgm:prSet presAssocID="{AF9BABF7-0457-4697-9676-19402053BD4D}" presName="hierChild5" presStyleCnt="0"/>
      <dgm:spPr/>
      <dgm:t>
        <a:bodyPr/>
        <a:lstStyle/>
        <a:p>
          <a:endParaRPr lang="uk-UA"/>
        </a:p>
      </dgm:t>
    </dgm:pt>
    <dgm:pt modelId="{9547DBD3-30DE-4BEC-9771-63528890ECDE}" type="pres">
      <dgm:prSet presAssocID="{6766575C-F845-4C8E-87E0-6D451408C047}" presName="hierChild5" presStyleCnt="0"/>
      <dgm:spPr/>
      <dgm:t>
        <a:bodyPr/>
        <a:lstStyle/>
        <a:p>
          <a:endParaRPr lang="uk-UA"/>
        </a:p>
      </dgm:t>
    </dgm:pt>
    <dgm:pt modelId="{BEB1EA3A-F295-450E-A283-52675C9D45CA}" type="pres">
      <dgm:prSet presAssocID="{6D09FE67-AE04-404D-B98E-EA7BBD183ED2}" presName="Name37" presStyleLbl="parChTrans1D3" presStyleIdx="3" presStyleCnt="9"/>
      <dgm:spPr/>
      <dgm:t>
        <a:bodyPr/>
        <a:lstStyle/>
        <a:p>
          <a:endParaRPr lang="uk-UA"/>
        </a:p>
      </dgm:t>
    </dgm:pt>
    <dgm:pt modelId="{79A67B9C-60B4-4DFB-B215-91A56DB1A837}" type="pres">
      <dgm:prSet presAssocID="{63AAEA90-4ECF-4591-9541-93FB6C986F86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4E4D472-EB24-42B7-B642-F1B2D2EA5DDA}" type="pres">
      <dgm:prSet presAssocID="{63AAEA90-4ECF-4591-9541-93FB6C986F86}" presName="rootComposite" presStyleCnt="0"/>
      <dgm:spPr/>
      <dgm:t>
        <a:bodyPr/>
        <a:lstStyle/>
        <a:p>
          <a:endParaRPr lang="uk-UA"/>
        </a:p>
      </dgm:t>
    </dgm:pt>
    <dgm:pt modelId="{3AE2549B-5463-418F-9B63-34DDDBF33CEF}" type="pres">
      <dgm:prSet presAssocID="{63AAEA90-4ECF-4591-9541-93FB6C986F86}" presName="rootText" presStyleLbl="node3" presStyleIdx="3" presStyleCnt="4" custScaleX="368102" custScaleY="277205" custLinFactX="36997" custLinFactNeighborX="100000" custLinFactNeighborY="9382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4F167F6-FF41-4F6E-8DB9-E074E9B29FD4}" type="pres">
      <dgm:prSet presAssocID="{63AAEA90-4ECF-4591-9541-93FB6C986F86}" presName="rootConnector" presStyleLbl="node3" presStyleIdx="3" presStyleCnt="4"/>
      <dgm:spPr/>
      <dgm:t>
        <a:bodyPr/>
        <a:lstStyle/>
        <a:p>
          <a:endParaRPr lang="uk-UA"/>
        </a:p>
      </dgm:t>
    </dgm:pt>
    <dgm:pt modelId="{4761CD4C-1584-4F8C-9E33-6ED5ECFE7845}" type="pres">
      <dgm:prSet presAssocID="{63AAEA90-4ECF-4591-9541-93FB6C986F86}" presName="hierChild4" presStyleCnt="0"/>
      <dgm:spPr/>
      <dgm:t>
        <a:bodyPr/>
        <a:lstStyle/>
        <a:p>
          <a:endParaRPr lang="uk-UA"/>
        </a:p>
      </dgm:t>
    </dgm:pt>
    <dgm:pt modelId="{0EA55DC9-90D5-439F-99F4-6645E98596B5}" type="pres">
      <dgm:prSet presAssocID="{8471C8AE-3CE9-4E72-886D-3131F6C71353}" presName="Name37" presStyleLbl="parChTrans1D4" presStyleIdx="13" presStyleCnt="17"/>
      <dgm:spPr/>
      <dgm:t>
        <a:bodyPr/>
        <a:lstStyle/>
        <a:p>
          <a:endParaRPr lang="uk-UA"/>
        </a:p>
      </dgm:t>
    </dgm:pt>
    <dgm:pt modelId="{869A1A71-3B6F-4558-828A-0EDE217B77FB}" type="pres">
      <dgm:prSet presAssocID="{6164FD5C-1FEA-4FD2-BA85-232390C54DDE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3147069-4E6A-4CCC-9494-EE2BE142A258}" type="pres">
      <dgm:prSet presAssocID="{6164FD5C-1FEA-4FD2-BA85-232390C54DDE}" presName="rootComposite" presStyleCnt="0"/>
      <dgm:spPr/>
      <dgm:t>
        <a:bodyPr/>
        <a:lstStyle/>
        <a:p>
          <a:endParaRPr lang="uk-UA"/>
        </a:p>
      </dgm:t>
    </dgm:pt>
    <dgm:pt modelId="{9CDB659A-50D9-464E-AADF-546755C862C6}" type="pres">
      <dgm:prSet presAssocID="{6164FD5C-1FEA-4FD2-BA85-232390C54DDE}" presName="rootText" presStyleLbl="node4" presStyleIdx="13" presStyleCnt="17" custScaleX="257669" custScaleY="138723" custLinFactX="12094" custLinFactY="6000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89EEFFE-B70F-4252-B4FD-257B7608C581}" type="pres">
      <dgm:prSet presAssocID="{6164FD5C-1FEA-4FD2-BA85-232390C54DDE}" presName="rootConnector" presStyleLbl="node4" presStyleIdx="13" presStyleCnt="17"/>
      <dgm:spPr/>
      <dgm:t>
        <a:bodyPr/>
        <a:lstStyle/>
        <a:p>
          <a:endParaRPr lang="uk-UA"/>
        </a:p>
      </dgm:t>
    </dgm:pt>
    <dgm:pt modelId="{9BEA842B-A87C-42FB-A044-D833BAD79330}" type="pres">
      <dgm:prSet presAssocID="{6164FD5C-1FEA-4FD2-BA85-232390C54DDE}" presName="hierChild4" presStyleCnt="0"/>
      <dgm:spPr/>
      <dgm:t>
        <a:bodyPr/>
        <a:lstStyle/>
        <a:p>
          <a:endParaRPr lang="uk-UA"/>
        </a:p>
      </dgm:t>
    </dgm:pt>
    <dgm:pt modelId="{D52D0124-876D-45D7-9F13-75F213070756}" type="pres">
      <dgm:prSet presAssocID="{6164FD5C-1FEA-4FD2-BA85-232390C54DDE}" presName="hierChild5" presStyleCnt="0"/>
      <dgm:spPr/>
      <dgm:t>
        <a:bodyPr/>
        <a:lstStyle/>
        <a:p>
          <a:endParaRPr lang="uk-UA"/>
        </a:p>
      </dgm:t>
    </dgm:pt>
    <dgm:pt modelId="{137F6CDD-5BA3-4501-9E31-335B10F0F258}" type="pres">
      <dgm:prSet presAssocID="{7200665A-CCAD-4B83-8E23-9B2385B6FCDA}" presName="Name37" presStyleLbl="parChTrans1D4" presStyleIdx="14" presStyleCnt="17"/>
      <dgm:spPr/>
      <dgm:t>
        <a:bodyPr/>
        <a:lstStyle/>
        <a:p>
          <a:endParaRPr lang="uk-UA"/>
        </a:p>
      </dgm:t>
    </dgm:pt>
    <dgm:pt modelId="{B0820361-FE6E-408C-97D7-A0320F3116FD}" type="pres">
      <dgm:prSet presAssocID="{2E83624A-B3F0-4CDA-A93D-A5BBBF3F65AF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E03C42C4-3632-4A31-ADF3-C4D35E7A8637}" type="pres">
      <dgm:prSet presAssocID="{2E83624A-B3F0-4CDA-A93D-A5BBBF3F65AF}" presName="rootComposite" presStyleCnt="0"/>
      <dgm:spPr/>
      <dgm:t>
        <a:bodyPr/>
        <a:lstStyle/>
        <a:p>
          <a:endParaRPr lang="uk-UA"/>
        </a:p>
      </dgm:t>
    </dgm:pt>
    <dgm:pt modelId="{5AA137AA-384B-4046-B5C5-2D50D5912A27}" type="pres">
      <dgm:prSet presAssocID="{2E83624A-B3F0-4CDA-A93D-A5BBBF3F65AF}" presName="rootText" presStyleLbl="node4" presStyleIdx="14" presStyleCnt="17" custScaleX="377610" custScaleY="563263" custLinFactX="11285" custLinFactY="355632" custLinFactNeighborX="100000" custLinFactNeighborY="4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48BEF5E-A914-46D7-ACB8-024CADAFDBBB}" type="pres">
      <dgm:prSet presAssocID="{2E83624A-B3F0-4CDA-A93D-A5BBBF3F65AF}" presName="rootConnector" presStyleLbl="node4" presStyleIdx="14" presStyleCnt="17"/>
      <dgm:spPr/>
      <dgm:t>
        <a:bodyPr/>
        <a:lstStyle/>
        <a:p>
          <a:endParaRPr lang="uk-UA"/>
        </a:p>
      </dgm:t>
    </dgm:pt>
    <dgm:pt modelId="{BDED9248-CF99-4975-B614-F6EFA3B73742}" type="pres">
      <dgm:prSet presAssocID="{2E83624A-B3F0-4CDA-A93D-A5BBBF3F65AF}" presName="hierChild4" presStyleCnt="0"/>
      <dgm:spPr/>
      <dgm:t>
        <a:bodyPr/>
        <a:lstStyle/>
        <a:p>
          <a:endParaRPr lang="uk-UA"/>
        </a:p>
      </dgm:t>
    </dgm:pt>
    <dgm:pt modelId="{02B3E47C-8B0D-4FA3-A345-442170ACDA60}" type="pres">
      <dgm:prSet presAssocID="{2E83624A-B3F0-4CDA-A93D-A5BBBF3F65AF}" presName="hierChild5" presStyleCnt="0"/>
      <dgm:spPr/>
      <dgm:t>
        <a:bodyPr/>
        <a:lstStyle/>
        <a:p>
          <a:endParaRPr lang="uk-UA"/>
        </a:p>
      </dgm:t>
    </dgm:pt>
    <dgm:pt modelId="{875F62A5-2A44-4FDB-AF8B-DA89A051DC62}" type="pres">
      <dgm:prSet presAssocID="{3044F226-029A-4470-8C8C-17A7B9552475}" presName="Name37" presStyleLbl="parChTrans1D4" presStyleIdx="15" presStyleCnt="17"/>
      <dgm:spPr/>
      <dgm:t>
        <a:bodyPr/>
        <a:lstStyle/>
        <a:p>
          <a:endParaRPr lang="uk-UA"/>
        </a:p>
      </dgm:t>
    </dgm:pt>
    <dgm:pt modelId="{DB9BFFF8-B420-4FAE-B8E5-A10F5CD492E4}" type="pres">
      <dgm:prSet presAssocID="{6A3DBE67-C8B9-4FE1-A31F-8BA5630E2F1E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E4483077-1647-4D05-8716-E0C5E4FAD472}" type="pres">
      <dgm:prSet presAssocID="{6A3DBE67-C8B9-4FE1-A31F-8BA5630E2F1E}" presName="rootComposite" presStyleCnt="0"/>
      <dgm:spPr/>
      <dgm:t>
        <a:bodyPr/>
        <a:lstStyle/>
        <a:p>
          <a:endParaRPr lang="uk-UA"/>
        </a:p>
      </dgm:t>
    </dgm:pt>
    <dgm:pt modelId="{844BB00A-F35B-4377-B3BB-33794D829A20}" type="pres">
      <dgm:prSet presAssocID="{6A3DBE67-C8B9-4FE1-A31F-8BA5630E2F1E}" presName="rootText" presStyleLbl="node4" presStyleIdx="15" presStyleCnt="17" custScaleX="334748" custScaleY="231976" custLinFactX="13111" custLinFactY="-200000" custLinFactNeighborX="100000" custLinFactNeighborY="-29909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FE19127-4879-41F6-A4D4-5FB979181BFF}" type="pres">
      <dgm:prSet presAssocID="{6A3DBE67-C8B9-4FE1-A31F-8BA5630E2F1E}" presName="rootConnector" presStyleLbl="node4" presStyleIdx="15" presStyleCnt="17"/>
      <dgm:spPr/>
      <dgm:t>
        <a:bodyPr/>
        <a:lstStyle/>
        <a:p>
          <a:endParaRPr lang="uk-UA"/>
        </a:p>
      </dgm:t>
    </dgm:pt>
    <dgm:pt modelId="{0D4342D4-F829-458D-A9E0-E04B8BA7D33A}" type="pres">
      <dgm:prSet presAssocID="{6A3DBE67-C8B9-4FE1-A31F-8BA5630E2F1E}" presName="hierChild4" presStyleCnt="0"/>
      <dgm:spPr/>
      <dgm:t>
        <a:bodyPr/>
        <a:lstStyle/>
        <a:p>
          <a:endParaRPr lang="uk-UA"/>
        </a:p>
      </dgm:t>
    </dgm:pt>
    <dgm:pt modelId="{3BE11476-0A2C-4774-B8B3-5E9F40091D26}" type="pres">
      <dgm:prSet presAssocID="{6A3DBE67-C8B9-4FE1-A31F-8BA5630E2F1E}" presName="hierChild5" presStyleCnt="0"/>
      <dgm:spPr/>
      <dgm:t>
        <a:bodyPr/>
        <a:lstStyle/>
        <a:p>
          <a:endParaRPr lang="uk-UA"/>
        </a:p>
      </dgm:t>
    </dgm:pt>
    <dgm:pt modelId="{F41A0289-0163-4261-BF1A-E520E34E0DE5}" type="pres">
      <dgm:prSet presAssocID="{012E4433-BF56-4F9B-8EB4-24AED39592FC}" presName="Name37" presStyleLbl="parChTrans1D4" presStyleIdx="16" presStyleCnt="17"/>
      <dgm:spPr/>
      <dgm:t>
        <a:bodyPr/>
        <a:lstStyle/>
        <a:p>
          <a:endParaRPr lang="uk-UA"/>
        </a:p>
      </dgm:t>
    </dgm:pt>
    <dgm:pt modelId="{34E74C6D-1699-4C52-B46C-4527590BB076}" type="pres">
      <dgm:prSet presAssocID="{811B2CA6-A889-40D7-81B7-D34A1BDD566B}" presName="hierRoot2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71410B75-29B0-4039-854B-336A1E2638EC}" type="pres">
      <dgm:prSet presAssocID="{811B2CA6-A889-40D7-81B7-D34A1BDD566B}" presName="rootComposite" presStyleCnt="0"/>
      <dgm:spPr/>
      <dgm:t>
        <a:bodyPr/>
        <a:lstStyle/>
        <a:p>
          <a:endParaRPr lang="uk-UA"/>
        </a:p>
      </dgm:t>
    </dgm:pt>
    <dgm:pt modelId="{135AADDC-A4D7-4DAB-AD01-B71040BF78F3}" type="pres">
      <dgm:prSet presAssocID="{811B2CA6-A889-40D7-81B7-D34A1BDD566B}" presName="rootText" presStyleLbl="node4" presStyleIdx="16" presStyleCnt="17" custScaleX="292438" custScaleY="206625" custLinFactX="21898" custLinFactY="-200000" custLinFactNeighborX="100000" custLinFactNeighborY="-25305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278AD56-E980-4672-ADA7-555979E3662E}" type="pres">
      <dgm:prSet presAssocID="{811B2CA6-A889-40D7-81B7-D34A1BDD566B}" presName="rootConnector" presStyleLbl="node4" presStyleIdx="16" presStyleCnt="17"/>
      <dgm:spPr/>
      <dgm:t>
        <a:bodyPr/>
        <a:lstStyle/>
        <a:p>
          <a:endParaRPr lang="uk-UA"/>
        </a:p>
      </dgm:t>
    </dgm:pt>
    <dgm:pt modelId="{A14C9D69-791D-4FAF-9C9C-12B6717F8EC3}" type="pres">
      <dgm:prSet presAssocID="{811B2CA6-A889-40D7-81B7-D34A1BDD566B}" presName="hierChild4" presStyleCnt="0"/>
      <dgm:spPr/>
      <dgm:t>
        <a:bodyPr/>
        <a:lstStyle/>
        <a:p>
          <a:endParaRPr lang="uk-UA"/>
        </a:p>
      </dgm:t>
    </dgm:pt>
    <dgm:pt modelId="{52648F09-D0BD-4A45-852A-F2E23D7F4EFE}" type="pres">
      <dgm:prSet presAssocID="{811B2CA6-A889-40D7-81B7-D34A1BDD566B}" presName="hierChild5" presStyleCnt="0"/>
      <dgm:spPr/>
      <dgm:t>
        <a:bodyPr/>
        <a:lstStyle/>
        <a:p>
          <a:endParaRPr lang="uk-UA"/>
        </a:p>
      </dgm:t>
    </dgm:pt>
    <dgm:pt modelId="{E1142776-27AA-4458-9555-0D1F4D520DF7}" type="pres">
      <dgm:prSet presAssocID="{63AAEA90-4ECF-4591-9541-93FB6C986F86}" presName="hierChild5" presStyleCnt="0"/>
      <dgm:spPr/>
      <dgm:t>
        <a:bodyPr/>
        <a:lstStyle/>
        <a:p>
          <a:endParaRPr lang="uk-UA"/>
        </a:p>
      </dgm:t>
    </dgm:pt>
    <dgm:pt modelId="{10AE028A-E416-474E-B3B1-D20183720A03}" type="pres">
      <dgm:prSet presAssocID="{BF752960-E279-4DE4-ABBF-55ED7F13C9CD}" presName="hierChild5" presStyleCnt="0"/>
      <dgm:spPr/>
    </dgm:pt>
    <dgm:pt modelId="{CB9889E1-ED3B-40D0-9211-16A1A936BD3A}" type="pres">
      <dgm:prSet presAssocID="{6A4592DC-FF17-42A6-A8FF-F83DA95A0FBD}" presName="Name111" presStyleLbl="parChTrans1D3" presStyleIdx="4" presStyleCnt="9"/>
      <dgm:spPr/>
      <dgm:t>
        <a:bodyPr/>
        <a:lstStyle/>
        <a:p>
          <a:endParaRPr lang="uk-UA"/>
        </a:p>
      </dgm:t>
    </dgm:pt>
    <dgm:pt modelId="{48FC8BB3-1D63-43AB-A518-3AE9CE53AF32}" type="pres">
      <dgm:prSet presAssocID="{B6A8441C-6D85-4117-95FC-F16DCB1D2E58}" presName="hierRoot3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43592A50-03AE-4182-9C38-327D0A43C00C}" type="pres">
      <dgm:prSet presAssocID="{B6A8441C-6D85-4117-95FC-F16DCB1D2E58}" presName="rootComposite3" presStyleCnt="0"/>
      <dgm:spPr/>
      <dgm:t>
        <a:bodyPr/>
        <a:lstStyle/>
        <a:p>
          <a:endParaRPr lang="uk-UA"/>
        </a:p>
      </dgm:t>
    </dgm:pt>
    <dgm:pt modelId="{EE2D005E-B4BC-482C-92FF-2E4AC13D4C1B}" type="pres">
      <dgm:prSet presAssocID="{B6A8441C-6D85-4117-95FC-F16DCB1D2E58}" presName="rootText3" presStyleLbl="asst2" presStyleIdx="0" presStyleCnt="5" custScaleX="240259" custScaleY="235325" custLinFactX="-35051" custLinFactNeighborX="-100000" custLinFactNeighborY="8049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9B4CCD73-8202-4F45-ACE5-9CE1D2CD397D}" type="pres">
      <dgm:prSet presAssocID="{B6A8441C-6D85-4117-95FC-F16DCB1D2E58}" presName="rootConnector3" presStyleLbl="asst2" presStyleIdx="0" presStyleCnt="5"/>
      <dgm:spPr/>
      <dgm:t>
        <a:bodyPr/>
        <a:lstStyle/>
        <a:p>
          <a:endParaRPr lang="uk-UA"/>
        </a:p>
      </dgm:t>
    </dgm:pt>
    <dgm:pt modelId="{3123B015-501C-48AD-B703-039347AC3086}" type="pres">
      <dgm:prSet presAssocID="{B6A8441C-6D85-4117-95FC-F16DCB1D2E58}" presName="hierChild6" presStyleCnt="0"/>
      <dgm:spPr/>
      <dgm:t>
        <a:bodyPr/>
        <a:lstStyle/>
        <a:p>
          <a:endParaRPr lang="uk-UA"/>
        </a:p>
      </dgm:t>
    </dgm:pt>
    <dgm:pt modelId="{0CF097EF-42D0-4AA4-89C6-82F314046870}" type="pres">
      <dgm:prSet presAssocID="{B6A8441C-6D85-4117-95FC-F16DCB1D2E58}" presName="hierChild7" presStyleCnt="0"/>
      <dgm:spPr/>
      <dgm:t>
        <a:bodyPr/>
        <a:lstStyle/>
        <a:p>
          <a:endParaRPr lang="uk-UA"/>
        </a:p>
      </dgm:t>
    </dgm:pt>
    <dgm:pt modelId="{3E1F84F5-6A2E-4139-BCD0-8E68530C30DD}" type="pres">
      <dgm:prSet presAssocID="{BFBC40CD-BA5C-4556-871A-9E66D2945445}" presName="Name111" presStyleLbl="parChTrans1D3" presStyleIdx="5" presStyleCnt="9"/>
      <dgm:spPr/>
      <dgm:t>
        <a:bodyPr/>
        <a:lstStyle/>
        <a:p>
          <a:endParaRPr lang="uk-UA"/>
        </a:p>
      </dgm:t>
    </dgm:pt>
    <dgm:pt modelId="{E3C7DB80-C8E0-45C2-8A41-EE2D270E1B7B}" type="pres">
      <dgm:prSet presAssocID="{37412F73-FCB5-48EA-B56F-50461446FD67}" presName="hierRoot3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3980061D-0FF6-4621-8DD1-2310A40CAC54}" type="pres">
      <dgm:prSet presAssocID="{37412F73-FCB5-48EA-B56F-50461446FD67}" presName="rootComposite3" presStyleCnt="0"/>
      <dgm:spPr/>
      <dgm:t>
        <a:bodyPr/>
        <a:lstStyle/>
        <a:p>
          <a:endParaRPr lang="uk-UA"/>
        </a:p>
      </dgm:t>
    </dgm:pt>
    <dgm:pt modelId="{3E9F3A8C-AD1F-42A2-B2FB-9D9363365A43}" type="pres">
      <dgm:prSet presAssocID="{37412F73-FCB5-48EA-B56F-50461446FD67}" presName="rootText3" presStyleLbl="asst2" presStyleIdx="1" presStyleCnt="5" custScaleX="190672" custScaleY="236539" custLinFactX="200000" custLinFactNeighborX="229821" custLinFactNeighborY="7151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CD77741-739D-4CFF-BB46-ED1373A7943A}" type="pres">
      <dgm:prSet presAssocID="{37412F73-FCB5-48EA-B56F-50461446FD67}" presName="rootConnector3" presStyleLbl="asst2" presStyleIdx="1" presStyleCnt="5"/>
      <dgm:spPr/>
      <dgm:t>
        <a:bodyPr/>
        <a:lstStyle/>
        <a:p>
          <a:endParaRPr lang="uk-UA"/>
        </a:p>
      </dgm:t>
    </dgm:pt>
    <dgm:pt modelId="{6FF6D703-F3EA-41B2-9118-994237F630B9}" type="pres">
      <dgm:prSet presAssocID="{37412F73-FCB5-48EA-B56F-50461446FD67}" presName="hierChild6" presStyleCnt="0"/>
      <dgm:spPr/>
      <dgm:t>
        <a:bodyPr/>
        <a:lstStyle/>
        <a:p>
          <a:endParaRPr lang="uk-UA"/>
        </a:p>
      </dgm:t>
    </dgm:pt>
    <dgm:pt modelId="{0AB5B1DE-11DC-4630-847B-23D9B12D0794}" type="pres">
      <dgm:prSet presAssocID="{37412F73-FCB5-48EA-B56F-50461446FD67}" presName="hierChild7" presStyleCnt="0"/>
      <dgm:spPr/>
      <dgm:t>
        <a:bodyPr/>
        <a:lstStyle/>
        <a:p>
          <a:endParaRPr lang="uk-UA"/>
        </a:p>
      </dgm:t>
    </dgm:pt>
    <dgm:pt modelId="{C51EC252-2E96-431A-A483-D7C441D65240}" type="pres">
      <dgm:prSet presAssocID="{A3FC03CD-DD95-49A3-A002-1DA2E9353AB1}" presName="Name111" presStyleLbl="parChTrans1D3" presStyleIdx="6" presStyleCnt="9"/>
      <dgm:spPr/>
      <dgm:t>
        <a:bodyPr/>
        <a:lstStyle/>
        <a:p>
          <a:endParaRPr lang="uk-UA"/>
        </a:p>
      </dgm:t>
    </dgm:pt>
    <dgm:pt modelId="{B83277F9-2324-4355-9A02-9D857FBDF833}" type="pres">
      <dgm:prSet presAssocID="{6C7BF68E-A4E3-42B1-B7BC-F6CC415BBACE}" presName="hierRoot3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C4C2552A-D42E-4326-A1C4-99D8C9DADE0E}" type="pres">
      <dgm:prSet presAssocID="{6C7BF68E-A4E3-42B1-B7BC-F6CC415BBACE}" presName="rootComposite3" presStyleCnt="0"/>
      <dgm:spPr/>
      <dgm:t>
        <a:bodyPr/>
        <a:lstStyle/>
        <a:p>
          <a:endParaRPr lang="uk-UA"/>
        </a:p>
      </dgm:t>
    </dgm:pt>
    <dgm:pt modelId="{8ABC8D00-CC82-4897-AFAA-96E0BF14ED38}" type="pres">
      <dgm:prSet presAssocID="{6C7BF68E-A4E3-42B1-B7BC-F6CC415BBACE}" presName="rootText3" presStyleLbl="asst2" presStyleIdx="2" presStyleCnt="5" custScaleX="369955" custScaleY="242342" custLinFactX="200000" custLinFactNeighborX="296509" custLinFactNeighborY="4056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6F835F4-7BD7-451B-804A-BCEA32B2EAEE}" type="pres">
      <dgm:prSet presAssocID="{6C7BF68E-A4E3-42B1-B7BC-F6CC415BBACE}" presName="rootConnector3" presStyleLbl="asst2" presStyleIdx="2" presStyleCnt="5"/>
      <dgm:spPr/>
      <dgm:t>
        <a:bodyPr/>
        <a:lstStyle/>
        <a:p>
          <a:endParaRPr lang="uk-UA"/>
        </a:p>
      </dgm:t>
    </dgm:pt>
    <dgm:pt modelId="{32E0100C-909D-4D48-A2D6-30B19BF05F42}" type="pres">
      <dgm:prSet presAssocID="{6C7BF68E-A4E3-42B1-B7BC-F6CC415BBACE}" presName="hierChild6" presStyleCnt="0"/>
      <dgm:spPr/>
      <dgm:t>
        <a:bodyPr/>
        <a:lstStyle/>
        <a:p>
          <a:endParaRPr lang="uk-UA"/>
        </a:p>
      </dgm:t>
    </dgm:pt>
    <dgm:pt modelId="{C43790C2-DF1C-45D2-B161-3FCF1355F41B}" type="pres">
      <dgm:prSet presAssocID="{6C7BF68E-A4E3-42B1-B7BC-F6CC415BBACE}" presName="hierChild7" presStyleCnt="0"/>
      <dgm:spPr/>
      <dgm:t>
        <a:bodyPr/>
        <a:lstStyle/>
        <a:p>
          <a:endParaRPr lang="uk-UA"/>
        </a:p>
      </dgm:t>
    </dgm:pt>
    <dgm:pt modelId="{42454BD5-AF32-4C65-8803-79B1DC76DF19}" type="pres">
      <dgm:prSet presAssocID="{3ACAD66F-F00E-4DDD-B254-7AD95218E0C9}" presName="Name111" presStyleLbl="parChTrans1D3" presStyleIdx="7" presStyleCnt="9"/>
      <dgm:spPr/>
      <dgm:t>
        <a:bodyPr/>
        <a:lstStyle/>
        <a:p>
          <a:endParaRPr lang="uk-UA"/>
        </a:p>
      </dgm:t>
    </dgm:pt>
    <dgm:pt modelId="{23145CAE-FD42-475B-A9AF-5AC3709E2857}" type="pres">
      <dgm:prSet presAssocID="{DE21FF86-7DEA-452E-A169-A6F0B0D27FD3}" presName="hierRoot3" presStyleCnt="0">
        <dgm:presLayoutVars>
          <dgm:hierBranch val="init"/>
        </dgm:presLayoutVars>
      </dgm:prSet>
      <dgm:spPr/>
      <dgm:t>
        <a:bodyPr/>
        <a:lstStyle/>
        <a:p>
          <a:endParaRPr lang="uk-UA"/>
        </a:p>
      </dgm:t>
    </dgm:pt>
    <dgm:pt modelId="{E836DF27-B1AA-4CE9-87B1-88F3353544B7}" type="pres">
      <dgm:prSet presAssocID="{DE21FF86-7DEA-452E-A169-A6F0B0D27FD3}" presName="rootComposite3" presStyleCnt="0"/>
      <dgm:spPr/>
      <dgm:t>
        <a:bodyPr/>
        <a:lstStyle/>
        <a:p>
          <a:endParaRPr lang="uk-UA"/>
        </a:p>
      </dgm:t>
    </dgm:pt>
    <dgm:pt modelId="{6910BD92-25FD-410D-AC8B-E3BEF9ACA286}" type="pres">
      <dgm:prSet presAssocID="{DE21FF86-7DEA-452E-A169-A6F0B0D27FD3}" presName="rootText3" presStyleLbl="asst2" presStyleIdx="3" presStyleCnt="5" custScaleX="566774" custScaleY="304581" custLinFactX="-400000" custLinFactNeighborX="-472127" custLinFactNeighborY="6226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0CAB8A6-BF76-4BB1-9318-D0A1A3A84CC7}" type="pres">
      <dgm:prSet presAssocID="{DE21FF86-7DEA-452E-A169-A6F0B0D27FD3}" presName="rootConnector3" presStyleLbl="asst2" presStyleIdx="3" presStyleCnt="5"/>
      <dgm:spPr/>
      <dgm:t>
        <a:bodyPr/>
        <a:lstStyle/>
        <a:p>
          <a:endParaRPr lang="uk-UA"/>
        </a:p>
      </dgm:t>
    </dgm:pt>
    <dgm:pt modelId="{14B44489-8CA9-4EFC-899E-2A64E5DE62A0}" type="pres">
      <dgm:prSet presAssocID="{DE21FF86-7DEA-452E-A169-A6F0B0D27FD3}" presName="hierChild6" presStyleCnt="0"/>
      <dgm:spPr/>
      <dgm:t>
        <a:bodyPr/>
        <a:lstStyle/>
        <a:p>
          <a:endParaRPr lang="uk-UA"/>
        </a:p>
      </dgm:t>
    </dgm:pt>
    <dgm:pt modelId="{406F6499-1B44-4390-826B-B347075167D0}" type="pres">
      <dgm:prSet presAssocID="{DE21FF86-7DEA-452E-A169-A6F0B0D27FD3}" presName="hierChild7" presStyleCnt="0"/>
      <dgm:spPr/>
      <dgm:t>
        <a:bodyPr/>
        <a:lstStyle/>
        <a:p>
          <a:endParaRPr lang="uk-UA"/>
        </a:p>
      </dgm:t>
    </dgm:pt>
    <dgm:pt modelId="{4A3F3679-6178-40D8-9478-E03391381405}" type="pres">
      <dgm:prSet presAssocID="{F6D08623-619C-42AC-8A9C-F55FDFA20300}" presName="Name37" presStyleLbl="parChTrans1D2" presStyleIdx="1" presStyleCnt="2"/>
      <dgm:spPr/>
      <dgm:t>
        <a:bodyPr/>
        <a:lstStyle/>
        <a:p>
          <a:endParaRPr lang="uk-UA"/>
        </a:p>
      </dgm:t>
    </dgm:pt>
    <dgm:pt modelId="{ACE63056-F469-4579-AE04-4EF8BCAB74CE}" type="pres">
      <dgm:prSet presAssocID="{20BC4C84-E911-4013-8B44-CEE1F0022884}" presName="hierRoot2" presStyleCnt="0">
        <dgm:presLayoutVars>
          <dgm:hierBranch val="init"/>
        </dgm:presLayoutVars>
      </dgm:prSet>
      <dgm:spPr/>
    </dgm:pt>
    <dgm:pt modelId="{B9D8DA5B-47CA-4E7A-ADB4-B249787926F1}" type="pres">
      <dgm:prSet presAssocID="{20BC4C84-E911-4013-8B44-CEE1F0022884}" presName="rootComposite" presStyleCnt="0"/>
      <dgm:spPr/>
    </dgm:pt>
    <dgm:pt modelId="{96157012-DA61-444B-A54B-EDDA81B09DA1}" type="pres">
      <dgm:prSet presAssocID="{20BC4C84-E911-4013-8B44-CEE1F0022884}" presName="rootText" presStyleLbl="node2" presStyleIdx="1" presStyleCnt="2" custScaleX="411560" custScaleY="189911" custLinFactX="-246247" custLinFactY="-100000" custLinFactNeighborX="-300000" custLinFactNeighborY="-18192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4DE76B8-7FC6-4039-864A-C16F92E38BEC}" type="pres">
      <dgm:prSet presAssocID="{20BC4C84-E911-4013-8B44-CEE1F0022884}" presName="rootConnector" presStyleLbl="node2" presStyleIdx="1" presStyleCnt="2"/>
      <dgm:spPr/>
      <dgm:t>
        <a:bodyPr/>
        <a:lstStyle/>
        <a:p>
          <a:endParaRPr lang="uk-UA"/>
        </a:p>
      </dgm:t>
    </dgm:pt>
    <dgm:pt modelId="{91448397-4D36-4E86-BF37-5B2C426EB7F4}" type="pres">
      <dgm:prSet presAssocID="{20BC4C84-E911-4013-8B44-CEE1F0022884}" presName="hierChild4" presStyleCnt="0"/>
      <dgm:spPr/>
    </dgm:pt>
    <dgm:pt modelId="{9AA07072-3B4E-45A7-B2B0-5812326D9E67}" type="pres">
      <dgm:prSet presAssocID="{20BC4C84-E911-4013-8B44-CEE1F0022884}" presName="hierChild5" presStyleCnt="0"/>
      <dgm:spPr/>
    </dgm:pt>
    <dgm:pt modelId="{4C97D43C-E772-4438-A27E-ADAF1E43A517}" type="pres">
      <dgm:prSet presAssocID="{DF06F8CA-3517-4E79-A1D1-F6D6B6549ACE}" presName="Name111" presStyleLbl="parChTrans1D3" presStyleIdx="8" presStyleCnt="9"/>
      <dgm:spPr/>
      <dgm:t>
        <a:bodyPr/>
        <a:lstStyle/>
        <a:p>
          <a:endParaRPr lang="uk-UA"/>
        </a:p>
      </dgm:t>
    </dgm:pt>
    <dgm:pt modelId="{B9CC7F69-4776-44F7-94FF-1098A2FC2A43}" type="pres">
      <dgm:prSet presAssocID="{A069284E-2F91-46A0-84F7-ED3EB6A66D95}" presName="hierRoot3" presStyleCnt="0">
        <dgm:presLayoutVars>
          <dgm:hierBranch val="init"/>
        </dgm:presLayoutVars>
      </dgm:prSet>
      <dgm:spPr/>
    </dgm:pt>
    <dgm:pt modelId="{5868B923-4B84-407F-8B17-1051AA17E239}" type="pres">
      <dgm:prSet presAssocID="{A069284E-2F91-46A0-84F7-ED3EB6A66D95}" presName="rootComposite3" presStyleCnt="0"/>
      <dgm:spPr/>
    </dgm:pt>
    <dgm:pt modelId="{AA3103B4-7FD7-4B77-9B33-1541910C8F81}" type="pres">
      <dgm:prSet presAssocID="{A069284E-2F91-46A0-84F7-ED3EB6A66D95}" presName="rootText3" presStyleLbl="asst2" presStyleIdx="4" presStyleCnt="5" custScaleX="339355" custScaleY="149975" custLinFactX="-500000" custLinFactY="-200000" custLinFactNeighborX="-571436" custLinFactNeighborY="-21829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2F9BB1A-50AE-4DF0-8649-572F386F8FBF}" type="pres">
      <dgm:prSet presAssocID="{A069284E-2F91-46A0-84F7-ED3EB6A66D95}" presName="rootConnector3" presStyleLbl="asst2" presStyleIdx="4" presStyleCnt="5"/>
      <dgm:spPr/>
      <dgm:t>
        <a:bodyPr/>
        <a:lstStyle/>
        <a:p>
          <a:endParaRPr lang="uk-UA"/>
        </a:p>
      </dgm:t>
    </dgm:pt>
    <dgm:pt modelId="{99F6471F-2FB4-43DD-BAD7-9DC93480807B}" type="pres">
      <dgm:prSet presAssocID="{A069284E-2F91-46A0-84F7-ED3EB6A66D95}" presName="hierChild6" presStyleCnt="0"/>
      <dgm:spPr/>
    </dgm:pt>
    <dgm:pt modelId="{94CC912B-34F5-4C3E-AA0A-FE273C96FA69}" type="pres">
      <dgm:prSet presAssocID="{A069284E-2F91-46A0-84F7-ED3EB6A66D95}" presName="hierChild7" presStyleCnt="0"/>
      <dgm:spPr/>
    </dgm:pt>
    <dgm:pt modelId="{794A1A02-C681-418E-9734-6FA02804E6BC}" type="pres">
      <dgm:prSet presAssocID="{46E2A080-0876-43D4-8B4A-B20F7FFDCA41}" presName="hierChild3" presStyleCnt="0"/>
      <dgm:spPr/>
    </dgm:pt>
  </dgm:ptLst>
  <dgm:cxnLst>
    <dgm:cxn modelId="{2F8136C3-9690-43CA-BF8B-3FA898505A77}" type="presOf" srcId="{B6A8441C-6D85-4117-95FC-F16DCB1D2E58}" destId="{EE2D005E-B4BC-482C-92FF-2E4AC13D4C1B}" srcOrd="0" destOrd="0" presId="urn:microsoft.com/office/officeart/2005/8/layout/orgChart1"/>
    <dgm:cxn modelId="{C6F480A2-2EA5-4CA4-A689-BC3D8B9777E3}" type="presOf" srcId="{5C7F30FE-4F46-4A43-B30D-59865380CEB0}" destId="{BF95FAC4-4F18-4C4B-B871-700465C513CD}" srcOrd="1" destOrd="0" presId="urn:microsoft.com/office/officeart/2005/8/layout/orgChart1"/>
    <dgm:cxn modelId="{9A756BBB-58AD-4995-A6C9-C9028AE6A739}" srcId="{BF752960-E279-4DE4-ABBF-55ED7F13C9CD}" destId="{DE21FF86-7DEA-452E-A169-A6F0B0D27FD3}" srcOrd="6" destOrd="0" parTransId="{3ACAD66F-F00E-4DDD-B254-7AD95218E0C9}" sibTransId="{322B1C22-C973-4886-B832-8FB8325E1150}"/>
    <dgm:cxn modelId="{C9157EBA-962B-48FA-862E-67AE7996C8D3}" type="presOf" srcId="{D6CDA6A0-B00B-436F-BA64-1EE3C80E40F9}" destId="{0467E359-08E6-49C3-88D3-B1A36C119E4B}" srcOrd="1" destOrd="0" presId="urn:microsoft.com/office/officeart/2005/8/layout/orgChart1"/>
    <dgm:cxn modelId="{B663D324-DDF9-4174-8080-E96F87B6B2A4}" type="presOf" srcId="{96A7E361-6192-4497-BDCF-11CD676A5CEF}" destId="{3E162003-9167-425D-911A-7A0EFB7F2F6E}" srcOrd="0" destOrd="0" presId="urn:microsoft.com/office/officeart/2005/8/layout/orgChart1"/>
    <dgm:cxn modelId="{6BDC8635-2B0F-4838-8C31-9ACDA775F3EB}" type="presOf" srcId="{45C24D5A-C097-41FF-B2CA-422A60553B2B}" destId="{54AD1112-EBF1-4ED3-A199-059CB8CD4DC7}" srcOrd="0" destOrd="0" presId="urn:microsoft.com/office/officeart/2005/8/layout/orgChart1"/>
    <dgm:cxn modelId="{E2AE6E41-EFB2-4EBC-9996-EECD3D7FBF1A}" type="presOf" srcId="{37412F73-FCB5-48EA-B56F-50461446FD67}" destId="{3E9F3A8C-AD1F-42A2-B2FB-9D9363365A43}" srcOrd="0" destOrd="0" presId="urn:microsoft.com/office/officeart/2005/8/layout/orgChart1"/>
    <dgm:cxn modelId="{63F1699C-60FC-4B43-B8BC-AE3A03985F59}" type="presOf" srcId="{01DC893B-28DB-4526-9D49-2535C8200CA3}" destId="{5C0A4D75-233A-4E19-B5B3-205EBD0DBA3E}" srcOrd="0" destOrd="0" presId="urn:microsoft.com/office/officeart/2005/8/layout/orgChart1"/>
    <dgm:cxn modelId="{BF7F4C03-EE44-4645-A54F-14B7ED36EC33}" type="presOf" srcId="{74350275-DC87-4F40-A399-A0324CC87EEC}" destId="{248A8705-A089-41AB-992A-32225B11187B}" srcOrd="0" destOrd="0" presId="urn:microsoft.com/office/officeart/2005/8/layout/orgChart1"/>
    <dgm:cxn modelId="{1BC4D9BB-922F-415E-8D13-B817F6F74278}" type="presOf" srcId="{63AAEA90-4ECF-4591-9541-93FB6C986F86}" destId="{3AE2549B-5463-418F-9B63-34DDDBF33CEF}" srcOrd="0" destOrd="0" presId="urn:microsoft.com/office/officeart/2005/8/layout/orgChart1"/>
    <dgm:cxn modelId="{667ACF6D-292D-44DD-B684-3274E1C85197}" type="presOf" srcId="{DE21FF86-7DEA-452E-A169-A6F0B0D27FD3}" destId="{50CAB8A6-BF76-4BB1-9318-D0A1A3A84CC7}" srcOrd="1" destOrd="0" presId="urn:microsoft.com/office/officeart/2005/8/layout/orgChart1"/>
    <dgm:cxn modelId="{B107F637-ADC6-4D05-9F3F-3456EDFD2351}" type="presOf" srcId="{20BC4C84-E911-4013-8B44-CEE1F0022884}" destId="{96157012-DA61-444B-A54B-EDDA81B09DA1}" srcOrd="0" destOrd="0" presId="urn:microsoft.com/office/officeart/2005/8/layout/orgChart1"/>
    <dgm:cxn modelId="{CA801EB3-E1C8-4EC6-8FD9-707CA193B39E}" srcId="{3C29C517-7113-4950-89B7-497D82788EF1}" destId="{CCFF2111-2A0E-4765-820D-9D5BD2C5DF0A}" srcOrd="2" destOrd="0" parTransId="{8E9BA7FB-D754-4133-8A61-1A15E4E500D6}" sibTransId="{365E46B4-C582-4C9A-96AE-890E92F732BD}"/>
    <dgm:cxn modelId="{5A50FE11-672D-4190-BE6E-9022CBDFB9F4}" type="presOf" srcId="{403B0CBB-83C8-4414-A9B0-42A447D87BDB}" destId="{81B3A2BC-DE2D-445B-9BF0-050AE1900299}" srcOrd="0" destOrd="0" presId="urn:microsoft.com/office/officeart/2005/8/layout/orgChart1"/>
    <dgm:cxn modelId="{5C016C67-AF32-4C68-9242-AABBF0D0F06D}" type="presOf" srcId="{CCFF2111-2A0E-4765-820D-9D5BD2C5DF0A}" destId="{A87C7977-A807-495F-B3A3-3EEAD60E0FDD}" srcOrd="0" destOrd="0" presId="urn:microsoft.com/office/officeart/2005/8/layout/orgChart1"/>
    <dgm:cxn modelId="{B6EF9BF7-F18F-4C56-B15E-D7EF232F67EB}" type="presOf" srcId="{A3FC03CD-DD95-49A3-A002-1DA2E9353AB1}" destId="{C51EC252-2E96-431A-A483-D7C441D65240}" srcOrd="0" destOrd="0" presId="urn:microsoft.com/office/officeart/2005/8/layout/orgChart1"/>
    <dgm:cxn modelId="{6F019766-FE93-4195-B319-3E86D4EE7585}" type="presOf" srcId="{BF752960-E279-4DE4-ABBF-55ED7F13C9CD}" destId="{9E07DBB1-44CE-4441-9ACC-D30D32F061E9}" srcOrd="1" destOrd="0" presId="urn:microsoft.com/office/officeart/2005/8/layout/orgChart1"/>
    <dgm:cxn modelId="{05E1DAB3-341B-40B0-B9CA-6872E2FB15AA}" type="presOf" srcId="{6A3DBE67-C8B9-4FE1-A31F-8BA5630E2F1E}" destId="{9FE19127-4879-41F6-A4D4-5FB979181BFF}" srcOrd="1" destOrd="0" presId="urn:microsoft.com/office/officeart/2005/8/layout/orgChart1"/>
    <dgm:cxn modelId="{D9F9552F-FF4D-4D3C-9F88-188465D05202}" type="presOf" srcId="{FE535E70-9CD3-4E59-8426-4E949FA28CB3}" destId="{D0531B3D-B111-4984-96A9-169FD14C0648}" srcOrd="1" destOrd="0" presId="urn:microsoft.com/office/officeart/2005/8/layout/orgChart1"/>
    <dgm:cxn modelId="{7113A34A-ED78-4FB3-B2E8-62D38F1AE1BB}" type="presOf" srcId="{2E83624A-B3F0-4CDA-A93D-A5BBBF3F65AF}" destId="{B48BEF5E-A914-46D7-ACB8-024CADAFDBBB}" srcOrd="1" destOrd="0" presId="urn:microsoft.com/office/officeart/2005/8/layout/orgChart1"/>
    <dgm:cxn modelId="{57CB4FC3-2708-4059-929B-0D22A6B6C915}" type="presOf" srcId="{012E4433-BF56-4F9B-8EB4-24AED39592FC}" destId="{F41A0289-0163-4261-BF1A-E520E34E0DE5}" srcOrd="0" destOrd="0" presId="urn:microsoft.com/office/officeart/2005/8/layout/orgChart1"/>
    <dgm:cxn modelId="{44D5837D-91BC-4EDB-A5EC-DAEED3C6B5A4}" type="presOf" srcId="{DE21FF86-7DEA-452E-A169-A6F0B0D27FD3}" destId="{6910BD92-25FD-410D-AC8B-E3BEF9ACA286}" srcOrd="0" destOrd="0" presId="urn:microsoft.com/office/officeart/2005/8/layout/orgChart1"/>
    <dgm:cxn modelId="{59BA797E-40CB-4ED3-B0AF-839DF66AF1A1}" type="presOf" srcId="{7200665A-CCAD-4B83-8E23-9B2385B6FCDA}" destId="{137F6CDD-5BA3-4501-9E31-335B10F0F258}" srcOrd="0" destOrd="0" presId="urn:microsoft.com/office/officeart/2005/8/layout/orgChart1"/>
    <dgm:cxn modelId="{6A6BB0F0-A77F-49D7-B3A7-5360C472023F}" srcId="{BF752960-E279-4DE4-ABBF-55ED7F13C9CD}" destId="{63AAEA90-4ECF-4591-9541-93FB6C986F86}" srcOrd="7" destOrd="0" parTransId="{6D09FE67-AE04-404D-B98E-EA7BBD183ED2}" sibTransId="{D10C6573-286C-49A4-BE21-7E57917E886D}"/>
    <dgm:cxn modelId="{921D1E44-17FD-4DB3-882D-1D69FBFF2902}" srcId="{3C29C517-7113-4950-89B7-497D82788EF1}" destId="{BF0C8C84-6A65-4471-90F0-BCE84B37C4F2}" srcOrd="3" destOrd="0" parTransId="{BA6B47E0-6EF1-42DB-B83B-7ADFB104CEC8}" sibTransId="{70FB5DE9-4C01-4791-AA55-31BBB2958EC2}"/>
    <dgm:cxn modelId="{93574BDA-722D-4E2C-85E0-0CF62A330B36}" srcId="{306AFAB5-1763-458F-9B94-919F2C6A5A7F}" destId="{7E829CEC-50F9-4C16-BCB4-9B7D99F05E3D}" srcOrd="1" destOrd="0" parTransId="{C5974566-9C21-4FC1-B187-1CDB41D8F71B}" sibTransId="{E4DEDCDD-CAB4-4927-8618-B04A2831B81E}"/>
    <dgm:cxn modelId="{A8B9F465-276A-48BB-B407-86BEA4ACB0F5}" type="presOf" srcId="{8471C8AE-3CE9-4E72-886D-3131F6C71353}" destId="{0EA55DC9-90D5-439F-99F4-6645E98596B5}" srcOrd="0" destOrd="0" presId="urn:microsoft.com/office/officeart/2005/8/layout/orgChart1"/>
    <dgm:cxn modelId="{12A10C03-224D-4B81-B7A3-854B35869536}" srcId="{BF752960-E279-4DE4-ABBF-55ED7F13C9CD}" destId="{B6A8441C-6D85-4117-95FC-F16DCB1D2E58}" srcOrd="3" destOrd="0" parTransId="{6A4592DC-FF17-42A6-A8FF-F83DA95A0FBD}" sibTransId="{092097FF-A18B-4E5E-9DD9-A2A9E5DE3AC0}"/>
    <dgm:cxn modelId="{E062809B-ED8A-401A-9762-2FDB1E2F1DF5}" type="presOf" srcId="{6164FD5C-1FEA-4FD2-BA85-232390C54DDE}" destId="{9CDB659A-50D9-464E-AADF-546755C862C6}" srcOrd="0" destOrd="0" presId="urn:microsoft.com/office/officeart/2005/8/layout/orgChart1"/>
    <dgm:cxn modelId="{A47FF77E-0316-44F6-A927-54C697F9B4E5}" type="presOf" srcId="{C70CA753-785E-41F6-8FD8-57E70FA7222D}" destId="{E52F5543-0AD4-42E5-BC4A-F6DB5DDA1ED6}" srcOrd="0" destOrd="0" presId="urn:microsoft.com/office/officeart/2005/8/layout/orgChart1"/>
    <dgm:cxn modelId="{8B8C7D62-18BB-479F-916E-91441CE3631C}" srcId="{46E2A080-0876-43D4-8B4A-B20F7FFDCA41}" destId="{20BC4C84-E911-4013-8B44-CEE1F0022884}" srcOrd="1" destOrd="0" parTransId="{F6D08623-619C-42AC-8A9C-F55FDFA20300}" sibTransId="{4D67DD47-3B56-4AA6-8BBB-567835AF3096}"/>
    <dgm:cxn modelId="{D6281906-6EE0-45CF-B287-D318B569B031}" srcId="{6766575C-F845-4C8E-87E0-6D451408C047}" destId="{9B57C760-F6F9-44E6-97DC-7541C2434A85}" srcOrd="0" destOrd="0" parTransId="{AAAAA4F8-DA78-4214-9965-2640BEE6CB92}" sibTransId="{06E41E6E-A8B9-4F3B-85DB-24DA93C0DA2A}"/>
    <dgm:cxn modelId="{6147A46F-E53B-42B8-B23F-462FD46739A1}" type="presOf" srcId="{DA90986C-EEC3-4AC6-B683-3071C23A6992}" destId="{7C60A0B4-1D4A-4AAF-92FD-B6167C4FBB43}" srcOrd="1" destOrd="0" presId="urn:microsoft.com/office/officeart/2005/8/layout/orgChart1"/>
    <dgm:cxn modelId="{91336F97-5053-43E9-9757-4256DC36CD61}" type="presOf" srcId="{D6CDA6A0-B00B-436F-BA64-1EE3C80E40F9}" destId="{11B185D6-B46E-4943-BB83-687301297EBC}" srcOrd="0" destOrd="0" presId="urn:microsoft.com/office/officeart/2005/8/layout/orgChart1"/>
    <dgm:cxn modelId="{6BC50213-BF81-4834-88F8-B195F104DCA0}" srcId="{306AFAB5-1763-458F-9B94-919F2C6A5A7F}" destId="{CE7D02B3-D653-4A6B-936D-3973BBFA606B}" srcOrd="2" destOrd="0" parTransId="{74350275-DC87-4F40-A399-A0324CC87EEC}" sibTransId="{15AC4F9A-B7F2-4D6A-9E62-E4878818133B}"/>
    <dgm:cxn modelId="{E1A15EE1-7405-43D4-BABE-C85337A437AA}" srcId="{BF752960-E279-4DE4-ABBF-55ED7F13C9CD}" destId="{6C7BF68E-A4E3-42B1-B7BC-F6CC415BBACE}" srcOrd="5" destOrd="0" parTransId="{A3FC03CD-DD95-49A3-A002-1DA2E9353AB1}" sibTransId="{DFD41378-A0CD-4300-89C8-182798CF45F6}"/>
    <dgm:cxn modelId="{DB31393A-DCE1-452B-A8D6-7A256B050820}" type="presOf" srcId="{6C7BF68E-A4E3-42B1-B7BC-F6CC415BBACE}" destId="{E6F835F4-7BD7-451B-804A-BCEA32B2EAEE}" srcOrd="1" destOrd="0" presId="urn:microsoft.com/office/officeart/2005/8/layout/orgChart1"/>
    <dgm:cxn modelId="{CF9FE037-FFA6-495B-BB91-EEE1B37EDD29}" type="presOf" srcId="{6A4592DC-FF17-42A6-A8FF-F83DA95A0FBD}" destId="{CB9889E1-ED3B-40D0-9211-16A1A936BD3A}" srcOrd="0" destOrd="0" presId="urn:microsoft.com/office/officeart/2005/8/layout/orgChart1"/>
    <dgm:cxn modelId="{FBEA76EF-DF55-4A97-88FD-6462686DA956}" type="presOf" srcId="{6C7BF68E-A4E3-42B1-B7BC-F6CC415BBACE}" destId="{8ABC8D00-CC82-4897-AFAA-96E0BF14ED38}" srcOrd="0" destOrd="0" presId="urn:microsoft.com/office/officeart/2005/8/layout/orgChart1"/>
    <dgm:cxn modelId="{B840CB16-469D-4907-AC31-376820C9FD8A}" type="presOf" srcId="{3C29C517-7113-4950-89B7-497D82788EF1}" destId="{BCA054AA-49D8-488F-B397-3A644DB4B5B4}" srcOrd="0" destOrd="0" presId="urn:microsoft.com/office/officeart/2005/8/layout/orgChart1"/>
    <dgm:cxn modelId="{661E9BD7-7501-42BC-B20D-EE7E1C074DC9}" srcId="{BF752960-E279-4DE4-ABBF-55ED7F13C9CD}" destId="{306AFAB5-1763-458F-9B94-919F2C6A5A7F}" srcOrd="1" destOrd="0" parTransId="{C70CA753-785E-41F6-8FD8-57E70FA7222D}" sibTransId="{57096153-D2F4-4784-A13A-D8C712D95D7D}"/>
    <dgm:cxn modelId="{A393BF00-6763-4C70-8DAE-C8BF454464FD}" srcId="{BF752960-E279-4DE4-ABBF-55ED7F13C9CD}" destId="{6766575C-F845-4C8E-87E0-6D451408C047}" srcOrd="2" destOrd="0" parTransId="{DB1BA3A8-51E8-4F5F-8117-C451A0C46C29}" sibTransId="{7FD96922-88AD-4642-A53A-73C184D4B6DF}"/>
    <dgm:cxn modelId="{9B223C0C-B04A-4FF8-A89A-B78803C9EAAF}" type="presOf" srcId="{CE7D02B3-D653-4A6B-936D-3973BBFA606B}" destId="{7D97D7BC-7F5A-4E14-A7BF-08380B876B49}" srcOrd="1" destOrd="0" presId="urn:microsoft.com/office/officeart/2005/8/layout/orgChart1"/>
    <dgm:cxn modelId="{838FE4E4-0587-4C0B-A924-0CC8E36E26CD}" type="presOf" srcId="{9B57C760-F6F9-44E6-97DC-7541C2434A85}" destId="{2B94AAF4-BA64-4F19-A6D6-EF5AA36F3908}" srcOrd="0" destOrd="0" presId="urn:microsoft.com/office/officeart/2005/8/layout/orgChart1"/>
    <dgm:cxn modelId="{D3834D3B-CB16-4494-90B7-869EC5769136}" type="presOf" srcId="{D76E59BD-B459-4B78-A33F-71F6A4855103}" destId="{032C1C0D-BF5A-4F70-8566-AD2FFEC81CEA}" srcOrd="0" destOrd="0" presId="urn:microsoft.com/office/officeart/2005/8/layout/orgChart1"/>
    <dgm:cxn modelId="{63C1FF7A-2F39-4008-87EC-FE04233C45EC}" type="presOf" srcId="{FE535E70-9CD3-4E59-8426-4E949FA28CB3}" destId="{A3339B6F-8024-472A-85BA-250A65F3D42C}" srcOrd="0" destOrd="0" presId="urn:microsoft.com/office/officeart/2005/8/layout/orgChart1"/>
    <dgm:cxn modelId="{10CFB26C-72C0-4182-8232-28B2E04794C8}" srcId="{3C29C517-7113-4950-89B7-497D82788EF1}" destId="{DA90986C-EEC3-4AC6-B683-3071C23A6992}" srcOrd="1" destOrd="0" parTransId="{403B0CBB-83C8-4414-A9B0-42A447D87BDB}" sibTransId="{1252B154-F6C4-468D-8866-C5A33178DE22}"/>
    <dgm:cxn modelId="{97135DB1-3D27-4A19-A316-0A7CE08B8083}" srcId="{63AAEA90-4ECF-4591-9541-93FB6C986F86}" destId="{2E83624A-B3F0-4CDA-A93D-A5BBBF3F65AF}" srcOrd="1" destOrd="0" parTransId="{7200665A-CCAD-4B83-8E23-9B2385B6FCDA}" sibTransId="{915DAA85-910C-4421-8478-0F9221BFFCDC}"/>
    <dgm:cxn modelId="{54E28DBF-7769-47B6-A236-708203E0353E}" type="presOf" srcId="{9B57C760-F6F9-44E6-97DC-7541C2434A85}" destId="{D767E44F-3402-4A0C-80F8-316C85E5FA75}" srcOrd="1" destOrd="0" presId="urn:microsoft.com/office/officeart/2005/8/layout/orgChart1"/>
    <dgm:cxn modelId="{6D85D1ED-CBF9-4149-A9AA-7FCF3078C43C}" srcId="{BF752960-E279-4DE4-ABBF-55ED7F13C9CD}" destId="{37412F73-FCB5-48EA-B56F-50461446FD67}" srcOrd="4" destOrd="0" parTransId="{BFBC40CD-BA5C-4556-871A-9E66D2945445}" sibTransId="{C00430CD-018A-4688-82C3-3B420F960A46}"/>
    <dgm:cxn modelId="{B06AC7DD-8889-4374-A6DF-E44903FEC030}" type="presOf" srcId="{DF06F8CA-3517-4E79-A1D1-F6D6B6549ACE}" destId="{4C97D43C-E772-4438-A27E-ADAF1E43A517}" srcOrd="0" destOrd="0" presId="urn:microsoft.com/office/officeart/2005/8/layout/orgChart1"/>
    <dgm:cxn modelId="{4241CF5A-5FD3-40A5-9E18-EF85A5860C07}" type="presOf" srcId="{C5974566-9C21-4FC1-B187-1CDB41D8F71B}" destId="{ABF15D77-CC19-4CD9-9EDB-7AF97A4C63F6}" srcOrd="0" destOrd="0" presId="urn:microsoft.com/office/officeart/2005/8/layout/orgChart1"/>
    <dgm:cxn modelId="{FBA81165-9C5E-42D8-9453-3A7D552B5208}" type="presOf" srcId="{A069284E-2F91-46A0-84F7-ED3EB6A66D95}" destId="{AA3103B4-7FD7-4B77-9B33-1541910C8F81}" srcOrd="0" destOrd="0" presId="urn:microsoft.com/office/officeart/2005/8/layout/orgChart1"/>
    <dgm:cxn modelId="{C14C1B9A-C71B-478A-A9CE-7E7E611C0AD3}" type="presOf" srcId="{3DE41E8B-7638-4933-A4BA-951E6C556A60}" destId="{5C3E3240-3A35-49B7-A85C-A282AE296621}" srcOrd="0" destOrd="0" presId="urn:microsoft.com/office/officeart/2005/8/layout/orgChart1"/>
    <dgm:cxn modelId="{0967BAD6-C77A-49DD-ABD5-D00D8796B27C}" type="presOf" srcId="{BFBC40CD-BA5C-4556-871A-9E66D2945445}" destId="{3E1F84F5-6A2E-4139-BCD0-8E68530C30DD}" srcOrd="0" destOrd="0" presId="urn:microsoft.com/office/officeart/2005/8/layout/orgChart1"/>
    <dgm:cxn modelId="{956DB887-11DD-47CF-B657-40A0AC5D0C52}" srcId="{20BC4C84-E911-4013-8B44-CEE1F0022884}" destId="{A069284E-2F91-46A0-84F7-ED3EB6A66D95}" srcOrd="0" destOrd="0" parTransId="{DF06F8CA-3517-4E79-A1D1-F6D6B6549ACE}" sibTransId="{D96C815C-F0E5-4339-8514-B65351057BF2}"/>
    <dgm:cxn modelId="{DAA79612-7C98-4DC5-B639-88AFE3831AC6}" type="presOf" srcId="{BF0C8C84-6A65-4471-90F0-BCE84B37C4F2}" destId="{83707128-5CB1-436B-BDBF-095E00BC590C}" srcOrd="0" destOrd="0" presId="urn:microsoft.com/office/officeart/2005/8/layout/orgChart1"/>
    <dgm:cxn modelId="{EFA9716A-87EF-4D5F-B19F-5DB3BCF0EBCF}" type="presOf" srcId="{BA6B47E0-6EF1-42DB-B83B-7ADFB104CEC8}" destId="{47800C2C-BF63-4785-A163-18825514F35B}" srcOrd="0" destOrd="0" presId="urn:microsoft.com/office/officeart/2005/8/layout/orgChart1"/>
    <dgm:cxn modelId="{CAB0058F-0E24-4220-990D-A7E1206255DB}" type="presOf" srcId="{306AFAB5-1763-458F-9B94-919F2C6A5A7F}" destId="{12DFDF18-C12A-49A3-9B64-437E45B04855}" srcOrd="0" destOrd="0" presId="urn:microsoft.com/office/officeart/2005/8/layout/orgChart1"/>
    <dgm:cxn modelId="{1C9C2567-FD04-4A26-A84F-FCF0889B425C}" type="presOf" srcId="{6A3DBE67-C8B9-4FE1-A31F-8BA5630E2F1E}" destId="{844BB00A-F35B-4377-B3BB-33794D829A20}" srcOrd="0" destOrd="0" presId="urn:microsoft.com/office/officeart/2005/8/layout/orgChart1"/>
    <dgm:cxn modelId="{8D605E71-6364-42BD-9FC0-083ABDE8C62B}" type="presOf" srcId="{6D09FE67-AE04-404D-B98E-EA7BBD183ED2}" destId="{BEB1EA3A-F295-450E-A283-52675C9D45CA}" srcOrd="0" destOrd="0" presId="urn:microsoft.com/office/officeart/2005/8/layout/orgChart1"/>
    <dgm:cxn modelId="{690FF521-621B-401F-8383-933B5492D131}" type="presOf" srcId="{8E9BA7FB-D754-4133-8A61-1A15E4E500D6}" destId="{3B4A0A4D-4FC2-4B10-9C33-6A5DB38929CA}" srcOrd="0" destOrd="0" presId="urn:microsoft.com/office/officeart/2005/8/layout/orgChart1"/>
    <dgm:cxn modelId="{50AFFFCF-4D80-44F2-839A-2FB9B64CB912}" type="presOf" srcId="{A069284E-2F91-46A0-84F7-ED3EB6A66D95}" destId="{E2F9BB1A-50AE-4DF0-8649-572F386F8FBF}" srcOrd="1" destOrd="0" presId="urn:microsoft.com/office/officeart/2005/8/layout/orgChart1"/>
    <dgm:cxn modelId="{15C5675C-5466-48D5-B7B2-94B7FC6B5D4A}" type="presOf" srcId="{7E829CEC-50F9-4C16-BCB4-9B7D99F05E3D}" destId="{975AA963-FD35-4908-B474-A48A7043DB4B}" srcOrd="1" destOrd="0" presId="urn:microsoft.com/office/officeart/2005/8/layout/orgChart1"/>
    <dgm:cxn modelId="{503ED151-27C4-4356-9186-9290D7EA2BEC}" srcId="{3C29C517-7113-4950-89B7-497D82788EF1}" destId="{3DE41E8B-7638-4933-A4BA-951E6C556A60}" srcOrd="0" destOrd="0" parTransId="{96A7E361-6192-4497-BDCF-11CD676A5CEF}" sibTransId="{BE6CB601-AC66-4A3B-BBAC-005DCDFFCF5D}"/>
    <dgm:cxn modelId="{621E0279-EC3C-4454-8A86-B9094D7654D0}" type="presOf" srcId="{20BC4C84-E911-4013-8B44-CEE1F0022884}" destId="{B4DE76B8-7FC6-4039-864A-C16F92E38BEC}" srcOrd="1" destOrd="0" presId="urn:microsoft.com/office/officeart/2005/8/layout/orgChart1"/>
    <dgm:cxn modelId="{7AC3CC29-7324-4D6E-96B0-2A36D90B20BC}" type="presOf" srcId="{01DC893B-28DB-4526-9D49-2535C8200CA3}" destId="{C7CD84DC-ED42-46A2-AED7-C6459764B3A2}" srcOrd="1" destOrd="0" presId="urn:microsoft.com/office/officeart/2005/8/layout/orgChart1"/>
    <dgm:cxn modelId="{4DD06BBB-BEED-4CE2-B053-0BAA623EAF75}" type="presOf" srcId="{811B2CA6-A889-40D7-81B7-D34A1BDD566B}" destId="{135AADDC-A4D7-4DAB-AD01-B71040BF78F3}" srcOrd="0" destOrd="0" presId="urn:microsoft.com/office/officeart/2005/8/layout/orgChart1"/>
    <dgm:cxn modelId="{500E620C-1CC9-41E5-B7D3-C1AB74FF4FA4}" srcId="{306AFAB5-1763-458F-9B94-919F2C6A5A7F}" destId="{D6CDA6A0-B00B-436F-BA64-1EE3C80E40F9}" srcOrd="5" destOrd="0" parTransId="{FF4C517E-9572-4DC2-9BB4-E6FFDF731674}" sibTransId="{C69765EC-63C4-4071-BBA9-4DB95F8612A9}"/>
    <dgm:cxn modelId="{C3ABFE01-3AEE-43DB-A0FE-6DD076D6F8F9}" srcId="{63AAEA90-4ECF-4591-9541-93FB6C986F86}" destId="{6164FD5C-1FEA-4FD2-BA85-232390C54DDE}" srcOrd="0" destOrd="0" parTransId="{8471C8AE-3CE9-4E72-886D-3131F6C71353}" sibTransId="{C4CFE97C-8441-42A5-9226-11747AC3062D}"/>
    <dgm:cxn modelId="{FDD4A4B0-E808-4D2A-9C4D-B8AE098F9AFA}" type="presOf" srcId="{479F327E-8831-447E-92BE-696EEEDA2426}" destId="{2FDE1CCD-9C0E-49CA-974C-3B43B2948747}" srcOrd="0" destOrd="0" presId="urn:microsoft.com/office/officeart/2005/8/layout/orgChart1"/>
    <dgm:cxn modelId="{79BE7899-6130-4D3C-8DE6-8AD99BBFC29E}" type="presOf" srcId="{7E829CEC-50F9-4C16-BCB4-9B7D99F05E3D}" destId="{8F3F4444-3FC3-46E2-801B-3B5CDB3516AC}" srcOrd="0" destOrd="0" presId="urn:microsoft.com/office/officeart/2005/8/layout/orgChart1"/>
    <dgm:cxn modelId="{87A725EE-A64D-452D-B38F-6E51FC5DDC0E}" srcId="{63AAEA90-4ECF-4591-9541-93FB6C986F86}" destId="{811B2CA6-A889-40D7-81B7-D34A1BDD566B}" srcOrd="3" destOrd="0" parTransId="{012E4433-BF56-4F9B-8EB4-24AED39592FC}" sibTransId="{B3C5959D-945D-4658-A67B-A452EFDBA246}"/>
    <dgm:cxn modelId="{220D6A73-D872-4D77-9E83-8CF44170AF0D}" type="presOf" srcId="{27E413C6-FDFA-454A-81C6-8E670657EBCA}" destId="{09504721-D05C-4286-9E03-7DB01E76EF20}" srcOrd="0" destOrd="0" presId="urn:microsoft.com/office/officeart/2005/8/layout/orgChart1"/>
    <dgm:cxn modelId="{D19BF172-2050-478B-AA7A-77D0A4F67063}" srcId="{46E2A080-0876-43D4-8B4A-B20F7FFDCA41}" destId="{BF752960-E279-4DE4-ABBF-55ED7F13C9CD}" srcOrd="0" destOrd="0" parTransId="{27E413C6-FDFA-454A-81C6-8E670657EBCA}" sibTransId="{4BCA564B-F151-4E8F-8823-5CBF7B9204EC}"/>
    <dgm:cxn modelId="{4C7F241A-8038-4283-92FC-31BF48B2B530}" type="presOf" srcId="{306AFAB5-1763-458F-9B94-919F2C6A5A7F}" destId="{2AD85860-1144-435A-93AB-693D32384C43}" srcOrd="1" destOrd="0" presId="urn:microsoft.com/office/officeart/2005/8/layout/orgChart1"/>
    <dgm:cxn modelId="{5F1454BC-31DB-40E2-BEFC-970E5BDFDBD4}" type="presOf" srcId="{33CAF4FF-CD1C-4CB5-AD4A-6B73A0CEE811}" destId="{535B883A-CD2E-4D4E-8DBC-9767D3B62963}" srcOrd="0" destOrd="0" presId="urn:microsoft.com/office/officeart/2005/8/layout/orgChart1"/>
    <dgm:cxn modelId="{365CC4F3-270A-4A2B-B6D0-1FB5963DB4C1}" type="presOf" srcId="{6164FD5C-1FEA-4FD2-BA85-232390C54DDE}" destId="{489EEFFE-B70F-4252-B4FD-257B7608C581}" srcOrd="1" destOrd="0" presId="urn:microsoft.com/office/officeart/2005/8/layout/orgChart1"/>
    <dgm:cxn modelId="{49F97165-E79F-4A02-8360-B58FC11FBA57}" type="presOf" srcId="{3ACAD66F-F00E-4DDD-B254-7AD95218E0C9}" destId="{42454BD5-AF32-4C65-8803-79B1DC76DF19}" srcOrd="0" destOrd="0" presId="urn:microsoft.com/office/officeart/2005/8/layout/orgChart1"/>
    <dgm:cxn modelId="{5E570962-F7A8-4DA2-82B4-4131D45777B7}" type="presOf" srcId="{BF0C8C84-6A65-4471-90F0-BCE84B37C4F2}" destId="{15BF88CA-944A-4171-AF1C-DE418C2C17EC}" srcOrd="1" destOrd="0" presId="urn:microsoft.com/office/officeart/2005/8/layout/orgChart1"/>
    <dgm:cxn modelId="{9DCAF5CF-0A80-4A3F-B64F-59EDF42445B9}" srcId="{BF752960-E279-4DE4-ABBF-55ED7F13C9CD}" destId="{3C29C517-7113-4950-89B7-497D82788EF1}" srcOrd="0" destOrd="0" parTransId="{D65FBC75-97AF-4D4E-8068-1EA19E7E10D2}" sibTransId="{C620E735-BC6A-4B25-940E-8BCA60E9DADC}"/>
    <dgm:cxn modelId="{295994AA-3242-470B-9DBF-186AECE24BBD}" type="presOf" srcId="{CC50C8AB-3186-4072-AF99-93EC9D48CCFA}" destId="{7DBDD4A1-7BD1-4794-9734-905ECB702D51}" srcOrd="0" destOrd="0" presId="urn:microsoft.com/office/officeart/2005/8/layout/orgChart1"/>
    <dgm:cxn modelId="{A696A31B-AD61-43AE-B631-583E7A20CA02}" type="presOf" srcId="{46E2A080-0876-43D4-8B4A-B20F7FFDCA41}" destId="{EEFD0A71-9C04-45E0-BBFA-8E6787C8CC2F}" srcOrd="1" destOrd="0" presId="urn:microsoft.com/office/officeart/2005/8/layout/orgChart1"/>
    <dgm:cxn modelId="{A61D06BB-A7B1-4D96-A347-1D1B1A2546D7}" type="presOf" srcId="{3DE41E8B-7638-4933-A4BA-951E6C556A60}" destId="{1EDDB7A5-DE80-42DE-B064-6DCEA654BEDE}" srcOrd="1" destOrd="0" presId="urn:microsoft.com/office/officeart/2005/8/layout/orgChart1"/>
    <dgm:cxn modelId="{5C35EFC8-992D-48C6-A721-C2186A10F8C6}" type="presOf" srcId="{CE7D02B3-D653-4A6B-936D-3973BBFA606B}" destId="{26DCCC79-8AFA-45B6-B8FE-426B30589A8B}" srcOrd="0" destOrd="0" presId="urn:microsoft.com/office/officeart/2005/8/layout/orgChart1"/>
    <dgm:cxn modelId="{81FFEC9B-BE49-4167-BD76-BE6AADDBD924}" type="presOf" srcId="{6766575C-F845-4C8E-87E0-6D451408C047}" destId="{939EFA74-E877-45FB-AE87-BA7696D63863}" srcOrd="0" destOrd="0" presId="urn:microsoft.com/office/officeart/2005/8/layout/orgChart1"/>
    <dgm:cxn modelId="{8ECED33F-FBE1-4D87-946A-F61D02A0109F}" type="presOf" srcId="{32B1C980-C02B-4A8E-A53B-B132934B9FFD}" destId="{A9EC91BC-2C62-416B-8F9C-B4384176F41D}" srcOrd="0" destOrd="0" presId="urn:microsoft.com/office/officeart/2005/8/layout/orgChart1"/>
    <dgm:cxn modelId="{5F6C4590-FDAD-44CE-88A5-662F23CA1693}" type="presOf" srcId="{811B2CA6-A889-40D7-81B7-D34A1BDD566B}" destId="{E278AD56-E980-4672-ADA7-555979E3662E}" srcOrd="1" destOrd="0" presId="urn:microsoft.com/office/officeart/2005/8/layout/orgChart1"/>
    <dgm:cxn modelId="{DB9BDCD8-041C-4D88-8030-5FEC3B29048D}" type="presOf" srcId="{B6A8441C-6D85-4117-95FC-F16DCB1D2E58}" destId="{9B4CCD73-8202-4F45-ACE5-9CE1D2CD397D}" srcOrd="1" destOrd="0" presId="urn:microsoft.com/office/officeart/2005/8/layout/orgChart1"/>
    <dgm:cxn modelId="{2047DBE6-35F7-42DA-9F8E-0A2510BDC180}" type="presOf" srcId="{63AAEA90-4ECF-4591-9541-93FB6C986F86}" destId="{D4F167F6-FF41-4F6E-8DB9-E074E9B29FD4}" srcOrd="1" destOrd="0" presId="urn:microsoft.com/office/officeart/2005/8/layout/orgChart1"/>
    <dgm:cxn modelId="{DF61B891-5A4B-44BD-BC06-F21A9AA8C9AB}" type="presOf" srcId="{2E83624A-B3F0-4CDA-A93D-A5BBBF3F65AF}" destId="{5AA137AA-384B-4046-B5C5-2D50D5912A27}" srcOrd="0" destOrd="0" presId="urn:microsoft.com/office/officeart/2005/8/layout/orgChart1"/>
    <dgm:cxn modelId="{10481DAB-E3B4-40D1-966C-FF0B30FCD645}" srcId="{6766575C-F845-4C8E-87E0-6D451408C047}" destId="{AF9BABF7-0457-4697-9676-19402053BD4D}" srcOrd="2" destOrd="0" parTransId="{479F327E-8831-447E-92BE-696EEEDA2426}" sibTransId="{109BD27E-80FD-4992-867B-C8C2778DFA95}"/>
    <dgm:cxn modelId="{E6F4FD66-AFD7-427B-9DD4-B97A9FDB3CB2}" type="presOf" srcId="{CCFF2111-2A0E-4765-820D-9D5BD2C5DF0A}" destId="{A93AFD98-BECF-4921-B38E-7A573B631067}" srcOrd="1" destOrd="0" presId="urn:microsoft.com/office/officeart/2005/8/layout/orgChart1"/>
    <dgm:cxn modelId="{050645F6-204C-45C3-8269-0CA355E58850}" type="presOf" srcId="{D65FBC75-97AF-4D4E-8068-1EA19E7E10D2}" destId="{E757E4FF-EFA3-42B1-BC3E-EC03585C8147}" srcOrd="0" destOrd="0" presId="urn:microsoft.com/office/officeart/2005/8/layout/orgChart1"/>
    <dgm:cxn modelId="{9F4D2EC8-1DE5-498B-A0E9-F6BF2EACDFEA}" srcId="{6766575C-F845-4C8E-87E0-6D451408C047}" destId="{FE535E70-9CD3-4E59-8426-4E949FA28CB3}" srcOrd="1" destOrd="0" parTransId="{32B1C980-C02B-4A8E-A53B-B132934B9FFD}" sibTransId="{B4DBB170-49CB-4EDA-BE3D-B085C0094806}"/>
    <dgm:cxn modelId="{B9532525-E4F0-4009-9213-69A3051092BA}" srcId="{306AFAB5-1763-458F-9B94-919F2C6A5A7F}" destId="{5C7F30FE-4F46-4A43-B30D-59865380CEB0}" srcOrd="0" destOrd="0" parTransId="{CC50C8AB-3186-4072-AF99-93EC9D48CCFA}" sibTransId="{D1563A67-27CB-4E3A-99C6-590D47069A44}"/>
    <dgm:cxn modelId="{8B7DC08E-A749-4F26-A7AB-EF3D25774A06}" srcId="{306AFAB5-1763-458F-9B94-919F2C6A5A7F}" destId="{01DC893B-28DB-4526-9D49-2535C8200CA3}" srcOrd="3" destOrd="0" parTransId="{D76E59BD-B459-4B78-A33F-71F6A4855103}" sibTransId="{6B0AA76F-D143-4C13-8ACB-122D796F3838}"/>
    <dgm:cxn modelId="{CB19587A-4BEC-4720-9736-A617D0427343}" type="presOf" srcId="{AF9BABF7-0457-4697-9676-19402053BD4D}" destId="{8B99410D-C29B-489F-B367-79087C4956E5}" srcOrd="0" destOrd="0" presId="urn:microsoft.com/office/officeart/2005/8/layout/orgChart1"/>
    <dgm:cxn modelId="{6726F75C-B931-49E5-9072-D6DCFB9AB82D}" type="presOf" srcId="{F6D08623-619C-42AC-8A9C-F55FDFA20300}" destId="{4A3F3679-6178-40D8-9478-E03391381405}" srcOrd="0" destOrd="0" presId="urn:microsoft.com/office/officeart/2005/8/layout/orgChart1"/>
    <dgm:cxn modelId="{EF9AC2DB-4593-4920-8738-E0BC0D5F4ED3}" type="presOf" srcId="{2634C4E3-BF8B-466D-8C6E-2FDD12CF136A}" destId="{50E51F51-34AC-4EBE-8B03-C1BF6EEB9D29}" srcOrd="0" destOrd="0" presId="urn:microsoft.com/office/officeart/2005/8/layout/orgChart1"/>
    <dgm:cxn modelId="{ED83E946-BDBF-4670-9A97-A5574E2D733B}" type="presOf" srcId="{5C7F30FE-4F46-4A43-B30D-59865380CEB0}" destId="{A7FC3EA4-37F2-4FDE-8B7B-04C2B564D881}" srcOrd="0" destOrd="0" presId="urn:microsoft.com/office/officeart/2005/8/layout/orgChart1"/>
    <dgm:cxn modelId="{9D789801-A569-4E06-85F3-8AF1DE8197DC}" type="presOf" srcId="{6766575C-F845-4C8E-87E0-6D451408C047}" destId="{D620153B-15C3-4221-8468-8A271F71E8EB}" srcOrd="1" destOrd="0" presId="urn:microsoft.com/office/officeart/2005/8/layout/orgChart1"/>
    <dgm:cxn modelId="{23378743-E9E0-48D7-9679-38CD44493DD5}" type="presOf" srcId="{BF752960-E279-4DE4-ABBF-55ED7F13C9CD}" destId="{8587E1BD-E250-48F6-B6DB-3D120D886C13}" srcOrd="0" destOrd="0" presId="urn:microsoft.com/office/officeart/2005/8/layout/orgChart1"/>
    <dgm:cxn modelId="{F33D1083-B992-432E-8995-DB649FDB7DAB}" type="presOf" srcId="{46E2A080-0876-43D4-8B4A-B20F7FFDCA41}" destId="{03A6B382-B2B9-4F57-86C5-1D56EA6EE415}" srcOrd="0" destOrd="0" presId="urn:microsoft.com/office/officeart/2005/8/layout/orgChart1"/>
    <dgm:cxn modelId="{88EC0D06-C615-4F4D-BB07-122D80DF0CFC}" type="presOf" srcId="{AAAAA4F8-DA78-4214-9965-2640BEE6CB92}" destId="{A716FECA-6BC1-4D03-AA66-9C4E9D74A1C4}" srcOrd="0" destOrd="0" presId="urn:microsoft.com/office/officeart/2005/8/layout/orgChart1"/>
    <dgm:cxn modelId="{55D43974-979C-4034-BE16-8D63FD35A837}" type="presOf" srcId="{DA90986C-EEC3-4AC6-B683-3071C23A6992}" destId="{FDFBE368-A345-4062-A1BA-575A2BFAE20E}" srcOrd="0" destOrd="0" presId="urn:microsoft.com/office/officeart/2005/8/layout/orgChart1"/>
    <dgm:cxn modelId="{DEE34467-BD82-4E6A-A9B8-52724209D787}" type="presOf" srcId="{FF4C517E-9572-4DC2-9BB4-E6FFDF731674}" destId="{803F0903-E206-4DF8-B7B7-B3ED1FACD67E}" srcOrd="0" destOrd="0" presId="urn:microsoft.com/office/officeart/2005/8/layout/orgChart1"/>
    <dgm:cxn modelId="{53BEE65A-5F6F-4B7E-8625-7B407A086C1D}" srcId="{2634C4E3-BF8B-466D-8C6E-2FDD12CF136A}" destId="{46E2A080-0876-43D4-8B4A-B20F7FFDCA41}" srcOrd="0" destOrd="0" parTransId="{86F6B569-1E75-4D1D-A40B-4037C94D571B}" sibTransId="{26A676D6-222B-467D-814A-C6D739E687D6}"/>
    <dgm:cxn modelId="{9A415D9A-AFB1-499F-837A-C38D420DF600}" type="presOf" srcId="{3044F226-029A-4470-8C8C-17A7B9552475}" destId="{875F62A5-2A44-4FDB-AF8B-DA89A051DC62}" srcOrd="0" destOrd="0" presId="urn:microsoft.com/office/officeart/2005/8/layout/orgChart1"/>
    <dgm:cxn modelId="{505F8A61-F6C6-4884-ADE4-AE778D0F0508}" type="presOf" srcId="{3C29C517-7113-4950-89B7-497D82788EF1}" destId="{3B765092-B50B-47A3-B7FE-625629DDC6D2}" srcOrd="1" destOrd="0" presId="urn:microsoft.com/office/officeart/2005/8/layout/orgChart1"/>
    <dgm:cxn modelId="{0AFEF61F-AB7F-4E4D-9954-88D74A0C07AF}" type="presOf" srcId="{45C24D5A-C097-41FF-B2CA-422A60553B2B}" destId="{E0C397CB-B8A7-4BB9-BD42-793B9C25634D}" srcOrd="1" destOrd="0" presId="urn:microsoft.com/office/officeart/2005/8/layout/orgChart1"/>
    <dgm:cxn modelId="{A9648B92-6AD9-4D66-93A1-1D503F5BF6E7}" type="presOf" srcId="{37412F73-FCB5-48EA-B56F-50461446FD67}" destId="{6CD77741-739D-4CFF-BB46-ED1373A7943A}" srcOrd="1" destOrd="0" presId="urn:microsoft.com/office/officeart/2005/8/layout/orgChart1"/>
    <dgm:cxn modelId="{0341A7B2-FFF9-4286-9885-C3BCD3717D7C}" type="presOf" srcId="{AF9BABF7-0457-4697-9676-19402053BD4D}" destId="{08F99DFC-56E4-40DE-AAB5-D0E4EBCD7F24}" srcOrd="1" destOrd="0" presId="urn:microsoft.com/office/officeart/2005/8/layout/orgChart1"/>
    <dgm:cxn modelId="{4F1271A7-BB5A-4974-9D5F-76313415DFCF}" srcId="{63AAEA90-4ECF-4591-9541-93FB6C986F86}" destId="{6A3DBE67-C8B9-4FE1-A31F-8BA5630E2F1E}" srcOrd="2" destOrd="0" parTransId="{3044F226-029A-4470-8C8C-17A7B9552475}" sibTransId="{ACA44496-1D85-48EF-9499-A0C6E4DEBFFE}"/>
    <dgm:cxn modelId="{0CFC84B3-98BE-4C31-91CC-3486E0D6C2F0}" type="presOf" srcId="{DB1BA3A8-51E8-4F5F-8117-C451A0C46C29}" destId="{AEFC62D4-286B-446E-BE1A-58F777ED31EE}" srcOrd="0" destOrd="0" presId="urn:microsoft.com/office/officeart/2005/8/layout/orgChart1"/>
    <dgm:cxn modelId="{253A2DF5-80FC-4F39-8CF2-9EF5CCAD2577}" srcId="{306AFAB5-1763-458F-9B94-919F2C6A5A7F}" destId="{45C24D5A-C097-41FF-B2CA-422A60553B2B}" srcOrd="4" destOrd="0" parTransId="{33CAF4FF-CD1C-4CB5-AD4A-6B73A0CEE811}" sibTransId="{3D30ED40-7F81-4EB4-8831-789C16361E80}"/>
    <dgm:cxn modelId="{BD863C1E-09F6-4589-9896-60D94CF48D4E}" type="presParOf" srcId="{50E51F51-34AC-4EBE-8B03-C1BF6EEB9D29}" destId="{39865AD3-89D7-45A9-9B0B-E7E7E19A438E}" srcOrd="0" destOrd="0" presId="urn:microsoft.com/office/officeart/2005/8/layout/orgChart1"/>
    <dgm:cxn modelId="{807A830D-7CFD-45E3-9435-E735A1C914DF}" type="presParOf" srcId="{39865AD3-89D7-45A9-9B0B-E7E7E19A438E}" destId="{87D2F5A8-295A-4DA7-9EF6-244E9420854F}" srcOrd="0" destOrd="0" presId="urn:microsoft.com/office/officeart/2005/8/layout/orgChart1"/>
    <dgm:cxn modelId="{7A64EDE9-C70B-46A5-98B4-C625ACC9CF30}" type="presParOf" srcId="{87D2F5A8-295A-4DA7-9EF6-244E9420854F}" destId="{03A6B382-B2B9-4F57-86C5-1D56EA6EE415}" srcOrd="0" destOrd="0" presId="urn:microsoft.com/office/officeart/2005/8/layout/orgChart1"/>
    <dgm:cxn modelId="{A2218C27-329F-4C6B-9AB2-0D12AAA2B221}" type="presParOf" srcId="{87D2F5A8-295A-4DA7-9EF6-244E9420854F}" destId="{EEFD0A71-9C04-45E0-BBFA-8E6787C8CC2F}" srcOrd="1" destOrd="0" presId="urn:microsoft.com/office/officeart/2005/8/layout/orgChart1"/>
    <dgm:cxn modelId="{DD47D0B3-903E-49C2-AD3D-B7A6FF032C0D}" type="presParOf" srcId="{39865AD3-89D7-45A9-9B0B-E7E7E19A438E}" destId="{607C25D6-262F-482E-B045-AD2DE002D89C}" srcOrd="1" destOrd="0" presId="urn:microsoft.com/office/officeart/2005/8/layout/orgChart1"/>
    <dgm:cxn modelId="{388ED6CE-D0C6-4F7E-B4CF-7F2FF809481B}" type="presParOf" srcId="{607C25D6-262F-482E-B045-AD2DE002D89C}" destId="{09504721-D05C-4286-9E03-7DB01E76EF20}" srcOrd="0" destOrd="0" presId="urn:microsoft.com/office/officeart/2005/8/layout/orgChart1"/>
    <dgm:cxn modelId="{1423A860-1D61-4998-BA88-101927C88545}" type="presParOf" srcId="{607C25D6-262F-482E-B045-AD2DE002D89C}" destId="{F03B7F25-4F8F-42FD-8126-254D627CFBAE}" srcOrd="1" destOrd="0" presId="urn:microsoft.com/office/officeart/2005/8/layout/orgChart1"/>
    <dgm:cxn modelId="{941ECDE2-7D21-41BB-B003-346DB4F47F04}" type="presParOf" srcId="{F03B7F25-4F8F-42FD-8126-254D627CFBAE}" destId="{8757DC17-822E-4E2F-99DE-D14FF54623D6}" srcOrd="0" destOrd="0" presId="urn:microsoft.com/office/officeart/2005/8/layout/orgChart1"/>
    <dgm:cxn modelId="{287B9997-E8C4-4A83-8E9C-25EE68A2EA0C}" type="presParOf" srcId="{8757DC17-822E-4E2F-99DE-D14FF54623D6}" destId="{8587E1BD-E250-48F6-B6DB-3D120D886C13}" srcOrd="0" destOrd="0" presId="urn:microsoft.com/office/officeart/2005/8/layout/orgChart1"/>
    <dgm:cxn modelId="{9413D679-4941-4424-8B05-749BE744EC0B}" type="presParOf" srcId="{8757DC17-822E-4E2F-99DE-D14FF54623D6}" destId="{9E07DBB1-44CE-4441-9ACC-D30D32F061E9}" srcOrd="1" destOrd="0" presId="urn:microsoft.com/office/officeart/2005/8/layout/orgChart1"/>
    <dgm:cxn modelId="{6BF19E1A-06B8-4FB1-99C3-BDFB2D17D2CC}" type="presParOf" srcId="{F03B7F25-4F8F-42FD-8126-254D627CFBAE}" destId="{9DE09C12-49EC-48B7-9FAE-DC3554415AD2}" srcOrd="1" destOrd="0" presId="urn:microsoft.com/office/officeart/2005/8/layout/orgChart1"/>
    <dgm:cxn modelId="{905C31B1-2010-40F7-9539-FA0221232045}" type="presParOf" srcId="{9DE09C12-49EC-48B7-9FAE-DC3554415AD2}" destId="{E757E4FF-EFA3-42B1-BC3E-EC03585C8147}" srcOrd="0" destOrd="0" presId="urn:microsoft.com/office/officeart/2005/8/layout/orgChart1"/>
    <dgm:cxn modelId="{1F4469D6-D4A1-4D30-924A-7CA8740A0A2D}" type="presParOf" srcId="{9DE09C12-49EC-48B7-9FAE-DC3554415AD2}" destId="{4420336D-8849-41A4-85CD-D6A9DB390C1E}" srcOrd="1" destOrd="0" presId="urn:microsoft.com/office/officeart/2005/8/layout/orgChart1"/>
    <dgm:cxn modelId="{C04A8F2B-A5D2-4DAA-989C-F97A2917003E}" type="presParOf" srcId="{4420336D-8849-41A4-85CD-D6A9DB390C1E}" destId="{7BBF279C-25D5-4DD0-A6FF-8B7820BAD1B1}" srcOrd="0" destOrd="0" presId="urn:microsoft.com/office/officeart/2005/8/layout/orgChart1"/>
    <dgm:cxn modelId="{1CCB96E6-D9F2-4CA0-903B-DE60DBFC6DA6}" type="presParOf" srcId="{7BBF279C-25D5-4DD0-A6FF-8B7820BAD1B1}" destId="{BCA054AA-49D8-488F-B397-3A644DB4B5B4}" srcOrd="0" destOrd="0" presId="urn:microsoft.com/office/officeart/2005/8/layout/orgChart1"/>
    <dgm:cxn modelId="{16B461CD-5B27-4E11-AB99-C551A7A553C0}" type="presParOf" srcId="{7BBF279C-25D5-4DD0-A6FF-8B7820BAD1B1}" destId="{3B765092-B50B-47A3-B7FE-625629DDC6D2}" srcOrd="1" destOrd="0" presId="urn:microsoft.com/office/officeart/2005/8/layout/orgChart1"/>
    <dgm:cxn modelId="{63A7746F-3EA4-4CED-A254-9EB4D1E2FAFD}" type="presParOf" srcId="{4420336D-8849-41A4-85CD-D6A9DB390C1E}" destId="{9B76A239-1282-455E-AD85-F15C0C4BA5E3}" srcOrd="1" destOrd="0" presId="urn:microsoft.com/office/officeart/2005/8/layout/orgChart1"/>
    <dgm:cxn modelId="{949F6CF3-5F48-4CA5-8957-629DF0A831A7}" type="presParOf" srcId="{9B76A239-1282-455E-AD85-F15C0C4BA5E3}" destId="{3E162003-9167-425D-911A-7A0EFB7F2F6E}" srcOrd="0" destOrd="0" presId="urn:microsoft.com/office/officeart/2005/8/layout/orgChart1"/>
    <dgm:cxn modelId="{C546E64D-342D-4A28-85B8-81EC732C3C89}" type="presParOf" srcId="{9B76A239-1282-455E-AD85-F15C0C4BA5E3}" destId="{890D26E5-749E-4A5D-9754-DA5EA624D3EF}" srcOrd="1" destOrd="0" presId="urn:microsoft.com/office/officeart/2005/8/layout/orgChart1"/>
    <dgm:cxn modelId="{6A5920A4-B9D8-41C0-B583-FA062BD5B046}" type="presParOf" srcId="{890D26E5-749E-4A5D-9754-DA5EA624D3EF}" destId="{BE39BBC7-6268-425A-885C-9042ADD6F310}" srcOrd="0" destOrd="0" presId="urn:microsoft.com/office/officeart/2005/8/layout/orgChart1"/>
    <dgm:cxn modelId="{FD6949E4-F7AF-4E7E-BF91-BBA2970766CB}" type="presParOf" srcId="{BE39BBC7-6268-425A-885C-9042ADD6F310}" destId="{5C3E3240-3A35-49B7-A85C-A282AE296621}" srcOrd="0" destOrd="0" presId="urn:microsoft.com/office/officeart/2005/8/layout/orgChart1"/>
    <dgm:cxn modelId="{B77A3755-8E27-4572-A3A1-377E9CACAF5E}" type="presParOf" srcId="{BE39BBC7-6268-425A-885C-9042ADD6F310}" destId="{1EDDB7A5-DE80-42DE-B064-6DCEA654BEDE}" srcOrd="1" destOrd="0" presId="urn:microsoft.com/office/officeart/2005/8/layout/orgChart1"/>
    <dgm:cxn modelId="{050B265D-D97B-4645-88E1-4E4BCE68F9A8}" type="presParOf" srcId="{890D26E5-749E-4A5D-9754-DA5EA624D3EF}" destId="{4F97A857-A373-4280-B6B2-1EB6E3DA8976}" srcOrd="1" destOrd="0" presId="urn:microsoft.com/office/officeart/2005/8/layout/orgChart1"/>
    <dgm:cxn modelId="{46202F55-2777-417A-B14E-CC7456EB02F7}" type="presParOf" srcId="{890D26E5-749E-4A5D-9754-DA5EA624D3EF}" destId="{112D39F6-8FF3-49DD-99B7-4D01139D52F9}" srcOrd="2" destOrd="0" presId="urn:microsoft.com/office/officeart/2005/8/layout/orgChart1"/>
    <dgm:cxn modelId="{D80EA1C5-2A2E-4E84-A41B-B287B5A80465}" type="presParOf" srcId="{9B76A239-1282-455E-AD85-F15C0C4BA5E3}" destId="{81B3A2BC-DE2D-445B-9BF0-050AE1900299}" srcOrd="2" destOrd="0" presId="urn:microsoft.com/office/officeart/2005/8/layout/orgChart1"/>
    <dgm:cxn modelId="{1515DB80-1028-4C45-8859-B9F646A505F6}" type="presParOf" srcId="{9B76A239-1282-455E-AD85-F15C0C4BA5E3}" destId="{13388592-1709-4DA2-90F1-00DB50A2C1C2}" srcOrd="3" destOrd="0" presId="urn:microsoft.com/office/officeart/2005/8/layout/orgChart1"/>
    <dgm:cxn modelId="{3E91A363-CBA5-4F58-A374-26E68708274D}" type="presParOf" srcId="{13388592-1709-4DA2-90F1-00DB50A2C1C2}" destId="{40DEFA18-0FAC-4C31-9019-91B3C543C754}" srcOrd="0" destOrd="0" presId="urn:microsoft.com/office/officeart/2005/8/layout/orgChart1"/>
    <dgm:cxn modelId="{13087305-575A-44DD-9E67-94AE0AA3C69A}" type="presParOf" srcId="{40DEFA18-0FAC-4C31-9019-91B3C543C754}" destId="{FDFBE368-A345-4062-A1BA-575A2BFAE20E}" srcOrd="0" destOrd="0" presId="urn:microsoft.com/office/officeart/2005/8/layout/orgChart1"/>
    <dgm:cxn modelId="{F0CC8357-C53E-48D1-B337-71D2FED0AD38}" type="presParOf" srcId="{40DEFA18-0FAC-4C31-9019-91B3C543C754}" destId="{7C60A0B4-1D4A-4AAF-92FD-B6167C4FBB43}" srcOrd="1" destOrd="0" presId="urn:microsoft.com/office/officeart/2005/8/layout/orgChart1"/>
    <dgm:cxn modelId="{0DAB1AD9-BDBA-4EF3-AC48-14498131166B}" type="presParOf" srcId="{13388592-1709-4DA2-90F1-00DB50A2C1C2}" destId="{89DF9BA7-B530-47DB-8A29-BE1DE756F6A5}" srcOrd="1" destOrd="0" presId="urn:microsoft.com/office/officeart/2005/8/layout/orgChart1"/>
    <dgm:cxn modelId="{A37A7E44-AA28-4447-82EA-AA2BEF5B6191}" type="presParOf" srcId="{13388592-1709-4DA2-90F1-00DB50A2C1C2}" destId="{BDE2F0BC-C54D-409D-BA61-5C4031904433}" srcOrd="2" destOrd="0" presId="urn:microsoft.com/office/officeart/2005/8/layout/orgChart1"/>
    <dgm:cxn modelId="{D2FC3296-8D72-4193-A7C0-B41EC490C919}" type="presParOf" srcId="{9B76A239-1282-455E-AD85-F15C0C4BA5E3}" destId="{3B4A0A4D-4FC2-4B10-9C33-6A5DB38929CA}" srcOrd="4" destOrd="0" presId="urn:microsoft.com/office/officeart/2005/8/layout/orgChart1"/>
    <dgm:cxn modelId="{CEFD4F09-33F6-400C-B18C-7074E765B373}" type="presParOf" srcId="{9B76A239-1282-455E-AD85-F15C0C4BA5E3}" destId="{92E5DFAC-3F17-439E-9CEA-F7AEA0902544}" srcOrd="5" destOrd="0" presId="urn:microsoft.com/office/officeart/2005/8/layout/orgChart1"/>
    <dgm:cxn modelId="{0427E63C-DB35-4EF0-95F8-89D4B86F3C9D}" type="presParOf" srcId="{92E5DFAC-3F17-439E-9CEA-F7AEA0902544}" destId="{F253A12B-8354-43DC-818B-023AF2ABDCDC}" srcOrd="0" destOrd="0" presId="urn:microsoft.com/office/officeart/2005/8/layout/orgChart1"/>
    <dgm:cxn modelId="{5DC0EA28-03A7-4B08-BA5D-84A7F85867F4}" type="presParOf" srcId="{F253A12B-8354-43DC-818B-023AF2ABDCDC}" destId="{A87C7977-A807-495F-B3A3-3EEAD60E0FDD}" srcOrd="0" destOrd="0" presId="urn:microsoft.com/office/officeart/2005/8/layout/orgChart1"/>
    <dgm:cxn modelId="{DBF9CFF4-E6A4-40F4-9C76-31EC7E863ABB}" type="presParOf" srcId="{F253A12B-8354-43DC-818B-023AF2ABDCDC}" destId="{A93AFD98-BECF-4921-B38E-7A573B631067}" srcOrd="1" destOrd="0" presId="urn:microsoft.com/office/officeart/2005/8/layout/orgChart1"/>
    <dgm:cxn modelId="{2C02C56F-401C-42DE-9A2C-D30FC339685D}" type="presParOf" srcId="{92E5DFAC-3F17-439E-9CEA-F7AEA0902544}" destId="{16B4EF1D-DCDF-45D1-B437-DB8A4B0FED3E}" srcOrd="1" destOrd="0" presId="urn:microsoft.com/office/officeart/2005/8/layout/orgChart1"/>
    <dgm:cxn modelId="{0EF84336-4666-4273-AB9B-8D5004C4E93E}" type="presParOf" srcId="{92E5DFAC-3F17-439E-9CEA-F7AEA0902544}" destId="{65D40F87-F34A-46A0-91A4-0EF87FED1A59}" srcOrd="2" destOrd="0" presId="urn:microsoft.com/office/officeart/2005/8/layout/orgChart1"/>
    <dgm:cxn modelId="{0055D769-B8F2-4AE0-A586-258B0CD68543}" type="presParOf" srcId="{9B76A239-1282-455E-AD85-F15C0C4BA5E3}" destId="{47800C2C-BF63-4785-A163-18825514F35B}" srcOrd="6" destOrd="0" presId="urn:microsoft.com/office/officeart/2005/8/layout/orgChart1"/>
    <dgm:cxn modelId="{AB280B14-96F9-4C73-A082-4003A2FCF272}" type="presParOf" srcId="{9B76A239-1282-455E-AD85-F15C0C4BA5E3}" destId="{8F409F93-54A3-4465-9BB8-F8EBA3ECFDFB}" srcOrd="7" destOrd="0" presId="urn:microsoft.com/office/officeart/2005/8/layout/orgChart1"/>
    <dgm:cxn modelId="{34ED353D-131D-433B-8A72-EBE5ED23882E}" type="presParOf" srcId="{8F409F93-54A3-4465-9BB8-F8EBA3ECFDFB}" destId="{0EE7C245-6D5E-48FB-890B-BA134FFBB3AE}" srcOrd="0" destOrd="0" presId="urn:microsoft.com/office/officeart/2005/8/layout/orgChart1"/>
    <dgm:cxn modelId="{2782DA3B-AED8-4ECA-B9FB-82149690DEA2}" type="presParOf" srcId="{0EE7C245-6D5E-48FB-890B-BA134FFBB3AE}" destId="{83707128-5CB1-436B-BDBF-095E00BC590C}" srcOrd="0" destOrd="0" presId="urn:microsoft.com/office/officeart/2005/8/layout/orgChart1"/>
    <dgm:cxn modelId="{F01481D9-86E9-417E-9857-DC70EE24434D}" type="presParOf" srcId="{0EE7C245-6D5E-48FB-890B-BA134FFBB3AE}" destId="{15BF88CA-944A-4171-AF1C-DE418C2C17EC}" srcOrd="1" destOrd="0" presId="urn:microsoft.com/office/officeart/2005/8/layout/orgChart1"/>
    <dgm:cxn modelId="{4CF735E7-4339-4964-9C55-4EFBC6053B4A}" type="presParOf" srcId="{8F409F93-54A3-4465-9BB8-F8EBA3ECFDFB}" destId="{5DB02233-F058-4B92-BC7F-23E9D18CEB5F}" srcOrd="1" destOrd="0" presId="urn:microsoft.com/office/officeart/2005/8/layout/orgChart1"/>
    <dgm:cxn modelId="{144F4485-EF7E-4E49-8F5D-5A7DBDF399F9}" type="presParOf" srcId="{8F409F93-54A3-4465-9BB8-F8EBA3ECFDFB}" destId="{735F205E-4276-4B65-BB28-CDF74F7B5393}" srcOrd="2" destOrd="0" presId="urn:microsoft.com/office/officeart/2005/8/layout/orgChart1"/>
    <dgm:cxn modelId="{F4E56476-7F88-40EC-AA0D-71021707127A}" type="presParOf" srcId="{4420336D-8849-41A4-85CD-D6A9DB390C1E}" destId="{B5EF7748-496B-40B3-B06B-31F7E71E9943}" srcOrd="2" destOrd="0" presId="urn:microsoft.com/office/officeart/2005/8/layout/orgChart1"/>
    <dgm:cxn modelId="{F1B812B7-C0F1-40CB-9F1C-EF47D3698247}" type="presParOf" srcId="{9DE09C12-49EC-48B7-9FAE-DC3554415AD2}" destId="{E52F5543-0AD4-42E5-BC4A-F6DB5DDA1ED6}" srcOrd="2" destOrd="0" presId="urn:microsoft.com/office/officeart/2005/8/layout/orgChart1"/>
    <dgm:cxn modelId="{A331B140-7536-4979-A445-1368F6CD94AE}" type="presParOf" srcId="{9DE09C12-49EC-48B7-9FAE-DC3554415AD2}" destId="{AC0B16BE-7634-4EA0-ADA8-0D913C400079}" srcOrd="3" destOrd="0" presId="urn:microsoft.com/office/officeart/2005/8/layout/orgChart1"/>
    <dgm:cxn modelId="{F1E0484A-DCAE-42F3-B904-67B8D62ABD00}" type="presParOf" srcId="{AC0B16BE-7634-4EA0-ADA8-0D913C400079}" destId="{05A57C4E-D38E-400B-AB57-E24ACF527336}" srcOrd="0" destOrd="0" presId="urn:microsoft.com/office/officeart/2005/8/layout/orgChart1"/>
    <dgm:cxn modelId="{F4ACA7E9-DDFB-4755-B333-EA593CE56FE5}" type="presParOf" srcId="{05A57C4E-D38E-400B-AB57-E24ACF527336}" destId="{12DFDF18-C12A-49A3-9B64-437E45B04855}" srcOrd="0" destOrd="0" presId="urn:microsoft.com/office/officeart/2005/8/layout/orgChart1"/>
    <dgm:cxn modelId="{AD466271-A7C9-48D7-9D40-3E290EF58905}" type="presParOf" srcId="{05A57C4E-D38E-400B-AB57-E24ACF527336}" destId="{2AD85860-1144-435A-93AB-693D32384C43}" srcOrd="1" destOrd="0" presId="urn:microsoft.com/office/officeart/2005/8/layout/orgChart1"/>
    <dgm:cxn modelId="{113BB3E1-FB0E-4199-B6E1-22A8C4CB0C20}" type="presParOf" srcId="{AC0B16BE-7634-4EA0-ADA8-0D913C400079}" destId="{16BFA2F0-5FA2-408B-86FB-BE7B7685CAEC}" srcOrd="1" destOrd="0" presId="urn:microsoft.com/office/officeart/2005/8/layout/orgChart1"/>
    <dgm:cxn modelId="{9DC5EE2A-9CBE-4A19-BF6B-81768EC359B4}" type="presParOf" srcId="{16BFA2F0-5FA2-408B-86FB-BE7B7685CAEC}" destId="{7DBDD4A1-7BD1-4794-9734-905ECB702D51}" srcOrd="0" destOrd="0" presId="urn:microsoft.com/office/officeart/2005/8/layout/orgChart1"/>
    <dgm:cxn modelId="{1068C9FB-719D-4FCD-AC81-0EC411603640}" type="presParOf" srcId="{16BFA2F0-5FA2-408B-86FB-BE7B7685CAEC}" destId="{AA7694D3-3601-4F03-B1C5-644124B1CE4B}" srcOrd="1" destOrd="0" presId="urn:microsoft.com/office/officeart/2005/8/layout/orgChart1"/>
    <dgm:cxn modelId="{005F82F5-D0EC-4E35-BDF8-8E37C113214A}" type="presParOf" srcId="{AA7694D3-3601-4F03-B1C5-644124B1CE4B}" destId="{5F4CE540-003B-4927-AD98-5DB4DEE11DF3}" srcOrd="0" destOrd="0" presId="urn:microsoft.com/office/officeart/2005/8/layout/orgChart1"/>
    <dgm:cxn modelId="{5CC54460-DD04-4274-9DC1-C470F948C396}" type="presParOf" srcId="{5F4CE540-003B-4927-AD98-5DB4DEE11DF3}" destId="{A7FC3EA4-37F2-4FDE-8B7B-04C2B564D881}" srcOrd="0" destOrd="0" presId="urn:microsoft.com/office/officeart/2005/8/layout/orgChart1"/>
    <dgm:cxn modelId="{41E5424D-FD7E-45F9-A78B-932C78FFBC48}" type="presParOf" srcId="{5F4CE540-003B-4927-AD98-5DB4DEE11DF3}" destId="{BF95FAC4-4F18-4C4B-B871-700465C513CD}" srcOrd="1" destOrd="0" presId="urn:microsoft.com/office/officeart/2005/8/layout/orgChart1"/>
    <dgm:cxn modelId="{9120F431-4232-46E5-B6C0-8483BE13279D}" type="presParOf" srcId="{AA7694D3-3601-4F03-B1C5-644124B1CE4B}" destId="{1E7E820A-FB9D-40CB-AE13-79F28F28FAA7}" srcOrd="1" destOrd="0" presId="urn:microsoft.com/office/officeart/2005/8/layout/orgChart1"/>
    <dgm:cxn modelId="{7D651A60-4CDD-45BF-BBDD-E0A66C81F5DD}" type="presParOf" srcId="{AA7694D3-3601-4F03-B1C5-644124B1CE4B}" destId="{DD6671C7-6BC9-4853-ABFE-A4E506B9E03D}" srcOrd="2" destOrd="0" presId="urn:microsoft.com/office/officeart/2005/8/layout/orgChart1"/>
    <dgm:cxn modelId="{419A7FB2-1D3D-44F3-B9A2-28FF26ABDE79}" type="presParOf" srcId="{16BFA2F0-5FA2-408B-86FB-BE7B7685CAEC}" destId="{ABF15D77-CC19-4CD9-9EDB-7AF97A4C63F6}" srcOrd="2" destOrd="0" presId="urn:microsoft.com/office/officeart/2005/8/layout/orgChart1"/>
    <dgm:cxn modelId="{A94896CB-037C-47E2-87AA-51CA8A4987F5}" type="presParOf" srcId="{16BFA2F0-5FA2-408B-86FB-BE7B7685CAEC}" destId="{A6C6D5C3-0DDE-454D-A9F7-C226336254C5}" srcOrd="3" destOrd="0" presId="urn:microsoft.com/office/officeart/2005/8/layout/orgChart1"/>
    <dgm:cxn modelId="{927FE5FC-DD59-4201-A148-B6B2BEBE3F51}" type="presParOf" srcId="{A6C6D5C3-0DDE-454D-A9F7-C226336254C5}" destId="{A2F57709-3E11-4C86-BE09-A61A63F19575}" srcOrd="0" destOrd="0" presId="urn:microsoft.com/office/officeart/2005/8/layout/orgChart1"/>
    <dgm:cxn modelId="{2DA1338E-646D-406D-B6D7-DB425A59915E}" type="presParOf" srcId="{A2F57709-3E11-4C86-BE09-A61A63F19575}" destId="{8F3F4444-3FC3-46E2-801B-3B5CDB3516AC}" srcOrd="0" destOrd="0" presId="urn:microsoft.com/office/officeart/2005/8/layout/orgChart1"/>
    <dgm:cxn modelId="{3B02095E-DBFB-4FF0-BBC7-7914D7DCB33D}" type="presParOf" srcId="{A2F57709-3E11-4C86-BE09-A61A63F19575}" destId="{975AA963-FD35-4908-B474-A48A7043DB4B}" srcOrd="1" destOrd="0" presId="urn:microsoft.com/office/officeart/2005/8/layout/orgChart1"/>
    <dgm:cxn modelId="{09613B64-788E-4A70-B7B7-EE38EC5B0EDB}" type="presParOf" srcId="{A6C6D5C3-0DDE-454D-A9F7-C226336254C5}" destId="{2C6DA5C8-871C-465D-AB4A-3A99965A89CA}" srcOrd="1" destOrd="0" presId="urn:microsoft.com/office/officeart/2005/8/layout/orgChart1"/>
    <dgm:cxn modelId="{9DE4281A-BEFE-4139-8B74-20608E50E84E}" type="presParOf" srcId="{A6C6D5C3-0DDE-454D-A9F7-C226336254C5}" destId="{96821F32-07C6-4368-8779-C485BECE1FD4}" srcOrd="2" destOrd="0" presId="urn:microsoft.com/office/officeart/2005/8/layout/orgChart1"/>
    <dgm:cxn modelId="{6610CF73-93E2-4401-BCDC-2FFE7275406D}" type="presParOf" srcId="{16BFA2F0-5FA2-408B-86FB-BE7B7685CAEC}" destId="{248A8705-A089-41AB-992A-32225B11187B}" srcOrd="4" destOrd="0" presId="urn:microsoft.com/office/officeart/2005/8/layout/orgChart1"/>
    <dgm:cxn modelId="{9E01B7CC-1EC8-429D-ABFC-A14943F6713A}" type="presParOf" srcId="{16BFA2F0-5FA2-408B-86FB-BE7B7685CAEC}" destId="{97498B7F-5AE7-4834-B564-825A6AB52154}" srcOrd="5" destOrd="0" presId="urn:microsoft.com/office/officeart/2005/8/layout/orgChart1"/>
    <dgm:cxn modelId="{6B577BF3-623F-41C5-9550-A1B6308F1A78}" type="presParOf" srcId="{97498B7F-5AE7-4834-B564-825A6AB52154}" destId="{352DEB89-0374-4D73-91ED-FBD75903A6BC}" srcOrd="0" destOrd="0" presId="urn:microsoft.com/office/officeart/2005/8/layout/orgChart1"/>
    <dgm:cxn modelId="{6507C77E-7CA7-4060-9923-A9AEDA8D3D35}" type="presParOf" srcId="{352DEB89-0374-4D73-91ED-FBD75903A6BC}" destId="{26DCCC79-8AFA-45B6-B8FE-426B30589A8B}" srcOrd="0" destOrd="0" presId="urn:microsoft.com/office/officeart/2005/8/layout/orgChart1"/>
    <dgm:cxn modelId="{760F0DD7-6065-4A73-AD50-F915E48E305D}" type="presParOf" srcId="{352DEB89-0374-4D73-91ED-FBD75903A6BC}" destId="{7D97D7BC-7F5A-4E14-A7BF-08380B876B49}" srcOrd="1" destOrd="0" presId="urn:microsoft.com/office/officeart/2005/8/layout/orgChart1"/>
    <dgm:cxn modelId="{43C262F2-256D-46C3-AE4F-D0EC4690D54F}" type="presParOf" srcId="{97498B7F-5AE7-4834-B564-825A6AB52154}" destId="{EDC96F50-6BDF-4DF3-86D0-73CC782188E2}" srcOrd="1" destOrd="0" presId="urn:microsoft.com/office/officeart/2005/8/layout/orgChart1"/>
    <dgm:cxn modelId="{EC2209D5-322B-45CA-88AE-A3A49B0B3BDB}" type="presParOf" srcId="{97498B7F-5AE7-4834-B564-825A6AB52154}" destId="{2175A033-5F0C-466C-B9F7-1CA218211E31}" srcOrd="2" destOrd="0" presId="urn:microsoft.com/office/officeart/2005/8/layout/orgChart1"/>
    <dgm:cxn modelId="{F68CCBA3-D8D9-4D6E-BF80-341666C5B9A0}" type="presParOf" srcId="{16BFA2F0-5FA2-408B-86FB-BE7B7685CAEC}" destId="{032C1C0D-BF5A-4F70-8566-AD2FFEC81CEA}" srcOrd="6" destOrd="0" presId="urn:microsoft.com/office/officeart/2005/8/layout/orgChart1"/>
    <dgm:cxn modelId="{7086057A-5B05-4EBE-B455-1E29DAD2ED0D}" type="presParOf" srcId="{16BFA2F0-5FA2-408B-86FB-BE7B7685CAEC}" destId="{15461214-F22D-436D-80B0-FB11FA077E44}" srcOrd="7" destOrd="0" presId="urn:microsoft.com/office/officeart/2005/8/layout/orgChart1"/>
    <dgm:cxn modelId="{E67783E8-B331-4A32-9D52-ECD55AE1F231}" type="presParOf" srcId="{15461214-F22D-436D-80B0-FB11FA077E44}" destId="{6734F5C1-749A-41EF-851B-C3AD8B8C1850}" srcOrd="0" destOrd="0" presId="urn:microsoft.com/office/officeart/2005/8/layout/orgChart1"/>
    <dgm:cxn modelId="{86041E55-FB4E-41A9-8259-D1C2A4AF51A9}" type="presParOf" srcId="{6734F5C1-749A-41EF-851B-C3AD8B8C1850}" destId="{5C0A4D75-233A-4E19-B5B3-205EBD0DBA3E}" srcOrd="0" destOrd="0" presId="urn:microsoft.com/office/officeart/2005/8/layout/orgChart1"/>
    <dgm:cxn modelId="{A4ED7D20-616F-4B70-A73F-DE94CFD00238}" type="presParOf" srcId="{6734F5C1-749A-41EF-851B-C3AD8B8C1850}" destId="{C7CD84DC-ED42-46A2-AED7-C6459764B3A2}" srcOrd="1" destOrd="0" presId="urn:microsoft.com/office/officeart/2005/8/layout/orgChart1"/>
    <dgm:cxn modelId="{D1EC546A-9E49-42A8-8236-D91FECFFA1D9}" type="presParOf" srcId="{15461214-F22D-436D-80B0-FB11FA077E44}" destId="{72BB229F-CC3C-4CFF-8152-E27F228A6F34}" srcOrd="1" destOrd="0" presId="urn:microsoft.com/office/officeart/2005/8/layout/orgChart1"/>
    <dgm:cxn modelId="{61F97C8F-6301-432F-B3EE-55EC9AE7AC21}" type="presParOf" srcId="{15461214-F22D-436D-80B0-FB11FA077E44}" destId="{0886349A-B049-4004-8293-AC62DD00A114}" srcOrd="2" destOrd="0" presId="urn:microsoft.com/office/officeart/2005/8/layout/orgChart1"/>
    <dgm:cxn modelId="{6AA7790E-8314-47A0-93B3-7FB38F88CA9F}" type="presParOf" srcId="{16BFA2F0-5FA2-408B-86FB-BE7B7685CAEC}" destId="{535B883A-CD2E-4D4E-8DBC-9767D3B62963}" srcOrd="8" destOrd="0" presId="urn:microsoft.com/office/officeart/2005/8/layout/orgChart1"/>
    <dgm:cxn modelId="{DB1EE8CD-7F97-4F70-BE08-699B92E5B9DE}" type="presParOf" srcId="{16BFA2F0-5FA2-408B-86FB-BE7B7685CAEC}" destId="{D7A7B59D-624D-44F0-82ED-29D195AD8638}" srcOrd="9" destOrd="0" presId="urn:microsoft.com/office/officeart/2005/8/layout/orgChart1"/>
    <dgm:cxn modelId="{C01177C6-02AA-4321-93CA-651A1ADD2709}" type="presParOf" srcId="{D7A7B59D-624D-44F0-82ED-29D195AD8638}" destId="{E8B5EA0C-6B93-4BFF-8F3F-471872E9F231}" srcOrd="0" destOrd="0" presId="urn:microsoft.com/office/officeart/2005/8/layout/orgChart1"/>
    <dgm:cxn modelId="{FE77FA5C-569E-4D8C-B3AA-8F2BFFE39C73}" type="presParOf" srcId="{E8B5EA0C-6B93-4BFF-8F3F-471872E9F231}" destId="{54AD1112-EBF1-4ED3-A199-059CB8CD4DC7}" srcOrd="0" destOrd="0" presId="urn:microsoft.com/office/officeart/2005/8/layout/orgChart1"/>
    <dgm:cxn modelId="{264945A0-93E3-48D4-8C13-B1E30315DDE3}" type="presParOf" srcId="{E8B5EA0C-6B93-4BFF-8F3F-471872E9F231}" destId="{E0C397CB-B8A7-4BB9-BD42-793B9C25634D}" srcOrd="1" destOrd="0" presId="urn:microsoft.com/office/officeart/2005/8/layout/orgChart1"/>
    <dgm:cxn modelId="{A5488E25-270B-48F9-B6C9-D0214B29D520}" type="presParOf" srcId="{D7A7B59D-624D-44F0-82ED-29D195AD8638}" destId="{EEDC1159-3BFA-4544-BAB4-653F8CBDA40A}" srcOrd="1" destOrd="0" presId="urn:microsoft.com/office/officeart/2005/8/layout/orgChart1"/>
    <dgm:cxn modelId="{71BF1C1D-C88A-48EA-952B-7E089486F0E3}" type="presParOf" srcId="{D7A7B59D-624D-44F0-82ED-29D195AD8638}" destId="{F95EEC38-792B-449C-9B01-CF77F51B79C8}" srcOrd="2" destOrd="0" presId="urn:microsoft.com/office/officeart/2005/8/layout/orgChart1"/>
    <dgm:cxn modelId="{431546CA-4C1F-4E54-ACE9-860711A8511C}" type="presParOf" srcId="{16BFA2F0-5FA2-408B-86FB-BE7B7685CAEC}" destId="{803F0903-E206-4DF8-B7B7-B3ED1FACD67E}" srcOrd="10" destOrd="0" presId="urn:microsoft.com/office/officeart/2005/8/layout/orgChart1"/>
    <dgm:cxn modelId="{A503834F-D827-4455-BA1E-1E2F0B97FAF2}" type="presParOf" srcId="{16BFA2F0-5FA2-408B-86FB-BE7B7685CAEC}" destId="{D392F9D9-1FE1-47CE-B30C-77FCDB6BC4D4}" srcOrd="11" destOrd="0" presId="urn:microsoft.com/office/officeart/2005/8/layout/orgChart1"/>
    <dgm:cxn modelId="{F6953CEE-7E20-4732-A70D-900819AF75AA}" type="presParOf" srcId="{D392F9D9-1FE1-47CE-B30C-77FCDB6BC4D4}" destId="{A374E638-5A2A-463D-A18D-E467BE21F882}" srcOrd="0" destOrd="0" presId="urn:microsoft.com/office/officeart/2005/8/layout/orgChart1"/>
    <dgm:cxn modelId="{ADBEA153-2041-49BA-975C-E6475BA2C34A}" type="presParOf" srcId="{A374E638-5A2A-463D-A18D-E467BE21F882}" destId="{11B185D6-B46E-4943-BB83-687301297EBC}" srcOrd="0" destOrd="0" presId="urn:microsoft.com/office/officeart/2005/8/layout/orgChart1"/>
    <dgm:cxn modelId="{449679BB-DF27-48CD-A79E-8A3884AE7785}" type="presParOf" srcId="{A374E638-5A2A-463D-A18D-E467BE21F882}" destId="{0467E359-08E6-49C3-88D3-B1A36C119E4B}" srcOrd="1" destOrd="0" presId="urn:microsoft.com/office/officeart/2005/8/layout/orgChart1"/>
    <dgm:cxn modelId="{A3D2FF96-4CE4-4D49-BA04-D1269BEF8032}" type="presParOf" srcId="{D392F9D9-1FE1-47CE-B30C-77FCDB6BC4D4}" destId="{3BFBA066-F54B-4C49-8866-28B81612285D}" srcOrd="1" destOrd="0" presId="urn:microsoft.com/office/officeart/2005/8/layout/orgChart1"/>
    <dgm:cxn modelId="{46D282D3-5BAE-4A25-BEC9-5A61231FC280}" type="presParOf" srcId="{D392F9D9-1FE1-47CE-B30C-77FCDB6BC4D4}" destId="{A1957171-CF97-4A29-86DC-25FDEDA8E6F8}" srcOrd="2" destOrd="0" presId="urn:microsoft.com/office/officeart/2005/8/layout/orgChart1"/>
    <dgm:cxn modelId="{37991534-6F71-4293-A96C-273778ED595A}" type="presParOf" srcId="{AC0B16BE-7634-4EA0-ADA8-0D913C400079}" destId="{041A496C-6BBE-4526-BA69-BF482A39BAFC}" srcOrd="2" destOrd="0" presId="urn:microsoft.com/office/officeart/2005/8/layout/orgChart1"/>
    <dgm:cxn modelId="{870A6782-DF52-467A-9DC0-173563DA3DEF}" type="presParOf" srcId="{9DE09C12-49EC-48B7-9FAE-DC3554415AD2}" destId="{AEFC62D4-286B-446E-BE1A-58F777ED31EE}" srcOrd="4" destOrd="0" presId="urn:microsoft.com/office/officeart/2005/8/layout/orgChart1"/>
    <dgm:cxn modelId="{FF9FE255-93A7-4BED-B123-4B46BAE7B1B2}" type="presParOf" srcId="{9DE09C12-49EC-48B7-9FAE-DC3554415AD2}" destId="{2CDC351D-CEE7-4B16-ABF2-AFA867B5D5A8}" srcOrd="5" destOrd="0" presId="urn:microsoft.com/office/officeart/2005/8/layout/orgChart1"/>
    <dgm:cxn modelId="{D9B42B3B-F0EB-4BA0-A754-324D134A17DF}" type="presParOf" srcId="{2CDC351D-CEE7-4B16-ABF2-AFA867B5D5A8}" destId="{A961E653-485D-412E-B8BF-E059674CFCF7}" srcOrd="0" destOrd="0" presId="urn:microsoft.com/office/officeart/2005/8/layout/orgChart1"/>
    <dgm:cxn modelId="{7A24484C-A2C5-400B-B70B-E367B2A9526E}" type="presParOf" srcId="{A961E653-485D-412E-B8BF-E059674CFCF7}" destId="{939EFA74-E877-45FB-AE87-BA7696D63863}" srcOrd="0" destOrd="0" presId="urn:microsoft.com/office/officeart/2005/8/layout/orgChart1"/>
    <dgm:cxn modelId="{E3A1A5D0-4DB5-4927-AC6E-AA5FEE057A90}" type="presParOf" srcId="{A961E653-485D-412E-B8BF-E059674CFCF7}" destId="{D620153B-15C3-4221-8468-8A271F71E8EB}" srcOrd="1" destOrd="0" presId="urn:microsoft.com/office/officeart/2005/8/layout/orgChart1"/>
    <dgm:cxn modelId="{F44648FB-BF85-48D5-ACAA-9C961C07F7CB}" type="presParOf" srcId="{2CDC351D-CEE7-4B16-ABF2-AFA867B5D5A8}" destId="{A105B356-3988-43B4-B8EA-E0F9202E6747}" srcOrd="1" destOrd="0" presId="urn:microsoft.com/office/officeart/2005/8/layout/orgChart1"/>
    <dgm:cxn modelId="{98D7362B-8F9E-401A-B07D-C5FA144418A7}" type="presParOf" srcId="{A105B356-3988-43B4-B8EA-E0F9202E6747}" destId="{A716FECA-6BC1-4D03-AA66-9C4E9D74A1C4}" srcOrd="0" destOrd="0" presId="urn:microsoft.com/office/officeart/2005/8/layout/orgChart1"/>
    <dgm:cxn modelId="{DFE336A7-7EAD-40D3-AEFA-719CB181CCF5}" type="presParOf" srcId="{A105B356-3988-43B4-B8EA-E0F9202E6747}" destId="{9E7DD2B5-3E2D-4C57-9438-1DA91F740034}" srcOrd="1" destOrd="0" presId="urn:microsoft.com/office/officeart/2005/8/layout/orgChart1"/>
    <dgm:cxn modelId="{BA558D99-917C-4F7D-AE98-B9DA44288E78}" type="presParOf" srcId="{9E7DD2B5-3E2D-4C57-9438-1DA91F740034}" destId="{5FA36C09-8B6A-423A-BAA3-72EE9C7795F9}" srcOrd="0" destOrd="0" presId="urn:microsoft.com/office/officeart/2005/8/layout/orgChart1"/>
    <dgm:cxn modelId="{B9A6076C-8166-4F28-BEAF-5BCA553784A1}" type="presParOf" srcId="{5FA36C09-8B6A-423A-BAA3-72EE9C7795F9}" destId="{2B94AAF4-BA64-4F19-A6D6-EF5AA36F3908}" srcOrd="0" destOrd="0" presId="urn:microsoft.com/office/officeart/2005/8/layout/orgChart1"/>
    <dgm:cxn modelId="{1ACDC4B8-D7BF-4FB9-9C40-63BC26DE3E19}" type="presParOf" srcId="{5FA36C09-8B6A-423A-BAA3-72EE9C7795F9}" destId="{D767E44F-3402-4A0C-80F8-316C85E5FA75}" srcOrd="1" destOrd="0" presId="urn:microsoft.com/office/officeart/2005/8/layout/orgChart1"/>
    <dgm:cxn modelId="{7FEE34E0-304C-44A1-ACC3-B022A4ED67AA}" type="presParOf" srcId="{9E7DD2B5-3E2D-4C57-9438-1DA91F740034}" destId="{AB292A3C-E591-4B91-A706-E4F11F54CE59}" srcOrd="1" destOrd="0" presId="urn:microsoft.com/office/officeart/2005/8/layout/orgChart1"/>
    <dgm:cxn modelId="{A8A851B2-4EC6-471D-96E3-6CF842BD19FF}" type="presParOf" srcId="{9E7DD2B5-3E2D-4C57-9438-1DA91F740034}" destId="{5E57124D-B737-4A67-B0EC-1B21818DFECF}" srcOrd="2" destOrd="0" presId="urn:microsoft.com/office/officeart/2005/8/layout/orgChart1"/>
    <dgm:cxn modelId="{2523484F-B91C-4B63-8CF0-EFF6590892A3}" type="presParOf" srcId="{A105B356-3988-43B4-B8EA-E0F9202E6747}" destId="{A9EC91BC-2C62-416B-8F9C-B4384176F41D}" srcOrd="2" destOrd="0" presId="urn:microsoft.com/office/officeart/2005/8/layout/orgChart1"/>
    <dgm:cxn modelId="{637AB09E-5FBE-43C4-9D08-F910E35C4F7B}" type="presParOf" srcId="{A105B356-3988-43B4-B8EA-E0F9202E6747}" destId="{55F0FBF2-4B24-42A4-A523-245A63F58618}" srcOrd="3" destOrd="0" presId="urn:microsoft.com/office/officeart/2005/8/layout/orgChart1"/>
    <dgm:cxn modelId="{A2533B5F-483D-43CB-805C-E8B42B8750A4}" type="presParOf" srcId="{55F0FBF2-4B24-42A4-A523-245A63F58618}" destId="{7CE3511F-78EB-4829-9D80-CA52EED4FB18}" srcOrd="0" destOrd="0" presId="urn:microsoft.com/office/officeart/2005/8/layout/orgChart1"/>
    <dgm:cxn modelId="{8058AA8F-744F-4AEB-8ACF-B1CC59216796}" type="presParOf" srcId="{7CE3511F-78EB-4829-9D80-CA52EED4FB18}" destId="{A3339B6F-8024-472A-85BA-250A65F3D42C}" srcOrd="0" destOrd="0" presId="urn:microsoft.com/office/officeart/2005/8/layout/orgChart1"/>
    <dgm:cxn modelId="{5ABA212A-49EF-4B06-8D4D-24BFBAAE7822}" type="presParOf" srcId="{7CE3511F-78EB-4829-9D80-CA52EED4FB18}" destId="{D0531B3D-B111-4984-96A9-169FD14C0648}" srcOrd="1" destOrd="0" presId="urn:microsoft.com/office/officeart/2005/8/layout/orgChart1"/>
    <dgm:cxn modelId="{D4E5F3CF-F4C0-45B6-8E8B-2C9C33117E6F}" type="presParOf" srcId="{55F0FBF2-4B24-42A4-A523-245A63F58618}" destId="{16674F8D-B77F-4CE2-BF86-0B2965FFB854}" srcOrd="1" destOrd="0" presId="urn:microsoft.com/office/officeart/2005/8/layout/orgChart1"/>
    <dgm:cxn modelId="{EB4FF3DF-437F-4F9E-8B45-15F95AD600F1}" type="presParOf" srcId="{55F0FBF2-4B24-42A4-A523-245A63F58618}" destId="{E17E978D-1AAA-4EB6-ACA3-F0C97C08219E}" srcOrd="2" destOrd="0" presId="urn:microsoft.com/office/officeart/2005/8/layout/orgChart1"/>
    <dgm:cxn modelId="{396AEC22-1E68-4F75-B832-2FC013F69AD6}" type="presParOf" srcId="{A105B356-3988-43B4-B8EA-E0F9202E6747}" destId="{2FDE1CCD-9C0E-49CA-974C-3B43B2948747}" srcOrd="4" destOrd="0" presId="urn:microsoft.com/office/officeart/2005/8/layout/orgChart1"/>
    <dgm:cxn modelId="{DD1C875A-4971-40ED-AA00-7FFBFC0FCB87}" type="presParOf" srcId="{A105B356-3988-43B4-B8EA-E0F9202E6747}" destId="{9556D2A2-5150-40AC-8C65-045B15B2B51C}" srcOrd="5" destOrd="0" presId="urn:microsoft.com/office/officeart/2005/8/layout/orgChart1"/>
    <dgm:cxn modelId="{1C2D29B6-0986-4F3F-BCA5-E998CA2FB5D4}" type="presParOf" srcId="{9556D2A2-5150-40AC-8C65-045B15B2B51C}" destId="{061967D4-C507-4DA0-96E2-7E2C91EE326C}" srcOrd="0" destOrd="0" presId="urn:microsoft.com/office/officeart/2005/8/layout/orgChart1"/>
    <dgm:cxn modelId="{117DDD05-BF81-4810-82CA-15EFBD65B49F}" type="presParOf" srcId="{061967D4-C507-4DA0-96E2-7E2C91EE326C}" destId="{8B99410D-C29B-489F-B367-79087C4956E5}" srcOrd="0" destOrd="0" presId="urn:microsoft.com/office/officeart/2005/8/layout/orgChart1"/>
    <dgm:cxn modelId="{EAD1259F-00F6-4243-8FF9-87D0A4F70866}" type="presParOf" srcId="{061967D4-C507-4DA0-96E2-7E2C91EE326C}" destId="{08F99DFC-56E4-40DE-AAB5-D0E4EBCD7F24}" srcOrd="1" destOrd="0" presId="urn:microsoft.com/office/officeart/2005/8/layout/orgChart1"/>
    <dgm:cxn modelId="{457C938C-3F7A-47B5-AB4F-F31F50C93581}" type="presParOf" srcId="{9556D2A2-5150-40AC-8C65-045B15B2B51C}" destId="{BF189131-608A-410C-A159-3AC099996B10}" srcOrd="1" destOrd="0" presId="urn:microsoft.com/office/officeart/2005/8/layout/orgChart1"/>
    <dgm:cxn modelId="{160BD27C-6A57-40C2-92F9-43F2C47B1DF9}" type="presParOf" srcId="{9556D2A2-5150-40AC-8C65-045B15B2B51C}" destId="{4DDB30A0-00B7-4C26-93FF-EF248B12467D}" srcOrd="2" destOrd="0" presId="urn:microsoft.com/office/officeart/2005/8/layout/orgChart1"/>
    <dgm:cxn modelId="{9BBD70D4-DC48-49E3-8816-BC50DFDC68FC}" type="presParOf" srcId="{2CDC351D-CEE7-4B16-ABF2-AFA867B5D5A8}" destId="{9547DBD3-30DE-4BEC-9771-63528890ECDE}" srcOrd="2" destOrd="0" presId="urn:microsoft.com/office/officeart/2005/8/layout/orgChart1"/>
    <dgm:cxn modelId="{59E2E3E2-0870-4EF1-91E5-FF6B68F316F8}" type="presParOf" srcId="{9DE09C12-49EC-48B7-9FAE-DC3554415AD2}" destId="{BEB1EA3A-F295-450E-A283-52675C9D45CA}" srcOrd="6" destOrd="0" presId="urn:microsoft.com/office/officeart/2005/8/layout/orgChart1"/>
    <dgm:cxn modelId="{848FC0DF-5013-43EA-A497-FAD841A322ED}" type="presParOf" srcId="{9DE09C12-49EC-48B7-9FAE-DC3554415AD2}" destId="{79A67B9C-60B4-4DFB-B215-91A56DB1A837}" srcOrd="7" destOrd="0" presId="urn:microsoft.com/office/officeart/2005/8/layout/orgChart1"/>
    <dgm:cxn modelId="{1691DCE8-B76B-4CD1-BEF1-F63EB60883BA}" type="presParOf" srcId="{79A67B9C-60B4-4DFB-B215-91A56DB1A837}" destId="{74E4D472-EB24-42B7-B642-F1B2D2EA5DDA}" srcOrd="0" destOrd="0" presId="urn:microsoft.com/office/officeart/2005/8/layout/orgChart1"/>
    <dgm:cxn modelId="{A3CE543C-CA2F-4FEC-B8BC-313896822ABE}" type="presParOf" srcId="{74E4D472-EB24-42B7-B642-F1B2D2EA5DDA}" destId="{3AE2549B-5463-418F-9B63-34DDDBF33CEF}" srcOrd="0" destOrd="0" presId="urn:microsoft.com/office/officeart/2005/8/layout/orgChart1"/>
    <dgm:cxn modelId="{1F368B36-C9CC-428C-9A68-6272B05EC4F8}" type="presParOf" srcId="{74E4D472-EB24-42B7-B642-F1B2D2EA5DDA}" destId="{D4F167F6-FF41-4F6E-8DB9-E074E9B29FD4}" srcOrd="1" destOrd="0" presId="urn:microsoft.com/office/officeart/2005/8/layout/orgChart1"/>
    <dgm:cxn modelId="{68CB06A0-D5D4-4349-8ADE-1CFF8C4C80AB}" type="presParOf" srcId="{79A67B9C-60B4-4DFB-B215-91A56DB1A837}" destId="{4761CD4C-1584-4F8C-9E33-6ED5ECFE7845}" srcOrd="1" destOrd="0" presId="urn:microsoft.com/office/officeart/2005/8/layout/orgChart1"/>
    <dgm:cxn modelId="{2E5ED20F-8AC2-416C-876B-8158E4C20CE1}" type="presParOf" srcId="{4761CD4C-1584-4F8C-9E33-6ED5ECFE7845}" destId="{0EA55DC9-90D5-439F-99F4-6645E98596B5}" srcOrd="0" destOrd="0" presId="urn:microsoft.com/office/officeart/2005/8/layout/orgChart1"/>
    <dgm:cxn modelId="{E2D1FA46-0DD9-4344-865D-8202D49F4679}" type="presParOf" srcId="{4761CD4C-1584-4F8C-9E33-6ED5ECFE7845}" destId="{869A1A71-3B6F-4558-828A-0EDE217B77FB}" srcOrd="1" destOrd="0" presId="urn:microsoft.com/office/officeart/2005/8/layout/orgChart1"/>
    <dgm:cxn modelId="{886F1B07-F88C-4144-BA8F-BCB4749B1B60}" type="presParOf" srcId="{869A1A71-3B6F-4558-828A-0EDE217B77FB}" destId="{73147069-4E6A-4CCC-9494-EE2BE142A258}" srcOrd="0" destOrd="0" presId="urn:microsoft.com/office/officeart/2005/8/layout/orgChart1"/>
    <dgm:cxn modelId="{B3510C3C-5AEC-4A41-87D9-CE6AAD6FBAA5}" type="presParOf" srcId="{73147069-4E6A-4CCC-9494-EE2BE142A258}" destId="{9CDB659A-50D9-464E-AADF-546755C862C6}" srcOrd="0" destOrd="0" presId="urn:microsoft.com/office/officeart/2005/8/layout/orgChart1"/>
    <dgm:cxn modelId="{E460E2C9-AB5F-4F32-BCEF-789FD990D6FF}" type="presParOf" srcId="{73147069-4E6A-4CCC-9494-EE2BE142A258}" destId="{489EEFFE-B70F-4252-B4FD-257B7608C581}" srcOrd="1" destOrd="0" presId="urn:microsoft.com/office/officeart/2005/8/layout/orgChart1"/>
    <dgm:cxn modelId="{BF6D850F-1721-463D-BE89-7784890A8007}" type="presParOf" srcId="{869A1A71-3B6F-4558-828A-0EDE217B77FB}" destId="{9BEA842B-A87C-42FB-A044-D833BAD79330}" srcOrd="1" destOrd="0" presId="urn:microsoft.com/office/officeart/2005/8/layout/orgChart1"/>
    <dgm:cxn modelId="{83B8E7D7-9181-476A-BF0A-1CF31AED5DC1}" type="presParOf" srcId="{869A1A71-3B6F-4558-828A-0EDE217B77FB}" destId="{D52D0124-876D-45D7-9F13-75F213070756}" srcOrd="2" destOrd="0" presId="urn:microsoft.com/office/officeart/2005/8/layout/orgChart1"/>
    <dgm:cxn modelId="{8C5584AD-6150-4739-B0FC-2C6D6B5807ED}" type="presParOf" srcId="{4761CD4C-1584-4F8C-9E33-6ED5ECFE7845}" destId="{137F6CDD-5BA3-4501-9E31-335B10F0F258}" srcOrd="2" destOrd="0" presId="urn:microsoft.com/office/officeart/2005/8/layout/orgChart1"/>
    <dgm:cxn modelId="{3BB9A30F-DAAD-43A9-9AA1-1A42669B1B7A}" type="presParOf" srcId="{4761CD4C-1584-4F8C-9E33-6ED5ECFE7845}" destId="{B0820361-FE6E-408C-97D7-A0320F3116FD}" srcOrd="3" destOrd="0" presId="urn:microsoft.com/office/officeart/2005/8/layout/orgChart1"/>
    <dgm:cxn modelId="{67C82552-E236-43FC-9684-C37B4DCA99DE}" type="presParOf" srcId="{B0820361-FE6E-408C-97D7-A0320F3116FD}" destId="{E03C42C4-3632-4A31-ADF3-C4D35E7A8637}" srcOrd="0" destOrd="0" presId="urn:microsoft.com/office/officeart/2005/8/layout/orgChart1"/>
    <dgm:cxn modelId="{7F086264-D81C-4737-9A84-A7FCB45EA73F}" type="presParOf" srcId="{E03C42C4-3632-4A31-ADF3-C4D35E7A8637}" destId="{5AA137AA-384B-4046-B5C5-2D50D5912A27}" srcOrd="0" destOrd="0" presId="urn:microsoft.com/office/officeart/2005/8/layout/orgChart1"/>
    <dgm:cxn modelId="{53ABAF22-B86C-4B20-B796-4C92859FA3C1}" type="presParOf" srcId="{E03C42C4-3632-4A31-ADF3-C4D35E7A8637}" destId="{B48BEF5E-A914-46D7-ACB8-024CADAFDBBB}" srcOrd="1" destOrd="0" presId="urn:microsoft.com/office/officeart/2005/8/layout/orgChart1"/>
    <dgm:cxn modelId="{7216A44C-4312-4767-9D7D-F421C6263C8D}" type="presParOf" srcId="{B0820361-FE6E-408C-97D7-A0320F3116FD}" destId="{BDED9248-CF99-4975-B614-F6EFA3B73742}" srcOrd="1" destOrd="0" presId="urn:microsoft.com/office/officeart/2005/8/layout/orgChart1"/>
    <dgm:cxn modelId="{14C941EC-E022-4FF1-A7C3-79088B7A1CA0}" type="presParOf" srcId="{B0820361-FE6E-408C-97D7-A0320F3116FD}" destId="{02B3E47C-8B0D-4FA3-A345-442170ACDA60}" srcOrd="2" destOrd="0" presId="urn:microsoft.com/office/officeart/2005/8/layout/orgChart1"/>
    <dgm:cxn modelId="{C2F13052-9A59-4C2B-9D95-F4541D773682}" type="presParOf" srcId="{4761CD4C-1584-4F8C-9E33-6ED5ECFE7845}" destId="{875F62A5-2A44-4FDB-AF8B-DA89A051DC62}" srcOrd="4" destOrd="0" presId="urn:microsoft.com/office/officeart/2005/8/layout/orgChart1"/>
    <dgm:cxn modelId="{45B7BD76-0D36-46A5-9F33-F5E09549F927}" type="presParOf" srcId="{4761CD4C-1584-4F8C-9E33-6ED5ECFE7845}" destId="{DB9BFFF8-B420-4FAE-B8E5-A10F5CD492E4}" srcOrd="5" destOrd="0" presId="urn:microsoft.com/office/officeart/2005/8/layout/orgChart1"/>
    <dgm:cxn modelId="{2220C7B8-99FB-4D5E-A1C5-3EB50926EA1B}" type="presParOf" srcId="{DB9BFFF8-B420-4FAE-B8E5-A10F5CD492E4}" destId="{E4483077-1647-4D05-8716-E0C5E4FAD472}" srcOrd="0" destOrd="0" presId="urn:microsoft.com/office/officeart/2005/8/layout/orgChart1"/>
    <dgm:cxn modelId="{DA79AB6D-3707-4CA1-B316-C3DAAE7E9C02}" type="presParOf" srcId="{E4483077-1647-4D05-8716-E0C5E4FAD472}" destId="{844BB00A-F35B-4377-B3BB-33794D829A20}" srcOrd="0" destOrd="0" presId="urn:microsoft.com/office/officeart/2005/8/layout/orgChart1"/>
    <dgm:cxn modelId="{02D2994B-B914-4772-A74A-5F763E8B902C}" type="presParOf" srcId="{E4483077-1647-4D05-8716-E0C5E4FAD472}" destId="{9FE19127-4879-41F6-A4D4-5FB979181BFF}" srcOrd="1" destOrd="0" presId="urn:microsoft.com/office/officeart/2005/8/layout/orgChart1"/>
    <dgm:cxn modelId="{9EEE866C-0C39-4897-9501-07DE6966EB44}" type="presParOf" srcId="{DB9BFFF8-B420-4FAE-B8E5-A10F5CD492E4}" destId="{0D4342D4-F829-458D-A9E0-E04B8BA7D33A}" srcOrd="1" destOrd="0" presId="urn:microsoft.com/office/officeart/2005/8/layout/orgChart1"/>
    <dgm:cxn modelId="{974DAC6D-072A-4302-8A09-7567D3EF6E50}" type="presParOf" srcId="{DB9BFFF8-B420-4FAE-B8E5-A10F5CD492E4}" destId="{3BE11476-0A2C-4774-B8B3-5E9F40091D26}" srcOrd="2" destOrd="0" presId="urn:microsoft.com/office/officeart/2005/8/layout/orgChart1"/>
    <dgm:cxn modelId="{BAAB0DE1-DFF2-415C-BEB8-93FFBC1DA402}" type="presParOf" srcId="{4761CD4C-1584-4F8C-9E33-6ED5ECFE7845}" destId="{F41A0289-0163-4261-BF1A-E520E34E0DE5}" srcOrd="6" destOrd="0" presId="urn:microsoft.com/office/officeart/2005/8/layout/orgChart1"/>
    <dgm:cxn modelId="{C76A7382-9B3E-4B3F-8582-37DF4EF02C18}" type="presParOf" srcId="{4761CD4C-1584-4F8C-9E33-6ED5ECFE7845}" destId="{34E74C6D-1699-4C52-B46C-4527590BB076}" srcOrd="7" destOrd="0" presId="urn:microsoft.com/office/officeart/2005/8/layout/orgChart1"/>
    <dgm:cxn modelId="{432A0BE8-C146-4DD1-A14F-BD724275A50F}" type="presParOf" srcId="{34E74C6D-1699-4C52-B46C-4527590BB076}" destId="{71410B75-29B0-4039-854B-336A1E2638EC}" srcOrd="0" destOrd="0" presId="urn:microsoft.com/office/officeart/2005/8/layout/orgChart1"/>
    <dgm:cxn modelId="{B3647CC7-ED5F-4C0A-A80D-9D9085004F3B}" type="presParOf" srcId="{71410B75-29B0-4039-854B-336A1E2638EC}" destId="{135AADDC-A4D7-4DAB-AD01-B71040BF78F3}" srcOrd="0" destOrd="0" presId="urn:microsoft.com/office/officeart/2005/8/layout/orgChart1"/>
    <dgm:cxn modelId="{5E51708E-F9D4-44A8-8F41-4DAD5477A589}" type="presParOf" srcId="{71410B75-29B0-4039-854B-336A1E2638EC}" destId="{E278AD56-E980-4672-ADA7-555979E3662E}" srcOrd="1" destOrd="0" presId="urn:microsoft.com/office/officeart/2005/8/layout/orgChart1"/>
    <dgm:cxn modelId="{BC11B112-8B78-4370-A2EB-75FEE314ACD9}" type="presParOf" srcId="{34E74C6D-1699-4C52-B46C-4527590BB076}" destId="{A14C9D69-791D-4FAF-9C9C-12B6717F8EC3}" srcOrd="1" destOrd="0" presId="urn:microsoft.com/office/officeart/2005/8/layout/orgChart1"/>
    <dgm:cxn modelId="{955A2E1B-5A7C-445B-8F54-EDF94A67FF15}" type="presParOf" srcId="{34E74C6D-1699-4C52-B46C-4527590BB076}" destId="{52648F09-D0BD-4A45-852A-F2E23D7F4EFE}" srcOrd="2" destOrd="0" presId="urn:microsoft.com/office/officeart/2005/8/layout/orgChart1"/>
    <dgm:cxn modelId="{8A280055-1185-47A7-A96A-C80994215AF8}" type="presParOf" srcId="{79A67B9C-60B4-4DFB-B215-91A56DB1A837}" destId="{E1142776-27AA-4458-9555-0D1F4D520DF7}" srcOrd="2" destOrd="0" presId="urn:microsoft.com/office/officeart/2005/8/layout/orgChart1"/>
    <dgm:cxn modelId="{32FCECC8-45C9-4E6E-B900-EFA99BE5F8D1}" type="presParOf" srcId="{F03B7F25-4F8F-42FD-8126-254D627CFBAE}" destId="{10AE028A-E416-474E-B3B1-D20183720A03}" srcOrd="2" destOrd="0" presId="urn:microsoft.com/office/officeart/2005/8/layout/orgChart1"/>
    <dgm:cxn modelId="{4DC2ED72-B4F6-48B4-B5F4-AC6EED615A12}" type="presParOf" srcId="{10AE028A-E416-474E-B3B1-D20183720A03}" destId="{CB9889E1-ED3B-40D0-9211-16A1A936BD3A}" srcOrd="0" destOrd="0" presId="urn:microsoft.com/office/officeart/2005/8/layout/orgChart1"/>
    <dgm:cxn modelId="{597B1A51-FAFE-4A19-9101-4983BC53E749}" type="presParOf" srcId="{10AE028A-E416-474E-B3B1-D20183720A03}" destId="{48FC8BB3-1D63-43AB-A518-3AE9CE53AF32}" srcOrd="1" destOrd="0" presId="urn:microsoft.com/office/officeart/2005/8/layout/orgChart1"/>
    <dgm:cxn modelId="{2D5F3892-02BB-42E8-9719-087EBCF8C037}" type="presParOf" srcId="{48FC8BB3-1D63-43AB-A518-3AE9CE53AF32}" destId="{43592A50-03AE-4182-9C38-327D0A43C00C}" srcOrd="0" destOrd="0" presId="urn:microsoft.com/office/officeart/2005/8/layout/orgChart1"/>
    <dgm:cxn modelId="{0AA09445-48FE-4B6D-AAEB-F1AFD926BC11}" type="presParOf" srcId="{43592A50-03AE-4182-9C38-327D0A43C00C}" destId="{EE2D005E-B4BC-482C-92FF-2E4AC13D4C1B}" srcOrd="0" destOrd="0" presId="urn:microsoft.com/office/officeart/2005/8/layout/orgChart1"/>
    <dgm:cxn modelId="{6C36F8FC-94EA-48BC-88C3-27C316D5198C}" type="presParOf" srcId="{43592A50-03AE-4182-9C38-327D0A43C00C}" destId="{9B4CCD73-8202-4F45-ACE5-9CE1D2CD397D}" srcOrd="1" destOrd="0" presId="urn:microsoft.com/office/officeart/2005/8/layout/orgChart1"/>
    <dgm:cxn modelId="{D8DFC75E-1CB4-4CE6-A35E-3EEB98CD1B24}" type="presParOf" srcId="{48FC8BB3-1D63-43AB-A518-3AE9CE53AF32}" destId="{3123B015-501C-48AD-B703-039347AC3086}" srcOrd="1" destOrd="0" presId="urn:microsoft.com/office/officeart/2005/8/layout/orgChart1"/>
    <dgm:cxn modelId="{CF9F55D4-CFB6-48BA-9B8B-3C9E2628DBBB}" type="presParOf" srcId="{48FC8BB3-1D63-43AB-A518-3AE9CE53AF32}" destId="{0CF097EF-42D0-4AA4-89C6-82F314046870}" srcOrd="2" destOrd="0" presId="urn:microsoft.com/office/officeart/2005/8/layout/orgChart1"/>
    <dgm:cxn modelId="{7F7C7972-B9E1-4D73-8C31-EAC2CC644171}" type="presParOf" srcId="{10AE028A-E416-474E-B3B1-D20183720A03}" destId="{3E1F84F5-6A2E-4139-BCD0-8E68530C30DD}" srcOrd="2" destOrd="0" presId="urn:microsoft.com/office/officeart/2005/8/layout/orgChart1"/>
    <dgm:cxn modelId="{0D5E4544-796D-4EDD-8B5F-DDB8ADA991B0}" type="presParOf" srcId="{10AE028A-E416-474E-B3B1-D20183720A03}" destId="{E3C7DB80-C8E0-45C2-8A41-EE2D270E1B7B}" srcOrd="3" destOrd="0" presId="urn:microsoft.com/office/officeart/2005/8/layout/orgChart1"/>
    <dgm:cxn modelId="{46ABDC7B-8E7E-41F8-8D4E-5EFB72CABD22}" type="presParOf" srcId="{E3C7DB80-C8E0-45C2-8A41-EE2D270E1B7B}" destId="{3980061D-0FF6-4621-8DD1-2310A40CAC54}" srcOrd="0" destOrd="0" presId="urn:microsoft.com/office/officeart/2005/8/layout/orgChart1"/>
    <dgm:cxn modelId="{13D60C1A-E522-4193-9DE6-DEB3DABA04C0}" type="presParOf" srcId="{3980061D-0FF6-4621-8DD1-2310A40CAC54}" destId="{3E9F3A8C-AD1F-42A2-B2FB-9D9363365A43}" srcOrd="0" destOrd="0" presId="urn:microsoft.com/office/officeart/2005/8/layout/orgChart1"/>
    <dgm:cxn modelId="{944DC3F7-FA91-4913-A693-D97A2568CE45}" type="presParOf" srcId="{3980061D-0FF6-4621-8DD1-2310A40CAC54}" destId="{6CD77741-739D-4CFF-BB46-ED1373A7943A}" srcOrd="1" destOrd="0" presId="urn:microsoft.com/office/officeart/2005/8/layout/orgChart1"/>
    <dgm:cxn modelId="{1AA5E7FF-4D2A-45C3-A08F-F446BB260BC8}" type="presParOf" srcId="{E3C7DB80-C8E0-45C2-8A41-EE2D270E1B7B}" destId="{6FF6D703-F3EA-41B2-9118-994237F630B9}" srcOrd="1" destOrd="0" presId="urn:microsoft.com/office/officeart/2005/8/layout/orgChart1"/>
    <dgm:cxn modelId="{BB26A0F5-CA20-4615-B8E4-68C21411963B}" type="presParOf" srcId="{E3C7DB80-C8E0-45C2-8A41-EE2D270E1B7B}" destId="{0AB5B1DE-11DC-4630-847B-23D9B12D0794}" srcOrd="2" destOrd="0" presId="urn:microsoft.com/office/officeart/2005/8/layout/orgChart1"/>
    <dgm:cxn modelId="{EDC4E75F-7D05-4C89-B595-30B5B7E96CBF}" type="presParOf" srcId="{10AE028A-E416-474E-B3B1-D20183720A03}" destId="{C51EC252-2E96-431A-A483-D7C441D65240}" srcOrd="4" destOrd="0" presId="urn:microsoft.com/office/officeart/2005/8/layout/orgChart1"/>
    <dgm:cxn modelId="{7E65BD76-B75A-4A69-812B-F1D77E163F1F}" type="presParOf" srcId="{10AE028A-E416-474E-B3B1-D20183720A03}" destId="{B83277F9-2324-4355-9A02-9D857FBDF833}" srcOrd="5" destOrd="0" presId="urn:microsoft.com/office/officeart/2005/8/layout/orgChart1"/>
    <dgm:cxn modelId="{F57ABF4D-FF8E-444B-9B5F-3A6E189ABA46}" type="presParOf" srcId="{B83277F9-2324-4355-9A02-9D857FBDF833}" destId="{C4C2552A-D42E-4326-A1C4-99D8C9DADE0E}" srcOrd="0" destOrd="0" presId="urn:microsoft.com/office/officeart/2005/8/layout/orgChart1"/>
    <dgm:cxn modelId="{2987E0CA-8F06-4C6A-B00F-5E549A9FFA99}" type="presParOf" srcId="{C4C2552A-D42E-4326-A1C4-99D8C9DADE0E}" destId="{8ABC8D00-CC82-4897-AFAA-96E0BF14ED38}" srcOrd="0" destOrd="0" presId="urn:microsoft.com/office/officeart/2005/8/layout/orgChart1"/>
    <dgm:cxn modelId="{131BED1A-D1EE-4A04-81A0-4DD77D606FED}" type="presParOf" srcId="{C4C2552A-D42E-4326-A1C4-99D8C9DADE0E}" destId="{E6F835F4-7BD7-451B-804A-BCEA32B2EAEE}" srcOrd="1" destOrd="0" presId="urn:microsoft.com/office/officeart/2005/8/layout/orgChart1"/>
    <dgm:cxn modelId="{92E22886-21A7-47F9-BA28-C5CBEC662B8A}" type="presParOf" srcId="{B83277F9-2324-4355-9A02-9D857FBDF833}" destId="{32E0100C-909D-4D48-A2D6-30B19BF05F42}" srcOrd="1" destOrd="0" presId="urn:microsoft.com/office/officeart/2005/8/layout/orgChart1"/>
    <dgm:cxn modelId="{ABC23B73-19D8-4AAD-B3D9-DCBC8E093D99}" type="presParOf" srcId="{B83277F9-2324-4355-9A02-9D857FBDF833}" destId="{C43790C2-DF1C-45D2-B161-3FCF1355F41B}" srcOrd="2" destOrd="0" presId="urn:microsoft.com/office/officeart/2005/8/layout/orgChart1"/>
    <dgm:cxn modelId="{F8776B71-0EBA-4168-BFCB-A202AE463272}" type="presParOf" srcId="{10AE028A-E416-474E-B3B1-D20183720A03}" destId="{42454BD5-AF32-4C65-8803-79B1DC76DF19}" srcOrd="6" destOrd="0" presId="urn:microsoft.com/office/officeart/2005/8/layout/orgChart1"/>
    <dgm:cxn modelId="{DD848725-17C8-4DB3-9F19-02FC5A3A934B}" type="presParOf" srcId="{10AE028A-E416-474E-B3B1-D20183720A03}" destId="{23145CAE-FD42-475B-A9AF-5AC3709E2857}" srcOrd="7" destOrd="0" presId="urn:microsoft.com/office/officeart/2005/8/layout/orgChart1"/>
    <dgm:cxn modelId="{C1E29479-F06C-4E9F-87B2-5867923B43E1}" type="presParOf" srcId="{23145CAE-FD42-475B-A9AF-5AC3709E2857}" destId="{E836DF27-B1AA-4CE9-87B1-88F3353544B7}" srcOrd="0" destOrd="0" presId="urn:microsoft.com/office/officeart/2005/8/layout/orgChart1"/>
    <dgm:cxn modelId="{2B454B88-F229-48FB-B2CF-A3EE1B37D847}" type="presParOf" srcId="{E836DF27-B1AA-4CE9-87B1-88F3353544B7}" destId="{6910BD92-25FD-410D-AC8B-E3BEF9ACA286}" srcOrd="0" destOrd="0" presId="urn:microsoft.com/office/officeart/2005/8/layout/orgChart1"/>
    <dgm:cxn modelId="{E799AD40-37D7-49A5-A676-05CB7D44B088}" type="presParOf" srcId="{E836DF27-B1AA-4CE9-87B1-88F3353544B7}" destId="{50CAB8A6-BF76-4BB1-9318-D0A1A3A84CC7}" srcOrd="1" destOrd="0" presId="urn:microsoft.com/office/officeart/2005/8/layout/orgChart1"/>
    <dgm:cxn modelId="{2FB871CD-9AC7-4FC4-A2DF-E39C620FF82B}" type="presParOf" srcId="{23145CAE-FD42-475B-A9AF-5AC3709E2857}" destId="{14B44489-8CA9-4EFC-899E-2A64E5DE62A0}" srcOrd="1" destOrd="0" presId="urn:microsoft.com/office/officeart/2005/8/layout/orgChart1"/>
    <dgm:cxn modelId="{084023F8-2D78-4634-8BA7-50EC4B2901CF}" type="presParOf" srcId="{23145CAE-FD42-475B-A9AF-5AC3709E2857}" destId="{406F6499-1B44-4390-826B-B347075167D0}" srcOrd="2" destOrd="0" presId="urn:microsoft.com/office/officeart/2005/8/layout/orgChart1"/>
    <dgm:cxn modelId="{3EF4EDF5-0E4E-4608-A956-0EB7CA261CC1}" type="presParOf" srcId="{607C25D6-262F-482E-B045-AD2DE002D89C}" destId="{4A3F3679-6178-40D8-9478-E03391381405}" srcOrd="2" destOrd="0" presId="urn:microsoft.com/office/officeart/2005/8/layout/orgChart1"/>
    <dgm:cxn modelId="{7CE2F8FC-EFA1-4708-87C8-2B66F836353F}" type="presParOf" srcId="{607C25D6-262F-482E-B045-AD2DE002D89C}" destId="{ACE63056-F469-4579-AE04-4EF8BCAB74CE}" srcOrd="3" destOrd="0" presId="urn:microsoft.com/office/officeart/2005/8/layout/orgChart1"/>
    <dgm:cxn modelId="{780FF21D-8394-40DE-8BBE-7F13B7B0350B}" type="presParOf" srcId="{ACE63056-F469-4579-AE04-4EF8BCAB74CE}" destId="{B9D8DA5B-47CA-4E7A-ADB4-B249787926F1}" srcOrd="0" destOrd="0" presId="urn:microsoft.com/office/officeart/2005/8/layout/orgChart1"/>
    <dgm:cxn modelId="{79F71BF1-18F2-440A-B934-B693618A6256}" type="presParOf" srcId="{B9D8DA5B-47CA-4E7A-ADB4-B249787926F1}" destId="{96157012-DA61-444B-A54B-EDDA81B09DA1}" srcOrd="0" destOrd="0" presId="urn:microsoft.com/office/officeart/2005/8/layout/orgChart1"/>
    <dgm:cxn modelId="{A327C196-1D36-41F3-AB99-309EF897D8BD}" type="presParOf" srcId="{B9D8DA5B-47CA-4E7A-ADB4-B249787926F1}" destId="{B4DE76B8-7FC6-4039-864A-C16F92E38BEC}" srcOrd="1" destOrd="0" presId="urn:microsoft.com/office/officeart/2005/8/layout/orgChart1"/>
    <dgm:cxn modelId="{52F9E7AE-E83C-4CC6-B74C-C0042369F7B6}" type="presParOf" srcId="{ACE63056-F469-4579-AE04-4EF8BCAB74CE}" destId="{91448397-4D36-4E86-BF37-5B2C426EB7F4}" srcOrd="1" destOrd="0" presId="urn:microsoft.com/office/officeart/2005/8/layout/orgChart1"/>
    <dgm:cxn modelId="{0AD6BC16-D238-402B-B2A1-2970AB7FD79C}" type="presParOf" srcId="{ACE63056-F469-4579-AE04-4EF8BCAB74CE}" destId="{9AA07072-3B4E-45A7-B2B0-5812326D9E67}" srcOrd="2" destOrd="0" presId="urn:microsoft.com/office/officeart/2005/8/layout/orgChart1"/>
    <dgm:cxn modelId="{BEAB4484-D111-400E-A793-3D138F9EB69C}" type="presParOf" srcId="{9AA07072-3B4E-45A7-B2B0-5812326D9E67}" destId="{4C97D43C-E772-4438-A27E-ADAF1E43A517}" srcOrd="0" destOrd="0" presId="urn:microsoft.com/office/officeart/2005/8/layout/orgChart1"/>
    <dgm:cxn modelId="{F8C5DAD3-889D-4329-904C-18752D53CB0A}" type="presParOf" srcId="{9AA07072-3B4E-45A7-B2B0-5812326D9E67}" destId="{B9CC7F69-4776-44F7-94FF-1098A2FC2A43}" srcOrd="1" destOrd="0" presId="urn:microsoft.com/office/officeart/2005/8/layout/orgChart1"/>
    <dgm:cxn modelId="{8E74249B-8B1E-409C-AB43-9667A09290D9}" type="presParOf" srcId="{B9CC7F69-4776-44F7-94FF-1098A2FC2A43}" destId="{5868B923-4B84-407F-8B17-1051AA17E239}" srcOrd="0" destOrd="0" presId="urn:microsoft.com/office/officeart/2005/8/layout/orgChart1"/>
    <dgm:cxn modelId="{EB33651E-BBAE-44FE-B3A4-C3DC1CD90996}" type="presParOf" srcId="{5868B923-4B84-407F-8B17-1051AA17E239}" destId="{AA3103B4-7FD7-4B77-9B33-1541910C8F81}" srcOrd="0" destOrd="0" presId="urn:microsoft.com/office/officeart/2005/8/layout/orgChart1"/>
    <dgm:cxn modelId="{D663B7F4-D13D-4470-9F1B-999CB591C6BB}" type="presParOf" srcId="{5868B923-4B84-407F-8B17-1051AA17E239}" destId="{E2F9BB1A-50AE-4DF0-8649-572F386F8FBF}" srcOrd="1" destOrd="0" presId="urn:microsoft.com/office/officeart/2005/8/layout/orgChart1"/>
    <dgm:cxn modelId="{40603269-8215-49A6-965A-35C16766188E}" type="presParOf" srcId="{B9CC7F69-4776-44F7-94FF-1098A2FC2A43}" destId="{99F6471F-2FB4-43DD-BAD7-9DC93480807B}" srcOrd="1" destOrd="0" presId="urn:microsoft.com/office/officeart/2005/8/layout/orgChart1"/>
    <dgm:cxn modelId="{933FFA7E-A7A5-4C2E-9C2B-226AE3FE1F40}" type="presParOf" srcId="{B9CC7F69-4776-44F7-94FF-1098A2FC2A43}" destId="{94CC912B-34F5-4C3E-AA0A-FE273C96FA69}" srcOrd="2" destOrd="0" presId="urn:microsoft.com/office/officeart/2005/8/layout/orgChart1"/>
    <dgm:cxn modelId="{45F5F89B-964E-4CBB-9322-B1A168640009}" type="presParOf" srcId="{39865AD3-89D7-45A9-9B0B-E7E7E19A438E}" destId="{794A1A02-C681-418E-9734-6FA02804E6B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97D43C-E772-4438-A27E-ADAF1E43A517}">
      <dsp:nvSpPr>
        <dsp:cNvPr id="0" name=""/>
        <dsp:cNvSpPr/>
      </dsp:nvSpPr>
      <dsp:spPr>
        <a:xfrm>
          <a:off x="2815443" y="234774"/>
          <a:ext cx="1752904" cy="91440"/>
        </a:xfrm>
        <a:custGeom>
          <a:avLst/>
          <a:gdLst/>
          <a:ahLst/>
          <a:cxnLst/>
          <a:rect l="0" t="0" r="0" b="0"/>
          <a:pathLst>
            <a:path>
              <a:moveTo>
                <a:pt x="1752904" y="77430"/>
              </a:moveTo>
              <a:lnTo>
                <a:pt x="0" y="45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3F3679-6178-40D8-9478-E03391381405}">
      <dsp:nvSpPr>
        <dsp:cNvPr id="0" name=""/>
        <dsp:cNvSpPr/>
      </dsp:nvSpPr>
      <dsp:spPr>
        <a:xfrm>
          <a:off x="4522628" y="1487"/>
          <a:ext cx="91440" cy="747262"/>
        </a:xfrm>
        <a:custGeom>
          <a:avLst/>
          <a:gdLst/>
          <a:ahLst/>
          <a:cxnLst/>
          <a:rect l="0" t="0" r="0" b="0"/>
          <a:pathLst>
            <a:path>
              <a:moveTo>
                <a:pt x="48890" y="747262"/>
              </a:moveTo>
              <a:lnTo>
                <a:pt x="4572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54BD5-AF32-4C65-8803-79B1DC76DF19}">
      <dsp:nvSpPr>
        <dsp:cNvPr id="0" name=""/>
        <dsp:cNvSpPr/>
      </dsp:nvSpPr>
      <dsp:spPr>
        <a:xfrm>
          <a:off x="3364848" y="1207654"/>
          <a:ext cx="1253092" cy="546147"/>
        </a:xfrm>
        <a:custGeom>
          <a:avLst/>
          <a:gdLst/>
          <a:ahLst/>
          <a:cxnLst/>
          <a:rect l="0" t="0" r="0" b="0"/>
          <a:pathLst>
            <a:path>
              <a:moveTo>
                <a:pt x="1253092" y="0"/>
              </a:moveTo>
              <a:lnTo>
                <a:pt x="1253092" y="546147"/>
              </a:lnTo>
              <a:lnTo>
                <a:pt x="0" y="5461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1EC252-2E96-431A-A483-D7C441D65240}">
      <dsp:nvSpPr>
        <dsp:cNvPr id="0" name=""/>
        <dsp:cNvSpPr/>
      </dsp:nvSpPr>
      <dsp:spPr>
        <a:xfrm>
          <a:off x="4617940" y="1207654"/>
          <a:ext cx="91495" cy="4597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720"/>
              </a:lnTo>
              <a:lnTo>
                <a:pt x="91495" y="4597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F84F5-6A2E-4139-BCD0-8E68530C30DD}">
      <dsp:nvSpPr>
        <dsp:cNvPr id="0" name=""/>
        <dsp:cNvSpPr/>
      </dsp:nvSpPr>
      <dsp:spPr>
        <a:xfrm>
          <a:off x="4617940" y="1161934"/>
          <a:ext cx="115257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0" y="95615"/>
              </a:lnTo>
              <a:lnTo>
                <a:pt x="1152575" y="956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889E1-ED3B-40D0-9211-16A1A936BD3A}">
      <dsp:nvSpPr>
        <dsp:cNvPr id="0" name=""/>
        <dsp:cNvSpPr/>
      </dsp:nvSpPr>
      <dsp:spPr>
        <a:xfrm>
          <a:off x="3429004" y="1161934"/>
          <a:ext cx="1188936" cy="91440"/>
        </a:xfrm>
        <a:custGeom>
          <a:avLst/>
          <a:gdLst/>
          <a:ahLst/>
          <a:cxnLst/>
          <a:rect l="0" t="0" r="0" b="0"/>
          <a:pathLst>
            <a:path>
              <a:moveTo>
                <a:pt x="1188936" y="45720"/>
              </a:moveTo>
              <a:lnTo>
                <a:pt x="1188936" y="109305"/>
              </a:lnTo>
              <a:lnTo>
                <a:pt x="0" y="1093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1A0289-0163-4261-BF1A-E520E34E0DE5}">
      <dsp:nvSpPr>
        <dsp:cNvPr id="0" name=""/>
        <dsp:cNvSpPr/>
      </dsp:nvSpPr>
      <dsp:spPr>
        <a:xfrm>
          <a:off x="6108669" y="2576855"/>
          <a:ext cx="131270" cy="1077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7208"/>
              </a:lnTo>
              <a:lnTo>
                <a:pt x="131270" y="10772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5F62A5-2A44-4FDB-AF8B-DA89A051DC62}">
      <dsp:nvSpPr>
        <dsp:cNvPr id="0" name=""/>
        <dsp:cNvSpPr/>
      </dsp:nvSpPr>
      <dsp:spPr>
        <a:xfrm>
          <a:off x="6108669" y="2576855"/>
          <a:ext cx="102517" cy="574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4371"/>
              </a:lnTo>
              <a:lnTo>
                <a:pt x="102517" y="5743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F6CDD-5BA3-4501-9E31-335B10F0F258}">
      <dsp:nvSpPr>
        <dsp:cNvPr id="0" name=""/>
        <dsp:cNvSpPr/>
      </dsp:nvSpPr>
      <dsp:spPr>
        <a:xfrm>
          <a:off x="6108669" y="2576855"/>
          <a:ext cx="96541" cy="19079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7981"/>
              </a:lnTo>
              <a:lnTo>
                <a:pt x="96541" y="19079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A55DC9-90D5-439F-99F4-6645E98596B5}">
      <dsp:nvSpPr>
        <dsp:cNvPr id="0" name=""/>
        <dsp:cNvSpPr/>
      </dsp:nvSpPr>
      <dsp:spPr>
        <a:xfrm>
          <a:off x="6108669" y="2576855"/>
          <a:ext cx="99189" cy="202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120"/>
              </a:lnTo>
              <a:lnTo>
                <a:pt x="99189" y="2021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B1EA3A-F295-450E-A283-52675C9D45CA}">
      <dsp:nvSpPr>
        <dsp:cNvPr id="0" name=""/>
        <dsp:cNvSpPr/>
      </dsp:nvSpPr>
      <dsp:spPr>
        <a:xfrm>
          <a:off x="4617940" y="1207654"/>
          <a:ext cx="1972536" cy="915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1301"/>
              </a:lnTo>
              <a:lnTo>
                <a:pt x="1972536" y="881301"/>
              </a:lnTo>
              <a:lnTo>
                <a:pt x="1972536" y="9156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E1CCD-9C0E-49CA-974C-3B43B2948747}">
      <dsp:nvSpPr>
        <dsp:cNvPr id="0" name=""/>
        <dsp:cNvSpPr/>
      </dsp:nvSpPr>
      <dsp:spPr>
        <a:xfrm>
          <a:off x="4795737" y="2563062"/>
          <a:ext cx="160521" cy="371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700"/>
              </a:lnTo>
              <a:lnTo>
                <a:pt x="160521" y="3717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EC91BC-2C62-416B-8F9C-B4384176F41D}">
      <dsp:nvSpPr>
        <dsp:cNvPr id="0" name=""/>
        <dsp:cNvSpPr/>
      </dsp:nvSpPr>
      <dsp:spPr>
        <a:xfrm>
          <a:off x="4750017" y="2563062"/>
          <a:ext cx="91440" cy="14284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28428"/>
              </a:lnTo>
              <a:lnTo>
                <a:pt x="130109" y="14284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16FECA-6BC1-4D03-AA66-9C4E9D74A1C4}">
      <dsp:nvSpPr>
        <dsp:cNvPr id="0" name=""/>
        <dsp:cNvSpPr/>
      </dsp:nvSpPr>
      <dsp:spPr>
        <a:xfrm>
          <a:off x="4750017" y="2563062"/>
          <a:ext cx="91440" cy="9081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08150"/>
              </a:lnTo>
              <a:lnTo>
                <a:pt x="132452" y="9081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FC62D4-286B-446E-BE1A-58F777ED31EE}">
      <dsp:nvSpPr>
        <dsp:cNvPr id="0" name=""/>
        <dsp:cNvSpPr/>
      </dsp:nvSpPr>
      <dsp:spPr>
        <a:xfrm>
          <a:off x="4617940" y="1207654"/>
          <a:ext cx="529414" cy="935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1460"/>
              </a:lnTo>
              <a:lnTo>
                <a:pt x="529414" y="901460"/>
              </a:lnTo>
              <a:lnTo>
                <a:pt x="529414" y="9358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3F0903-E206-4DF8-B7B7-B3ED1FACD67E}">
      <dsp:nvSpPr>
        <dsp:cNvPr id="0" name=""/>
        <dsp:cNvSpPr/>
      </dsp:nvSpPr>
      <dsp:spPr>
        <a:xfrm>
          <a:off x="3115469" y="2512150"/>
          <a:ext cx="279105" cy="2152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52561"/>
              </a:lnTo>
              <a:lnTo>
                <a:pt x="279105" y="21525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B883A-CD2E-4D4E-8DBC-9767D3B62963}">
      <dsp:nvSpPr>
        <dsp:cNvPr id="0" name=""/>
        <dsp:cNvSpPr/>
      </dsp:nvSpPr>
      <dsp:spPr>
        <a:xfrm>
          <a:off x="3115469" y="2512150"/>
          <a:ext cx="231451" cy="1406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6448"/>
              </a:lnTo>
              <a:lnTo>
                <a:pt x="231451" y="14064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2C1C0D-BF5A-4F70-8566-AD2FFEC81CEA}">
      <dsp:nvSpPr>
        <dsp:cNvPr id="0" name=""/>
        <dsp:cNvSpPr/>
      </dsp:nvSpPr>
      <dsp:spPr>
        <a:xfrm>
          <a:off x="3115469" y="2512150"/>
          <a:ext cx="235103" cy="815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5810"/>
              </a:lnTo>
              <a:lnTo>
                <a:pt x="235103" y="8158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8A8705-A089-41AB-992A-32225B11187B}">
      <dsp:nvSpPr>
        <dsp:cNvPr id="0" name=""/>
        <dsp:cNvSpPr/>
      </dsp:nvSpPr>
      <dsp:spPr>
        <a:xfrm>
          <a:off x="3115469" y="2512150"/>
          <a:ext cx="213594" cy="2917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7815"/>
              </a:lnTo>
              <a:lnTo>
                <a:pt x="213594" y="29178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15D77-CC19-4CD9-9EDB-7AF97A4C63F6}">
      <dsp:nvSpPr>
        <dsp:cNvPr id="0" name=""/>
        <dsp:cNvSpPr/>
      </dsp:nvSpPr>
      <dsp:spPr>
        <a:xfrm>
          <a:off x="2975636" y="2512150"/>
          <a:ext cx="139833" cy="129279"/>
        </a:xfrm>
        <a:custGeom>
          <a:avLst/>
          <a:gdLst/>
          <a:ahLst/>
          <a:cxnLst/>
          <a:rect l="0" t="0" r="0" b="0"/>
          <a:pathLst>
            <a:path>
              <a:moveTo>
                <a:pt x="139833" y="0"/>
              </a:moveTo>
              <a:lnTo>
                <a:pt x="139833" y="129279"/>
              </a:lnTo>
              <a:lnTo>
                <a:pt x="0" y="1292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BDD4A1-7BD1-4794-9734-905ECB702D51}">
      <dsp:nvSpPr>
        <dsp:cNvPr id="0" name=""/>
        <dsp:cNvSpPr/>
      </dsp:nvSpPr>
      <dsp:spPr>
        <a:xfrm>
          <a:off x="3115469" y="2512150"/>
          <a:ext cx="198441" cy="3275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575"/>
              </a:lnTo>
              <a:lnTo>
                <a:pt x="198441" y="32757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2F5543-0AD4-42E5-BC4A-F6DB5DDA1ED6}">
      <dsp:nvSpPr>
        <dsp:cNvPr id="0" name=""/>
        <dsp:cNvSpPr/>
      </dsp:nvSpPr>
      <dsp:spPr>
        <a:xfrm>
          <a:off x="3467543" y="1207654"/>
          <a:ext cx="1150397" cy="945172"/>
        </a:xfrm>
        <a:custGeom>
          <a:avLst/>
          <a:gdLst/>
          <a:ahLst/>
          <a:cxnLst/>
          <a:rect l="0" t="0" r="0" b="0"/>
          <a:pathLst>
            <a:path>
              <a:moveTo>
                <a:pt x="1150397" y="0"/>
              </a:moveTo>
              <a:lnTo>
                <a:pt x="1150397" y="910813"/>
              </a:lnTo>
              <a:lnTo>
                <a:pt x="0" y="910813"/>
              </a:lnTo>
              <a:lnTo>
                <a:pt x="0" y="9451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00C2C-BF63-4785-A163-18825514F35B}">
      <dsp:nvSpPr>
        <dsp:cNvPr id="0" name=""/>
        <dsp:cNvSpPr/>
      </dsp:nvSpPr>
      <dsp:spPr>
        <a:xfrm>
          <a:off x="1288208" y="2661385"/>
          <a:ext cx="318595" cy="10683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327"/>
              </a:lnTo>
              <a:lnTo>
                <a:pt x="318595" y="10683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4A0A4D-4FC2-4B10-9C33-6A5DB38929CA}">
      <dsp:nvSpPr>
        <dsp:cNvPr id="0" name=""/>
        <dsp:cNvSpPr/>
      </dsp:nvSpPr>
      <dsp:spPr>
        <a:xfrm>
          <a:off x="1288208" y="2661385"/>
          <a:ext cx="337234" cy="2415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5501"/>
              </a:lnTo>
              <a:lnTo>
                <a:pt x="337234" y="241550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B3A2BC-DE2D-445B-9BF0-050AE1900299}">
      <dsp:nvSpPr>
        <dsp:cNvPr id="0" name=""/>
        <dsp:cNvSpPr/>
      </dsp:nvSpPr>
      <dsp:spPr>
        <a:xfrm>
          <a:off x="1288208" y="2661385"/>
          <a:ext cx="303870" cy="393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638"/>
              </a:lnTo>
              <a:lnTo>
                <a:pt x="303870" y="3936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162003-9167-425D-911A-7A0EFB7F2F6E}">
      <dsp:nvSpPr>
        <dsp:cNvPr id="0" name=""/>
        <dsp:cNvSpPr/>
      </dsp:nvSpPr>
      <dsp:spPr>
        <a:xfrm>
          <a:off x="1288208" y="2661385"/>
          <a:ext cx="298804" cy="1771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266"/>
              </a:lnTo>
              <a:lnTo>
                <a:pt x="298804" y="17712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7E4FF-EFA3-42B1-BC3E-EC03585C8147}">
      <dsp:nvSpPr>
        <dsp:cNvPr id="0" name=""/>
        <dsp:cNvSpPr/>
      </dsp:nvSpPr>
      <dsp:spPr>
        <a:xfrm>
          <a:off x="1736532" y="1207654"/>
          <a:ext cx="2881408" cy="956343"/>
        </a:xfrm>
        <a:custGeom>
          <a:avLst/>
          <a:gdLst/>
          <a:ahLst/>
          <a:cxnLst/>
          <a:rect l="0" t="0" r="0" b="0"/>
          <a:pathLst>
            <a:path>
              <a:moveTo>
                <a:pt x="2881408" y="0"/>
              </a:moveTo>
              <a:lnTo>
                <a:pt x="2881408" y="921985"/>
              </a:lnTo>
              <a:lnTo>
                <a:pt x="0" y="921985"/>
              </a:lnTo>
              <a:lnTo>
                <a:pt x="0" y="95634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04721-D05C-4286-9E03-7DB01E76EF20}">
      <dsp:nvSpPr>
        <dsp:cNvPr id="0" name=""/>
        <dsp:cNvSpPr/>
      </dsp:nvSpPr>
      <dsp:spPr>
        <a:xfrm>
          <a:off x="4525798" y="703030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54695"/>
              </a:lnTo>
              <a:lnTo>
                <a:pt x="92141" y="54695"/>
              </a:lnTo>
              <a:lnTo>
                <a:pt x="92141" y="890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A6B382-B2B9-4F57-86C5-1D56EA6EE415}">
      <dsp:nvSpPr>
        <dsp:cNvPr id="0" name=""/>
        <dsp:cNvSpPr/>
      </dsp:nvSpPr>
      <dsp:spPr>
        <a:xfrm>
          <a:off x="3919215" y="357715"/>
          <a:ext cx="1304606" cy="3910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/>
            <a:t>Наглядова рада</a:t>
          </a:r>
        </a:p>
      </dsp:txBody>
      <dsp:txXfrm>
        <a:off x="3919215" y="357715"/>
        <a:ext cx="1304606" cy="391034"/>
      </dsp:txXfrm>
    </dsp:sp>
    <dsp:sp modelId="{8587E1BD-E250-48F6-B6DB-3D120D886C13}">
      <dsp:nvSpPr>
        <dsp:cNvPr id="0" name=""/>
        <dsp:cNvSpPr/>
      </dsp:nvSpPr>
      <dsp:spPr>
        <a:xfrm>
          <a:off x="3805346" y="792084"/>
          <a:ext cx="1625188" cy="4155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Директор</a:t>
          </a:r>
        </a:p>
      </dsp:txBody>
      <dsp:txXfrm>
        <a:off x="3805346" y="792084"/>
        <a:ext cx="1625188" cy="415569"/>
      </dsp:txXfrm>
    </dsp:sp>
    <dsp:sp modelId="{BCA054AA-49D8-488F-B397-3A644DB4B5B4}">
      <dsp:nvSpPr>
        <dsp:cNvPr id="0" name=""/>
        <dsp:cNvSpPr/>
      </dsp:nvSpPr>
      <dsp:spPr>
        <a:xfrm>
          <a:off x="1176127" y="2163998"/>
          <a:ext cx="1120808" cy="49738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Технічний деректор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(Перший замісник)</a:t>
          </a:r>
        </a:p>
      </dsp:txBody>
      <dsp:txXfrm>
        <a:off x="1176127" y="2163998"/>
        <a:ext cx="1120808" cy="497387"/>
      </dsp:txXfrm>
    </dsp:sp>
    <dsp:sp modelId="{5C3E3240-3A35-49B7-A85C-A282AE296621}">
      <dsp:nvSpPr>
        <dsp:cNvPr id="0" name=""/>
        <dsp:cNvSpPr/>
      </dsp:nvSpPr>
      <dsp:spPr>
        <a:xfrm>
          <a:off x="1587013" y="4132057"/>
          <a:ext cx="1050851" cy="6011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Спеціальне конструкторсько-технологічне бюро</a:t>
          </a:r>
        </a:p>
      </dsp:txBody>
      <dsp:txXfrm>
        <a:off x="1587013" y="4132057"/>
        <a:ext cx="1050851" cy="601189"/>
      </dsp:txXfrm>
    </dsp:sp>
    <dsp:sp modelId="{FDFBE368-A345-4062-A1BA-575A2BFAE20E}">
      <dsp:nvSpPr>
        <dsp:cNvPr id="0" name=""/>
        <dsp:cNvSpPr/>
      </dsp:nvSpPr>
      <dsp:spPr>
        <a:xfrm>
          <a:off x="1592079" y="2836234"/>
          <a:ext cx="751205" cy="4375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Відділ охорони праці</a:t>
          </a:r>
        </a:p>
      </dsp:txBody>
      <dsp:txXfrm>
        <a:off x="1592079" y="2836234"/>
        <a:ext cx="751205" cy="437578"/>
      </dsp:txXfrm>
    </dsp:sp>
    <dsp:sp modelId="{A87C7977-A807-495F-B3A3-3EEAD60E0FDD}">
      <dsp:nvSpPr>
        <dsp:cNvPr id="0" name=""/>
        <dsp:cNvSpPr/>
      </dsp:nvSpPr>
      <dsp:spPr>
        <a:xfrm>
          <a:off x="1625442" y="4834543"/>
          <a:ext cx="787991" cy="4846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Інструментальний комплекс</a:t>
          </a:r>
        </a:p>
      </dsp:txBody>
      <dsp:txXfrm>
        <a:off x="1625442" y="4834543"/>
        <a:ext cx="787991" cy="484686"/>
      </dsp:txXfrm>
    </dsp:sp>
    <dsp:sp modelId="{83707128-5CB1-436B-BDBF-095E00BC590C}">
      <dsp:nvSpPr>
        <dsp:cNvPr id="0" name=""/>
        <dsp:cNvSpPr/>
      </dsp:nvSpPr>
      <dsp:spPr>
        <a:xfrm>
          <a:off x="1606804" y="3390403"/>
          <a:ext cx="719170" cy="67861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Ремонтно механічний цех</a:t>
          </a:r>
        </a:p>
      </dsp:txBody>
      <dsp:txXfrm>
        <a:off x="1606804" y="3390403"/>
        <a:ext cx="719170" cy="678618"/>
      </dsp:txXfrm>
    </dsp:sp>
    <dsp:sp modelId="{12DFDF18-C12A-49A3-9B64-437E45B04855}">
      <dsp:nvSpPr>
        <dsp:cNvPr id="0" name=""/>
        <dsp:cNvSpPr/>
      </dsp:nvSpPr>
      <dsp:spPr>
        <a:xfrm>
          <a:off x="3027451" y="2152826"/>
          <a:ext cx="880184" cy="3593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Директор по виробництву</a:t>
          </a:r>
        </a:p>
      </dsp:txBody>
      <dsp:txXfrm>
        <a:off x="3027451" y="2152826"/>
        <a:ext cx="880184" cy="359323"/>
      </dsp:txXfrm>
    </dsp:sp>
    <dsp:sp modelId="{A7FC3EA4-37F2-4FDE-8B7B-04C2B564D881}">
      <dsp:nvSpPr>
        <dsp:cNvPr id="0" name=""/>
        <dsp:cNvSpPr/>
      </dsp:nvSpPr>
      <dsp:spPr>
        <a:xfrm>
          <a:off x="3313910" y="2630387"/>
          <a:ext cx="917536" cy="41867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Відділ технічного контролю</a:t>
          </a:r>
        </a:p>
      </dsp:txBody>
      <dsp:txXfrm>
        <a:off x="3313910" y="2630387"/>
        <a:ext cx="917536" cy="418676"/>
      </dsp:txXfrm>
    </dsp:sp>
    <dsp:sp modelId="{8F3F4444-3FC3-46E2-801B-3B5CDB3516AC}">
      <dsp:nvSpPr>
        <dsp:cNvPr id="0" name=""/>
        <dsp:cNvSpPr/>
      </dsp:nvSpPr>
      <dsp:spPr>
        <a:xfrm>
          <a:off x="2586753" y="2459938"/>
          <a:ext cx="388883" cy="3629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Цехи</a:t>
          </a:r>
        </a:p>
      </dsp:txBody>
      <dsp:txXfrm>
        <a:off x="2586753" y="2459938"/>
        <a:ext cx="388883" cy="362983"/>
      </dsp:txXfrm>
    </dsp:sp>
    <dsp:sp modelId="{26DCCC79-8AFA-45B6-B8FE-426B30589A8B}">
      <dsp:nvSpPr>
        <dsp:cNvPr id="0" name=""/>
        <dsp:cNvSpPr/>
      </dsp:nvSpPr>
      <dsp:spPr>
        <a:xfrm>
          <a:off x="3329064" y="5126675"/>
          <a:ext cx="1147621" cy="6065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Виробничо диспечирський відділ</a:t>
          </a:r>
        </a:p>
      </dsp:txBody>
      <dsp:txXfrm>
        <a:off x="3329064" y="5126675"/>
        <a:ext cx="1147621" cy="606580"/>
      </dsp:txXfrm>
    </dsp:sp>
    <dsp:sp modelId="{5C0A4D75-233A-4E19-B5B3-205EBD0DBA3E}">
      <dsp:nvSpPr>
        <dsp:cNvPr id="0" name=""/>
        <dsp:cNvSpPr/>
      </dsp:nvSpPr>
      <dsp:spPr>
        <a:xfrm>
          <a:off x="3350572" y="3183769"/>
          <a:ext cx="731084" cy="2883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Логістика</a:t>
          </a:r>
        </a:p>
      </dsp:txBody>
      <dsp:txXfrm>
        <a:off x="3350572" y="3183769"/>
        <a:ext cx="731084" cy="288382"/>
      </dsp:txXfrm>
    </dsp:sp>
    <dsp:sp modelId="{54AD1112-EBF1-4ED3-A199-059CB8CD4DC7}">
      <dsp:nvSpPr>
        <dsp:cNvPr id="0" name=""/>
        <dsp:cNvSpPr/>
      </dsp:nvSpPr>
      <dsp:spPr>
        <a:xfrm>
          <a:off x="3346921" y="3614663"/>
          <a:ext cx="825625" cy="6078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Відділ з матеріально технічне забезпечення</a:t>
          </a:r>
        </a:p>
      </dsp:txBody>
      <dsp:txXfrm>
        <a:off x="3346921" y="3614663"/>
        <a:ext cx="825625" cy="607869"/>
      </dsp:txXfrm>
    </dsp:sp>
    <dsp:sp modelId="{11B185D6-B46E-4943-BB83-687301297EBC}">
      <dsp:nvSpPr>
        <dsp:cNvPr id="0" name=""/>
        <dsp:cNvSpPr/>
      </dsp:nvSpPr>
      <dsp:spPr>
        <a:xfrm>
          <a:off x="3394574" y="4312542"/>
          <a:ext cx="720269" cy="70433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Транспортна дільниця</a:t>
          </a:r>
        </a:p>
      </dsp:txBody>
      <dsp:txXfrm>
        <a:off x="3394574" y="4312542"/>
        <a:ext cx="720269" cy="704337"/>
      </dsp:txXfrm>
    </dsp:sp>
    <dsp:sp modelId="{939EFA74-E877-45FB-AE87-BA7696D63863}">
      <dsp:nvSpPr>
        <dsp:cNvPr id="0" name=""/>
        <dsp:cNvSpPr/>
      </dsp:nvSpPr>
      <dsp:spPr>
        <a:xfrm>
          <a:off x="4707832" y="2143473"/>
          <a:ext cx="879045" cy="4195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Директор з економіки</a:t>
          </a:r>
        </a:p>
      </dsp:txBody>
      <dsp:txXfrm>
        <a:off x="4707832" y="2143473"/>
        <a:ext cx="879045" cy="419589"/>
      </dsp:txXfrm>
    </dsp:sp>
    <dsp:sp modelId="{2B94AAF4-BA64-4F19-A6D6-EF5AA36F3908}">
      <dsp:nvSpPr>
        <dsp:cNvPr id="0" name=""/>
        <dsp:cNvSpPr/>
      </dsp:nvSpPr>
      <dsp:spPr>
        <a:xfrm>
          <a:off x="4882469" y="3248278"/>
          <a:ext cx="1231524" cy="4458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Економічний відділ</a:t>
          </a:r>
        </a:p>
      </dsp:txBody>
      <dsp:txXfrm>
        <a:off x="4882469" y="3248278"/>
        <a:ext cx="1231524" cy="445869"/>
      </dsp:txXfrm>
    </dsp:sp>
    <dsp:sp modelId="{A3339B6F-8024-472A-85BA-250A65F3D42C}">
      <dsp:nvSpPr>
        <dsp:cNvPr id="0" name=""/>
        <dsp:cNvSpPr/>
      </dsp:nvSpPr>
      <dsp:spPr>
        <a:xfrm>
          <a:off x="4880126" y="3833728"/>
          <a:ext cx="1104051" cy="31552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Бухгалтерия</a:t>
          </a:r>
        </a:p>
      </dsp:txBody>
      <dsp:txXfrm>
        <a:off x="4880126" y="3833728"/>
        <a:ext cx="1104051" cy="315525"/>
      </dsp:txXfrm>
    </dsp:sp>
    <dsp:sp modelId="{8B99410D-C29B-489F-B367-79087C4956E5}">
      <dsp:nvSpPr>
        <dsp:cNvPr id="0" name=""/>
        <dsp:cNvSpPr/>
      </dsp:nvSpPr>
      <dsp:spPr>
        <a:xfrm>
          <a:off x="4956258" y="2713314"/>
          <a:ext cx="611503" cy="4428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Фінансовий відділ</a:t>
          </a:r>
        </a:p>
      </dsp:txBody>
      <dsp:txXfrm>
        <a:off x="4956258" y="2713314"/>
        <a:ext cx="611503" cy="442897"/>
      </dsp:txXfrm>
    </dsp:sp>
    <dsp:sp modelId="{3AE2549B-5463-418F-9B63-34DDDBF33CEF}">
      <dsp:nvSpPr>
        <dsp:cNvPr id="0" name=""/>
        <dsp:cNvSpPr/>
      </dsp:nvSpPr>
      <dsp:spPr>
        <a:xfrm>
          <a:off x="5988217" y="2123314"/>
          <a:ext cx="1204518" cy="4535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Деректор по загальним питанням</a:t>
          </a:r>
        </a:p>
      </dsp:txBody>
      <dsp:txXfrm>
        <a:off x="5988217" y="2123314"/>
        <a:ext cx="1204518" cy="453540"/>
      </dsp:txXfrm>
    </dsp:sp>
    <dsp:sp modelId="{9CDB659A-50D9-464E-AADF-546755C862C6}">
      <dsp:nvSpPr>
        <dsp:cNvPr id="0" name=""/>
        <dsp:cNvSpPr/>
      </dsp:nvSpPr>
      <dsp:spPr>
        <a:xfrm>
          <a:off x="6207858" y="2665492"/>
          <a:ext cx="843155" cy="2269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Охорона</a:t>
          </a:r>
        </a:p>
      </dsp:txBody>
      <dsp:txXfrm>
        <a:off x="6207858" y="2665492"/>
        <a:ext cx="843155" cy="226967"/>
      </dsp:txXfrm>
    </dsp:sp>
    <dsp:sp modelId="{5AA137AA-384B-4046-B5C5-2D50D5912A27}">
      <dsp:nvSpPr>
        <dsp:cNvPr id="0" name=""/>
        <dsp:cNvSpPr/>
      </dsp:nvSpPr>
      <dsp:spPr>
        <a:xfrm>
          <a:off x="6205211" y="4024053"/>
          <a:ext cx="1235631" cy="9215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Підрозділ господарського та енергетичного забезпечення</a:t>
          </a:r>
        </a:p>
      </dsp:txBody>
      <dsp:txXfrm>
        <a:off x="6205211" y="4024053"/>
        <a:ext cx="1235631" cy="921566"/>
      </dsp:txXfrm>
    </dsp:sp>
    <dsp:sp modelId="{844BB00A-F35B-4377-B3BB-33794D829A20}">
      <dsp:nvSpPr>
        <dsp:cNvPr id="0" name=""/>
        <dsp:cNvSpPr/>
      </dsp:nvSpPr>
      <dsp:spPr>
        <a:xfrm>
          <a:off x="6211186" y="2961456"/>
          <a:ext cx="1095376" cy="3795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Пожежна служба</a:t>
          </a:r>
        </a:p>
      </dsp:txBody>
      <dsp:txXfrm>
        <a:off x="6211186" y="2961456"/>
        <a:ext cx="1095376" cy="379540"/>
      </dsp:txXfrm>
    </dsp:sp>
    <dsp:sp modelId="{135AADDC-A4D7-4DAB-AD01-B71040BF78F3}">
      <dsp:nvSpPr>
        <dsp:cNvPr id="0" name=""/>
        <dsp:cNvSpPr/>
      </dsp:nvSpPr>
      <dsp:spPr>
        <a:xfrm>
          <a:off x="6239939" y="3485031"/>
          <a:ext cx="956927" cy="3380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Медичний пункт</a:t>
          </a:r>
        </a:p>
      </dsp:txBody>
      <dsp:txXfrm>
        <a:off x="6239939" y="3485031"/>
        <a:ext cx="956927" cy="338063"/>
      </dsp:txXfrm>
    </dsp:sp>
    <dsp:sp modelId="{EE2D005E-B4BC-482C-92FF-2E4AC13D4C1B}">
      <dsp:nvSpPr>
        <dsp:cNvPr id="0" name=""/>
        <dsp:cNvSpPr/>
      </dsp:nvSpPr>
      <dsp:spPr>
        <a:xfrm>
          <a:off x="2642818" y="1078729"/>
          <a:ext cx="786185" cy="3850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Юридичний відділ</a:t>
          </a:r>
        </a:p>
      </dsp:txBody>
      <dsp:txXfrm>
        <a:off x="2642818" y="1078729"/>
        <a:ext cx="786185" cy="385020"/>
      </dsp:txXfrm>
    </dsp:sp>
    <dsp:sp modelId="{3E9F3A8C-AD1F-42A2-B2FB-9D9363365A43}">
      <dsp:nvSpPr>
        <dsp:cNvPr id="0" name=""/>
        <dsp:cNvSpPr/>
      </dsp:nvSpPr>
      <dsp:spPr>
        <a:xfrm>
          <a:off x="5770515" y="1064047"/>
          <a:ext cx="623924" cy="3870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Відділ кадрів</a:t>
          </a:r>
        </a:p>
      </dsp:txBody>
      <dsp:txXfrm>
        <a:off x="5770515" y="1064047"/>
        <a:ext cx="623924" cy="387006"/>
      </dsp:txXfrm>
    </dsp:sp>
    <dsp:sp modelId="{8ABC8D00-CC82-4897-AFAA-96E0BF14ED38}">
      <dsp:nvSpPr>
        <dsp:cNvPr id="0" name=""/>
        <dsp:cNvSpPr/>
      </dsp:nvSpPr>
      <dsp:spPr>
        <a:xfrm>
          <a:off x="4709435" y="1469124"/>
          <a:ext cx="1210582" cy="3965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Відділ інформації та звязку</a:t>
          </a:r>
        </a:p>
      </dsp:txBody>
      <dsp:txXfrm>
        <a:off x="4709435" y="1469124"/>
        <a:ext cx="1210582" cy="396500"/>
      </dsp:txXfrm>
    </dsp:sp>
    <dsp:sp modelId="{6910BD92-25FD-410D-AC8B-E3BEF9ACA286}">
      <dsp:nvSpPr>
        <dsp:cNvPr id="0" name=""/>
        <dsp:cNvSpPr/>
      </dsp:nvSpPr>
      <dsp:spPr>
        <a:xfrm>
          <a:off x="1510226" y="1504636"/>
          <a:ext cx="1854621" cy="49833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000" kern="1200"/>
            <a:t>Відділ реклами та роботи з клієнтами</a:t>
          </a:r>
        </a:p>
      </dsp:txBody>
      <dsp:txXfrm>
        <a:off x="1510226" y="1504636"/>
        <a:ext cx="1854621" cy="498331"/>
      </dsp:txXfrm>
    </dsp:sp>
    <dsp:sp modelId="{96157012-DA61-444B-A54B-EDDA81B09DA1}">
      <dsp:nvSpPr>
        <dsp:cNvPr id="0" name=""/>
        <dsp:cNvSpPr/>
      </dsp:nvSpPr>
      <dsp:spPr>
        <a:xfrm>
          <a:off x="3894986" y="1487"/>
          <a:ext cx="1346723" cy="3107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/>
            <a:t>Загальні збори акціонерів</a:t>
          </a:r>
        </a:p>
      </dsp:txBody>
      <dsp:txXfrm>
        <a:off x="3894986" y="1487"/>
        <a:ext cx="1346723" cy="310717"/>
      </dsp:txXfrm>
    </dsp:sp>
    <dsp:sp modelId="{AA3103B4-7FD7-4B77-9B33-1541910C8F81}">
      <dsp:nvSpPr>
        <dsp:cNvPr id="0" name=""/>
        <dsp:cNvSpPr/>
      </dsp:nvSpPr>
      <dsp:spPr>
        <a:xfrm>
          <a:off x="1704992" y="157806"/>
          <a:ext cx="1110451" cy="2453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100" kern="1200"/>
            <a:t>Ревізійна комісія</a:t>
          </a:r>
        </a:p>
      </dsp:txBody>
      <dsp:txXfrm>
        <a:off x="1704992" y="157806"/>
        <a:ext cx="1110451" cy="2453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4C9AC9-970C-484F-8C4A-D94BFFA6E944}" type="datetimeFigureOut">
              <a:rPr lang="uk-UA" smtClean="0"/>
              <a:pPr/>
              <a:t>30.03.2015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3FC247-20E1-49A2-AC95-10F754F40F0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12776"/>
            <a:ext cx="6616824" cy="70562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Century Schoolbook" pitchFamily="18" charset="0"/>
                <a:ea typeface="Meiryo" pitchFamily="34" charset="-128"/>
                <a:cs typeface="Meiryo" pitchFamily="34" charset="-128"/>
              </a:rPr>
              <a:t>ДИПЛОМНА РОБОТА</a:t>
            </a:r>
            <a:endParaRPr lang="ru-RU" sz="4400" dirty="0">
              <a:solidFill>
                <a:schemeClr val="tx1"/>
              </a:solidFill>
              <a:latin typeface="Century Schoolbook" pitchFamily="18" charset="0"/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604448" cy="13081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На тему: </a:t>
            </a: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itchFamily="34" charset="0"/>
              </a:rPr>
              <a:t>Впровадження сучасних методів просування продукції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4878938"/>
            <a:ext cx="25031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Слухач: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Ільніцький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І.А.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к.е.н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., доц. </a:t>
            </a:r>
          </a:p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Краєвська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А.С.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648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Показники рентабельності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6445894" cy="542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Показники Фінансової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стійкості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6552728" cy="540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Показники ліквідності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683213" cy="3698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24744"/>
          <a:ext cx="899160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Організаційна структура ПАТ “МАЯК”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Web-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сайт ПАТ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“МАЯк”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Soul_Catcher\Desktop\Безымянный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61420"/>
            <a:ext cx="9144000" cy="453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686800" cy="838200"/>
          </a:xfrm>
        </p:spPr>
        <p:txBody>
          <a:bodyPr/>
          <a:lstStyle/>
          <a:p>
            <a:pPr algn="ctr"/>
            <a:r>
              <a:rPr lang="uk-UA" dirty="0" smtClean="0"/>
              <a:t>Реорганізація відділу збуту</a:t>
            </a:r>
            <a:endParaRPr lang="uk-UA" dirty="0"/>
          </a:p>
        </p:txBody>
      </p:sp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503040" y="1844824"/>
            <a:ext cx="8640960" cy="4824536"/>
            <a:chOff x="1341" y="10102"/>
            <a:chExt cx="9900" cy="3632"/>
          </a:xfrm>
        </p:grpSpPr>
        <p:grpSp>
          <p:nvGrpSpPr>
            <p:cNvPr id="20483" name="Group 3"/>
            <p:cNvGrpSpPr>
              <a:grpSpLocks/>
            </p:cNvGrpSpPr>
            <p:nvPr/>
          </p:nvGrpSpPr>
          <p:grpSpPr bwMode="auto">
            <a:xfrm>
              <a:off x="1341" y="10102"/>
              <a:ext cx="9900" cy="3632"/>
              <a:chOff x="1341" y="10102"/>
              <a:chExt cx="9900" cy="3632"/>
            </a:xfrm>
          </p:grpSpPr>
          <p:sp>
            <p:nvSpPr>
              <p:cNvPr id="20484" name="Rectangle 4"/>
              <p:cNvSpPr>
                <a:spLocks noChangeArrowheads="1"/>
              </p:cNvSpPr>
              <p:nvPr/>
            </p:nvSpPr>
            <p:spPr bwMode="auto">
              <a:xfrm>
                <a:off x="7821" y="11034"/>
                <a:ext cx="192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Відділ збуту</a:t>
                </a:r>
                <a:endPara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5" name="Rectangle 5"/>
              <p:cNvSpPr>
                <a:spLocks noChangeArrowheads="1"/>
              </p:cNvSpPr>
              <p:nvPr/>
            </p:nvSpPr>
            <p:spPr bwMode="auto">
              <a:xfrm>
                <a:off x="7821" y="11754"/>
                <a:ext cx="276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Керівник відділу збуту</a:t>
                </a:r>
                <a:endPara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6" name="Rectangle 6"/>
              <p:cNvSpPr>
                <a:spLocks noChangeArrowheads="1"/>
              </p:cNvSpPr>
              <p:nvPr/>
            </p:nvSpPr>
            <p:spPr bwMode="auto">
              <a:xfrm>
                <a:off x="8901" y="12474"/>
                <a:ext cx="234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Менеджер продаж</a:t>
                </a:r>
                <a:endPara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7" name="Rectangle 7"/>
              <p:cNvSpPr>
                <a:spLocks noChangeArrowheads="1"/>
              </p:cNvSpPr>
              <p:nvPr/>
            </p:nvSpPr>
            <p:spPr bwMode="auto">
              <a:xfrm>
                <a:off x="5841" y="12474"/>
                <a:ext cx="270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Менеджер </a:t>
                </a:r>
                <a:r>
                  <a:rPr lang="uk-UA" sz="1600" dirty="0" smtClean="0">
                    <a:latin typeface="Times New Roman" pitchFamily="18" charset="0"/>
                    <a:cs typeface="Arial" pitchFamily="34" charset="0"/>
                  </a:rPr>
                  <a:t>по </a:t>
                </a:r>
                <a:r>
                  <a:rPr lang="uk-UA" sz="1600" dirty="0" err="1" smtClean="0">
                    <a:latin typeface="Times New Roman" pitchFamily="18" charset="0"/>
                    <a:cs typeface="Arial" pitchFamily="34" charset="0"/>
                  </a:rPr>
                  <a:t>звязку</a:t>
                </a:r>
                <a:r>
                  <a:rPr lang="uk-UA" sz="1600" dirty="0" smtClean="0">
                    <a:latin typeface="Times New Roman" pitchFamily="18" charset="0"/>
                    <a:cs typeface="Arial" pitchFamily="34" charset="0"/>
                  </a:rPr>
                  <a:t> з </a:t>
                </a:r>
                <a:r>
                  <a:rPr lang="uk-UA" sz="1600" dirty="0" err="1" smtClean="0">
                    <a:latin typeface="Times New Roman" pitchFamily="18" charset="0"/>
                    <a:cs typeface="Arial" pitchFamily="34" charset="0"/>
                  </a:rPr>
                  <a:t>громацькістю</a:t>
                </a:r>
                <a:endPara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8" name="Rectangle 8"/>
              <p:cNvSpPr>
                <a:spLocks noChangeArrowheads="1"/>
              </p:cNvSpPr>
              <p:nvPr/>
            </p:nvSpPr>
            <p:spPr bwMode="auto">
              <a:xfrm>
                <a:off x="7101" y="13194"/>
                <a:ext cx="3780" cy="5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Експерт по дослідженню ринку</a:t>
                </a:r>
                <a:endPara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89" name="Line 9"/>
              <p:cNvSpPr>
                <a:spLocks noChangeShapeType="1"/>
              </p:cNvSpPr>
              <p:nvPr/>
            </p:nvSpPr>
            <p:spPr bwMode="auto">
              <a:xfrm>
                <a:off x="7461" y="11214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600"/>
              </a:p>
            </p:txBody>
          </p:sp>
          <p:grpSp>
            <p:nvGrpSpPr>
              <p:cNvPr id="20490" name="Group 10"/>
              <p:cNvGrpSpPr>
                <a:grpSpLocks/>
              </p:cNvGrpSpPr>
              <p:nvPr/>
            </p:nvGrpSpPr>
            <p:grpSpPr bwMode="auto">
              <a:xfrm>
                <a:off x="1341" y="10102"/>
                <a:ext cx="6300" cy="3632"/>
                <a:chOff x="1341" y="10102"/>
                <a:chExt cx="6300" cy="3632"/>
              </a:xfrm>
            </p:grpSpPr>
            <p:sp>
              <p:nvSpPr>
                <p:cNvPr id="20491" name="Rectangle 11"/>
                <p:cNvSpPr>
                  <a:spLocks noChangeArrowheads="1"/>
                </p:cNvSpPr>
                <p:nvPr/>
              </p:nvSpPr>
              <p:spPr bwMode="auto">
                <a:xfrm>
                  <a:off x="4401" y="10102"/>
                  <a:ext cx="324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Відділ збуту та постачання</a:t>
                  </a:r>
                  <a:endParaRPr kumimoji="0" lang="uk-UA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92" name="Rectangle 12"/>
                <p:cNvSpPr>
                  <a:spLocks noChangeArrowheads="1"/>
                </p:cNvSpPr>
                <p:nvPr/>
              </p:nvSpPr>
              <p:spPr bwMode="auto">
                <a:xfrm>
                  <a:off x="4581" y="11002"/>
                  <a:ext cx="282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6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Реорганізація відділу</a:t>
                  </a:r>
                  <a:endParaRPr kumimoji="0" lang="uk-UA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93" name="Rectangle 13"/>
                <p:cNvSpPr>
                  <a:spLocks noChangeArrowheads="1"/>
                </p:cNvSpPr>
                <p:nvPr/>
              </p:nvSpPr>
              <p:spPr bwMode="auto">
                <a:xfrm>
                  <a:off x="1881" y="11034"/>
                  <a:ext cx="228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Відділ постачання</a:t>
                  </a:r>
                  <a:endPara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94" name="Rectangle 14"/>
                <p:cNvSpPr>
                  <a:spLocks noChangeArrowheads="1"/>
                </p:cNvSpPr>
                <p:nvPr/>
              </p:nvSpPr>
              <p:spPr bwMode="auto">
                <a:xfrm>
                  <a:off x="1341" y="12474"/>
                  <a:ext cx="288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Менеджер з постачання</a:t>
                  </a:r>
                  <a:endPara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95" name="Rectangle 15"/>
                <p:cNvSpPr>
                  <a:spLocks noChangeArrowheads="1"/>
                </p:cNvSpPr>
                <p:nvPr/>
              </p:nvSpPr>
              <p:spPr bwMode="auto">
                <a:xfrm>
                  <a:off x="1341" y="11754"/>
                  <a:ext cx="336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Керівник відділу постачання</a:t>
                  </a:r>
                  <a:endPara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96" name="Rectangle 16"/>
                <p:cNvSpPr>
                  <a:spLocks noChangeArrowheads="1"/>
                </p:cNvSpPr>
                <p:nvPr/>
              </p:nvSpPr>
              <p:spPr bwMode="auto">
                <a:xfrm>
                  <a:off x="1341" y="13194"/>
                  <a:ext cx="288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6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Менеджер з постачання</a:t>
                  </a:r>
                  <a:endParaRPr kumimoji="0" lang="uk-UA" sz="1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497" name="Line 17"/>
                <p:cNvSpPr>
                  <a:spLocks noChangeShapeType="1"/>
                </p:cNvSpPr>
                <p:nvPr/>
              </p:nvSpPr>
              <p:spPr bwMode="auto">
                <a:xfrm>
                  <a:off x="6021" y="10674"/>
                  <a:ext cx="0" cy="3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1600"/>
                </a:p>
              </p:txBody>
            </p:sp>
            <p:sp>
              <p:nvSpPr>
                <p:cNvPr id="20498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4221" y="11214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1600"/>
                </a:p>
              </p:txBody>
            </p:sp>
            <p:sp>
              <p:nvSpPr>
                <p:cNvPr id="20499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4221" y="12834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1600"/>
                </a:p>
              </p:txBody>
            </p:sp>
            <p:sp>
              <p:nvSpPr>
                <p:cNvPr id="20500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4221" y="13374"/>
                  <a:ext cx="36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1600"/>
                </a:p>
              </p:txBody>
            </p:sp>
            <p:sp>
              <p:nvSpPr>
                <p:cNvPr id="20501" name="Line 21"/>
                <p:cNvSpPr>
                  <a:spLocks noChangeShapeType="1"/>
                </p:cNvSpPr>
                <p:nvPr/>
              </p:nvSpPr>
              <p:spPr bwMode="auto">
                <a:xfrm>
                  <a:off x="4581" y="12294"/>
                  <a:ext cx="0" cy="10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1600"/>
                </a:p>
              </p:txBody>
            </p:sp>
            <p:sp>
              <p:nvSpPr>
                <p:cNvPr id="20502" name="Line 22"/>
                <p:cNvSpPr>
                  <a:spLocks noChangeShapeType="1"/>
                </p:cNvSpPr>
                <p:nvPr/>
              </p:nvSpPr>
              <p:spPr bwMode="auto">
                <a:xfrm>
                  <a:off x="3321" y="11574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uk-UA" sz="1600"/>
                </a:p>
              </p:txBody>
            </p:sp>
          </p:grpSp>
        </p:grpSp>
        <p:sp>
          <p:nvSpPr>
            <p:cNvPr id="20503" name="Line 23"/>
            <p:cNvSpPr>
              <a:spLocks noChangeShapeType="1"/>
            </p:cNvSpPr>
            <p:nvPr/>
          </p:nvSpPr>
          <p:spPr bwMode="auto">
            <a:xfrm>
              <a:off x="8901" y="1157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0504" name="Line 24"/>
            <p:cNvSpPr>
              <a:spLocks noChangeShapeType="1"/>
            </p:cNvSpPr>
            <p:nvPr/>
          </p:nvSpPr>
          <p:spPr bwMode="auto">
            <a:xfrm>
              <a:off x="8181" y="122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0505" name="Line 25"/>
            <p:cNvSpPr>
              <a:spLocks noChangeShapeType="1"/>
            </p:cNvSpPr>
            <p:nvPr/>
          </p:nvSpPr>
          <p:spPr bwMode="auto">
            <a:xfrm>
              <a:off x="9261" y="1229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  <p:sp>
          <p:nvSpPr>
            <p:cNvPr id="20506" name="Line 26"/>
            <p:cNvSpPr>
              <a:spLocks noChangeShapeType="1"/>
            </p:cNvSpPr>
            <p:nvPr/>
          </p:nvSpPr>
          <p:spPr bwMode="auto">
            <a:xfrm>
              <a:off x="8721" y="12294"/>
              <a:ext cx="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sz="1600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4211960" y="4005064"/>
            <a:ext cx="122413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Рекламіст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>
            <a:stCxn id="20485" idx="1"/>
            <a:endCxn id="29" idx="3"/>
          </p:cNvCxnSpPr>
          <p:nvPr/>
        </p:nvCxnSpPr>
        <p:spPr>
          <a:xfrm flipH="1">
            <a:off x="5436096" y="4397896"/>
            <a:ext cx="722845" cy="3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методи покращення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-сайту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підприємства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-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реєстрація сервера в пошукових системах;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розміщення посилань у web-каталогах;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реєстрація на тематичних web-серверах;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розміщення посилань на інших серверах;</a:t>
            </a:r>
          </a:p>
          <a:p>
            <a:pPr marL="177800" indent="-17780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розміщення платної реклами на серверах з цільовою аудиторією.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3212976"/>
            <a:ext cx="6651848" cy="29391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Дякую за увагу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uk-UA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Основні методи просування продукції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564904"/>
            <a:ext cx="8092008" cy="4525963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- персональний продаж;</a:t>
            </a:r>
          </a:p>
          <a:p>
            <a:pPr>
              <a:buNone/>
            </a:pPr>
            <a:r>
              <a:rPr lang="uk-UA" dirty="0" smtClean="0"/>
              <a:t>- реклама;</a:t>
            </a:r>
          </a:p>
          <a:p>
            <a:pPr>
              <a:buNone/>
            </a:pPr>
            <a:r>
              <a:rPr lang="uk-UA" dirty="0" smtClean="0"/>
              <a:t>- стимулювання збуту;</a:t>
            </a:r>
          </a:p>
          <a:p>
            <a:pPr>
              <a:buNone/>
            </a:pPr>
            <a:r>
              <a:rPr lang="uk-UA" dirty="0" smtClean="0"/>
              <a:t>- торгівля;</a:t>
            </a:r>
          </a:p>
          <a:p>
            <a:pPr>
              <a:buNone/>
            </a:pPr>
            <a:r>
              <a:rPr lang="uk-UA" dirty="0" smtClean="0"/>
              <a:t>- спонсорство;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Сучасні методи просування продукції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32037"/>
            <a:ext cx="8686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uk-UA" sz="3600" dirty="0" smtClean="0">
                <a:cs typeface="Aharoni" pitchFamily="2" charset="-79"/>
              </a:rPr>
              <a:t>- прямий маркетинг;</a:t>
            </a:r>
          </a:p>
          <a:p>
            <a:pPr>
              <a:lnSpc>
                <a:spcPct val="150000"/>
              </a:lnSpc>
              <a:buNone/>
            </a:pPr>
            <a:r>
              <a:rPr lang="uk-UA" sz="3600" dirty="0" smtClean="0">
                <a:cs typeface="Aharoni" pitchFamily="2" charset="-79"/>
              </a:rPr>
              <a:t>- електронна торгівля; </a:t>
            </a:r>
          </a:p>
          <a:p>
            <a:pPr>
              <a:lnSpc>
                <a:spcPct val="150000"/>
              </a:lnSpc>
              <a:buNone/>
            </a:pPr>
            <a:r>
              <a:rPr lang="uk-UA" sz="3600" dirty="0" smtClean="0">
                <a:cs typeface="Aharoni" pitchFamily="2" charset="-79"/>
              </a:rPr>
              <a:t>- багаторівневий маркетинг; </a:t>
            </a:r>
          </a:p>
          <a:p>
            <a:pPr>
              <a:buFontTx/>
              <a:buChar char="-"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Коротко про створення підприємства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32037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indent="287338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Публічне акціонерне товариство "Маяк", було створено 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1968 році коли розпочалось будівництво Вінницького заводу радіотехнічної апаратури – великого підприємства оборонної промисловості колишнього СРСР. Завод до початку 90-х років спеціалізувався на масовому виробництві засобів обчислювальної техніки та виробів силової електроніки. У 1991 році на базі заводу було створено відкрите акціонерне товариство "Маяк".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Конвектори різних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мадефікацій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lektrokonvector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22611" y="1700808"/>
            <a:ext cx="4521389" cy="2347902"/>
          </a:xfrm>
        </p:spPr>
      </p:pic>
      <p:pic>
        <p:nvPicPr>
          <p:cNvPr id="5" name="Содержимое 3" descr="conv_5375x3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34131"/>
            <a:ext cx="3491880" cy="2923868"/>
          </a:xfrm>
          <a:prstGeom prst="rect">
            <a:avLst/>
          </a:prstGeom>
        </p:spPr>
      </p:pic>
      <p:pic>
        <p:nvPicPr>
          <p:cNvPr id="1026" name="Picture 2" descr="C:\Users\Soul_Catcher\Desktop\izlechat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56792"/>
            <a:ext cx="4698182" cy="2306380"/>
          </a:xfrm>
          <a:prstGeom prst="rect">
            <a:avLst/>
          </a:prstGeom>
          <a:noFill/>
        </p:spPr>
      </p:pic>
      <p:pic>
        <p:nvPicPr>
          <p:cNvPr id="1028" name="Picture 4" descr="Электрические конвекторы для стационарных систем отоплен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8861" y="4293096"/>
            <a:ext cx="5005139" cy="2356917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Масляні радіатори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та Інфрачервоні обігрівачі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maslo_ekon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2" y="3212976"/>
            <a:ext cx="4534534" cy="3081946"/>
          </a:xfrm>
        </p:spPr>
      </p:pic>
      <p:pic>
        <p:nvPicPr>
          <p:cNvPr id="7" name="Содержимое 3" descr="ik600x3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7978" y="3356992"/>
            <a:ext cx="450602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6868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Тепловентилятори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 теплові гармати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RTEmagicC_d6ef7476e0.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2863892" cy="3275578"/>
          </a:xfrm>
        </p:spPr>
      </p:pic>
      <p:pic>
        <p:nvPicPr>
          <p:cNvPr id="19458" name="Picture 2" descr="C:\Users\Soul_Catcher\Desktop\teplovaya_pushka_3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5561" y="2276872"/>
            <a:ext cx="5328439" cy="358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Показники майнового стану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526379" cy="526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Показники ділової активності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939321" cy="5392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244</TotalTime>
  <Words>320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ДИПЛОМНА РОБОТА</vt:lpstr>
      <vt:lpstr>Основні методи просування продукції</vt:lpstr>
      <vt:lpstr>Сучасні методи просування продукції</vt:lpstr>
      <vt:lpstr>Коротко про створення підприємства</vt:lpstr>
      <vt:lpstr>Конвектори різних мадефікацій</vt:lpstr>
      <vt:lpstr>Масляні радіатори та Інфрачервоні обігрівачі</vt:lpstr>
      <vt:lpstr>Тепловентилятори та теплові гармати</vt:lpstr>
      <vt:lpstr>Показники майнового стану</vt:lpstr>
      <vt:lpstr>Показники ділової активності</vt:lpstr>
      <vt:lpstr>Показники рентабельності</vt:lpstr>
      <vt:lpstr>Показники Фінансової стійкості</vt:lpstr>
      <vt:lpstr>Показники ліквідності</vt:lpstr>
      <vt:lpstr>Організаційна структура ПАТ “МАЯК”</vt:lpstr>
      <vt:lpstr>Web-сайт ПАТ “МАЯк”</vt:lpstr>
      <vt:lpstr>Реорганізація відділу збуту</vt:lpstr>
      <vt:lpstr>методи покращення web-сайту підприємства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30</cp:revision>
  <dcterms:created xsi:type="dcterms:W3CDTF">2015-03-27T19:50:44Z</dcterms:created>
  <dcterms:modified xsi:type="dcterms:W3CDTF">2015-03-30T00:05:12Z</dcterms:modified>
</cp:coreProperties>
</file>