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BB23D-C378-47AC-B81A-53E522CA182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01C6-135A-4117-945A-685E5C1F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43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BB23D-C378-47AC-B81A-53E522CA182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01C6-135A-4117-945A-685E5C1F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49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BB23D-C378-47AC-B81A-53E522CA182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01C6-135A-4117-945A-685E5C1F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573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BB23D-C378-47AC-B81A-53E522CA182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01C6-135A-4117-945A-685E5C1F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940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BB23D-C378-47AC-B81A-53E522CA182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01C6-135A-4117-945A-685E5C1F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352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BB23D-C378-47AC-B81A-53E522CA182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01C6-135A-4117-945A-685E5C1F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1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BB23D-C378-47AC-B81A-53E522CA182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01C6-135A-4117-945A-685E5C1F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238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BB23D-C378-47AC-B81A-53E522CA182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01C6-135A-4117-945A-685E5C1F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189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BB23D-C378-47AC-B81A-53E522CA182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01C6-135A-4117-945A-685E5C1F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464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BB23D-C378-47AC-B81A-53E522CA182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01C6-135A-4117-945A-685E5C1F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618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BB23D-C378-47AC-B81A-53E522CA182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01C6-135A-4117-945A-685E5C1F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292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BB23D-C378-47AC-B81A-53E522CA1829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F01C6-135A-4117-945A-685E5C1F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177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29883"/>
            <a:ext cx="9144000" cy="2387600"/>
          </a:xfrm>
        </p:spPr>
        <p:txBody>
          <a:bodyPr>
            <a:noAutofit/>
          </a:bodyPr>
          <a:lstStyle/>
          <a:p>
            <a:r>
              <a:rPr lang="ru-RU" sz="4800" dirty="0" err="1" smtClean="0">
                <a:latin typeface="+mn-lt"/>
              </a:rPr>
              <a:t>Розробка</a:t>
            </a:r>
            <a:r>
              <a:rPr lang="ru-RU" sz="4800" dirty="0" smtClean="0">
                <a:latin typeface="+mn-lt"/>
              </a:rPr>
              <a:t> </a:t>
            </a:r>
            <a:r>
              <a:rPr lang="ru-RU" sz="4800" dirty="0" err="1" smtClean="0">
                <a:latin typeface="+mn-lt"/>
              </a:rPr>
              <a:t>програмного</a:t>
            </a:r>
            <a:r>
              <a:rPr lang="ru-RU" sz="4800" dirty="0" smtClean="0">
                <a:latin typeface="+mn-lt"/>
              </a:rPr>
              <a:t> </a:t>
            </a:r>
            <a:r>
              <a:rPr lang="ru-RU" sz="4800" dirty="0" err="1" smtClean="0">
                <a:latin typeface="+mn-lt"/>
              </a:rPr>
              <a:t>забезпечення</a:t>
            </a:r>
            <a:r>
              <a:rPr lang="ru-RU" sz="4800" dirty="0" smtClean="0">
                <a:latin typeface="+mn-lt"/>
              </a:rPr>
              <a:t> </a:t>
            </a:r>
            <a:r>
              <a:rPr lang="ru-RU" sz="4800" dirty="0" err="1" smtClean="0">
                <a:latin typeface="+mn-lt"/>
              </a:rPr>
              <a:t>ігрового</a:t>
            </a:r>
            <a:r>
              <a:rPr lang="ru-RU" sz="4800" dirty="0" smtClean="0">
                <a:latin typeface="+mn-lt"/>
              </a:rPr>
              <a:t> </a:t>
            </a:r>
            <a:r>
              <a:rPr lang="ru-RU" sz="4800" dirty="0" err="1" smtClean="0">
                <a:latin typeface="+mn-lt"/>
              </a:rPr>
              <a:t>рушія</a:t>
            </a:r>
            <a:r>
              <a:rPr lang="ru-RU" sz="4800" dirty="0" smtClean="0">
                <a:latin typeface="+mn-lt"/>
              </a:rPr>
              <a:t> з </a:t>
            </a:r>
            <a:r>
              <a:rPr lang="ru-RU" sz="4800" dirty="0" err="1" smtClean="0">
                <a:latin typeface="+mn-lt"/>
              </a:rPr>
              <a:t>елементами</a:t>
            </a:r>
            <a:r>
              <a:rPr lang="ru-RU" sz="4800" dirty="0" smtClean="0">
                <a:latin typeface="+mn-lt"/>
              </a:rPr>
              <a:t> штучного </a:t>
            </a:r>
            <a:r>
              <a:rPr lang="ru-RU" sz="4800" dirty="0" err="1" smtClean="0">
                <a:latin typeface="+mn-lt"/>
              </a:rPr>
              <a:t>інтелекту</a:t>
            </a:r>
            <a:endParaRPr lang="en-US" sz="48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32518"/>
            <a:ext cx="9144000" cy="1655762"/>
          </a:xfrm>
        </p:spPr>
        <p:txBody>
          <a:bodyPr>
            <a:normAutofit lnSpcReduction="10000"/>
          </a:bodyPr>
          <a:lstStyle/>
          <a:p>
            <a:pPr algn="r" fontAlgn="base"/>
            <a:r>
              <a:rPr lang="ru-RU" dirty="0" err="1"/>
              <a:t>Розробив</a:t>
            </a:r>
            <a:r>
              <a:rPr lang="ru-RU" dirty="0"/>
              <a:t> студент </a:t>
            </a:r>
            <a:r>
              <a:rPr lang="ru-RU" dirty="0" err="1"/>
              <a:t>групи</a:t>
            </a:r>
            <a:r>
              <a:rPr lang="ru-RU" dirty="0"/>
              <a:t> </a:t>
            </a:r>
            <a:r>
              <a:rPr lang="uk-UA" dirty="0"/>
              <a:t>4 </a:t>
            </a:r>
            <a:r>
              <a:rPr lang="uk-UA" dirty="0" smtClean="0"/>
              <a:t>К-13</a:t>
            </a:r>
          </a:p>
          <a:p>
            <a:pPr algn="r" fontAlgn="base"/>
            <a:r>
              <a:rPr lang="uk-UA" dirty="0"/>
              <a:t>Антонюк </a:t>
            </a:r>
            <a:r>
              <a:rPr lang="uk-UA" dirty="0" smtClean="0"/>
              <a:t>Тарас Миколайович</a:t>
            </a:r>
          </a:p>
          <a:p>
            <a:pPr algn="r" fontAlgn="base"/>
            <a:r>
              <a:rPr lang="ru-RU" dirty="0" err="1" smtClean="0"/>
              <a:t>Керівник</a:t>
            </a:r>
            <a:r>
              <a:rPr lang="ru-RU" dirty="0"/>
              <a:t> к.т.н., </a:t>
            </a:r>
            <a:r>
              <a:rPr lang="ru-RU" dirty="0" smtClean="0"/>
              <a:t>доц.</a:t>
            </a:r>
            <a:endParaRPr lang="ru-RU" dirty="0"/>
          </a:p>
          <a:p>
            <a:pPr algn="r" fontAlgn="base"/>
            <a:r>
              <a:rPr lang="uk-UA" dirty="0" err="1"/>
              <a:t>Гороховський</a:t>
            </a:r>
            <a:r>
              <a:rPr lang="uk-UA" dirty="0"/>
              <a:t> Олександр Іванович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287926" y="6061194"/>
            <a:ext cx="1914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0" i="1" dirty="0" smtClean="0">
                <a:effectLst/>
              </a:rPr>
              <a:t>Вінниця-2015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7627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1765"/>
            <a:ext cx="10515600" cy="1325563"/>
          </a:xfrm>
        </p:spPr>
        <p:txBody>
          <a:bodyPr/>
          <a:lstStyle/>
          <a:p>
            <a:r>
              <a:rPr lang="ru-RU" dirty="0"/>
              <a:t>Структура </a:t>
            </a:r>
            <a:r>
              <a:rPr lang="ru-RU" dirty="0" err="1"/>
              <a:t>вихідних</a:t>
            </a:r>
            <a:r>
              <a:rPr lang="ru-RU" dirty="0"/>
              <a:t> </a:t>
            </a:r>
            <a:r>
              <a:rPr lang="ru-RU" dirty="0" err="1"/>
              <a:t>ходів</a:t>
            </a:r>
            <a:r>
              <a:rPr lang="ru-RU" dirty="0"/>
              <a:t> та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/>
              <a:t>гри</a:t>
            </a:r>
            <a:endParaRPr lang="en-US" dirty="0"/>
          </a:p>
        </p:txBody>
      </p:sp>
      <p:pic>
        <p:nvPicPr>
          <p:cNvPr id="4" name="Content Placeholder 3" descr="Структура папок игры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982" y="1401128"/>
            <a:ext cx="4852035" cy="48520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62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9845"/>
            <a:ext cx="10515600" cy="1325563"/>
          </a:xfrm>
        </p:spPr>
        <p:txBody>
          <a:bodyPr/>
          <a:lstStyle/>
          <a:p>
            <a:pPr algn="ctr"/>
            <a:r>
              <a:rPr lang="uk-UA" dirty="0" smtClean="0"/>
              <a:t>Інтерфейс розробленого програмного забезпечення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28599" t="23282" r="24644" b="10846"/>
          <a:stretch/>
        </p:blipFill>
        <p:spPr bwMode="auto">
          <a:xfrm>
            <a:off x="5186076" y="1324928"/>
            <a:ext cx="6350604" cy="49691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11018" t="29611" r="7170"/>
          <a:stretch/>
        </p:blipFill>
        <p:spPr bwMode="auto">
          <a:xfrm>
            <a:off x="836250" y="1341120"/>
            <a:ext cx="5259750" cy="24117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4"/>
          <a:srcRect l="17402" t="8518" r="17381" b="11698"/>
          <a:stretch/>
        </p:blipFill>
        <p:spPr bwMode="auto">
          <a:xfrm>
            <a:off x="836250" y="3477579"/>
            <a:ext cx="5259750" cy="28165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5886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Висновки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uk-UA" dirty="0"/>
              <a:t>Штучний інтелект проявляється у діях комп’ютерного суперника, що використовуючи різні технологічні хитрощі та аналізуючи можливі проблеми намагатиметься ускладнити вам задачу та добратись до цілі першим. Відповідно виграє той хто першим </a:t>
            </a:r>
            <a:r>
              <a:rPr lang="uk-UA" dirty="0" err="1"/>
              <a:t>добреться</a:t>
            </a:r>
            <a:r>
              <a:rPr lang="uk-UA" dirty="0"/>
              <a:t> до фінішу. Гра </a:t>
            </a:r>
            <a:r>
              <a:rPr lang="uk-UA" dirty="0" err="1"/>
              <a:t>розразована</a:t>
            </a:r>
            <a:r>
              <a:rPr lang="uk-UA" dirty="0"/>
              <a:t> на число гравців від 1 до 4. При цьому реальних гравців можуть заміняти штучні гравці.</a:t>
            </a:r>
            <a:endParaRPr lang="en-US" dirty="0"/>
          </a:p>
          <a:p>
            <a:pPr algn="just"/>
            <a:r>
              <a:rPr lang="uk-UA" dirty="0"/>
              <a:t>При бажанні використовуючи розроблену </a:t>
            </a:r>
            <a:r>
              <a:rPr lang="uk-UA" dirty="0" err="1"/>
              <a:t>платфому</a:t>
            </a:r>
            <a:r>
              <a:rPr lang="uk-UA" dirty="0"/>
              <a:t>, можна </a:t>
            </a:r>
            <a:r>
              <a:rPr lang="uk-UA" dirty="0" err="1"/>
              <a:t>стоворити</a:t>
            </a:r>
            <a:r>
              <a:rPr lang="uk-UA" dirty="0"/>
              <a:t> свою власну гру, лише змінивши текстури та набір правил.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28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uk-UA" sz="6600" dirty="0" smtClean="0"/>
          </a:p>
          <a:p>
            <a:pPr marL="0" indent="0" algn="ctr">
              <a:buNone/>
            </a:pPr>
            <a:r>
              <a:rPr lang="uk-UA" sz="6600" dirty="0" smtClean="0"/>
              <a:t>Дякую за увагу !</a:t>
            </a:r>
          </a:p>
          <a:p>
            <a:pPr marL="0" indent="0" algn="ctr">
              <a:buNone/>
            </a:pPr>
            <a:r>
              <a:rPr lang="en-US" sz="6600" dirty="0" smtClean="0">
                <a:latin typeface="Comic Sans MS" pitchFamily="66" charset="0"/>
                <a:sym typeface="Wingdings" pitchFamily="2" charset="2"/>
              </a:rPr>
              <a:t>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32719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Актуальність </a:t>
            </a:r>
            <a:r>
              <a:rPr lang="uk-UA" dirty="0" smtClean="0"/>
              <a:t>теми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715963" algn="just">
              <a:buNone/>
            </a:pPr>
            <a:r>
              <a:rPr lang="uk-UA" dirty="0"/>
              <a:t>Сьогодні такий феномен як «штучний інтелект» вже глибоко увійшов у багато аспектів нашого життя. Хоча іноді ми не усвідомлюємо цього, але ідеї </a:t>
            </a:r>
            <a:r>
              <a:rPr lang="uk-UA" dirty="0" smtClean="0"/>
              <a:t>розуму</a:t>
            </a:r>
            <a:r>
              <a:rPr lang="uk-UA" dirty="0"/>
              <a:t>, подібного до людського вже давно сприймаються як </a:t>
            </a:r>
            <a:r>
              <a:rPr lang="uk-UA" dirty="0" smtClean="0"/>
              <a:t>належне. Феномен </a:t>
            </a:r>
            <a:r>
              <a:rPr lang="uk-UA" dirty="0"/>
              <a:t>«штучного інтелекту» постає перед нами не тільки у перспективі, але </a:t>
            </a:r>
            <a:r>
              <a:rPr lang="uk-UA" dirty="0" smtClean="0"/>
              <a:t>й </a:t>
            </a:r>
            <a:r>
              <a:rPr lang="uk-UA" dirty="0" smtClean="0"/>
              <a:t>вже сьогодні</a:t>
            </a:r>
            <a:r>
              <a:rPr lang="uk-UA" dirty="0"/>
              <a:t>. </a:t>
            </a:r>
            <a:endParaRPr lang="uk-UA" dirty="0" smtClean="0"/>
          </a:p>
          <a:p>
            <a:pPr marL="0" indent="715963" algn="just">
              <a:buNone/>
            </a:pPr>
            <a:r>
              <a:rPr lang="uk-UA" dirty="0" smtClean="0"/>
              <a:t>Деякі </a:t>
            </a:r>
            <a:r>
              <a:rPr lang="uk-UA" dirty="0"/>
              <a:t>з програм, у тому числі й ігрових, щоденно вирішують багато інтелектуальних проблем. А отже, проблема існування штучного інтелекту є вельми цікавою і надає велике поле для наукової діяльності.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27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Аналіз подібних </a:t>
            </a:r>
            <a:r>
              <a:rPr lang="uk-UA" dirty="0" smtClean="0"/>
              <a:t>проектів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715963" algn="just">
              <a:lnSpc>
                <a:spcPct val="110000"/>
              </a:lnSpc>
              <a:buNone/>
            </a:pPr>
            <a:r>
              <a:rPr lang="uk-UA" dirty="0"/>
              <a:t>Ігрова індустрія одна із найрозвиненіших в наш час серед інших, що пов’язані із </a:t>
            </a:r>
            <a:r>
              <a:rPr lang="uk-UA" dirty="0" smtClean="0"/>
              <a:t>комп’ютерами. </a:t>
            </a:r>
            <a:r>
              <a:rPr lang="ru-RU" dirty="0"/>
              <a:t>До </a:t>
            </a:r>
            <a:r>
              <a:rPr lang="uk-UA" dirty="0" smtClean="0"/>
              <a:t>популярних</a:t>
            </a:r>
            <a:r>
              <a:rPr lang="ru-RU" dirty="0" smtClean="0"/>
              <a:t> </a:t>
            </a:r>
            <a:r>
              <a:rPr lang="ru-RU" dirty="0" err="1" smtClean="0"/>
              <a:t>подібних</a:t>
            </a:r>
            <a:r>
              <a:rPr lang="ru-RU" dirty="0" smtClean="0"/>
              <a:t> </a:t>
            </a:r>
            <a:r>
              <a:rPr lang="ru-RU" dirty="0" err="1" smtClean="0"/>
              <a:t>браузерних</a:t>
            </a:r>
            <a:r>
              <a:rPr lang="ru-RU" dirty="0" smtClean="0"/>
              <a:t> </a:t>
            </a:r>
            <a:r>
              <a:rPr lang="ru-RU" dirty="0" err="1" smtClean="0"/>
              <a:t>ігор</a:t>
            </a:r>
            <a:r>
              <a:rPr lang="ru-RU" dirty="0" smtClean="0"/>
              <a:t> </a:t>
            </a:r>
            <a:r>
              <a:rPr lang="ru-RU" dirty="0"/>
              <a:t>належать</a:t>
            </a:r>
            <a:r>
              <a:rPr lang="ru-RU" dirty="0" smtClean="0"/>
              <a:t>:</a:t>
            </a:r>
          </a:p>
          <a:p>
            <a:pPr marL="0" indent="715963" algn="just">
              <a:lnSpc>
                <a:spcPct val="110000"/>
              </a:lnSpc>
            </a:pPr>
            <a:r>
              <a:rPr lang="ru-RU" dirty="0" smtClean="0"/>
              <a:t>«</a:t>
            </a:r>
            <a:r>
              <a:rPr lang="ru-RU" dirty="0"/>
              <a:t>Легенда: </a:t>
            </a:r>
            <a:r>
              <a:rPr lang="ru-RU" dirty="0" err="1"/>
              <a:t>Наслидие</a:t>
            </a:r>
            <a:r>
              <a:rPr lang="ru-RU" dirty="0"/>
              <a:t> Драконов», </a:t>
            </a:r>
            <a:endParaRPr lang="ru-RU" dirty="0" smtClean="0"/>
          </a:p>
          <a:p>
            <a:pPr marL="0" indent="715963" algn="just">
              <a:lnSpc>
                <a:spcPct val="110000"/>
              </a:lnSpc>
            </a:pPr>
            <a:r>
              <a:rPr lang="ru-RU" dirty="0" smtClean="0"/>
              <a:t>«</a:t>
            </a:r>
            <a:r>
              <a:rPr lang="ru-RU" dirty="0"/>
              <a:t>Джаггернаут</a:t>
            </a:r>
            <a:r>
              <a:rPr lang="ru-RU" dirty="0" smtClean="0"/>
              <a:t>»</a:t>
            </a:r>
          </a:p>
          <a:p>
            <a:pPr marL="0" indent="715963" algn="just">
              <a:lnSpc>
                <a:spcPct val="110000"/>
              </a:lnSpc>
            </a:pPr>
            <a:r>
              <a:rPr lang="ru-RU" dirty="0" smtClean="0"/>
              <a:t>«</a:t>
            </a:r>
            <a:r>
              <a:rPr lang="ru-RU" dirty="0" err="1" smtClean="0"/>
              <a:t>Drakensang</a:t>
            </a:r>
            <a:r>
              <a:rPr lang="ru-RU" dirty="0"/>
              <a:t>». </a:t>
            </a:r>
            <a:endParaRPr lang="ru-RU" dirty="0" smtClean="0"/>
          </a:p>
          <a:p>
            <a:pPr marL="0" indent="715963" algn="just">
              <a:lnSpc>
                <a:spcPct val="110000"/>
              </a:lnSpc>
              <a:buNone/>
            </a:pPr>
            <a:r>
              <a:rPr lang="ru-RU" dirty="0" err="1" smtClean="0"/>
              <a:t>Кожна</a:t>
            </a:r>
            <a:r>
              <a:rPr lang="ru-RU" dirty="0" smtClean="0"/>
              <a:t> </a:t>
            </a:r>
            <a:r>
              <a:rPr lang="ru-RU" dirty="0" err="1"/>
              <a:t>гра</a:t>
            </a:r>
            <a:r>
              <a:rPr lang="ru-RU" dirty="0"/>
              <a:t> </a:t>
            </a:r>
            <a:r>
              <a:rPr lang="ru-RU" dirty="0" err="1"/>
              <a:t>по-своєму</a:t>
            </a:r>
            <a:r>
              <a:rPr lang="ru-RU" dirty="0"/>
              <a:t> </a:t>
            </a:r>
            <a:r>
              <a:rPr lang="ru-RU" dirty="0" err="1"/>
              <a:t>унікальна</a:t>
            </a:r>
            <a:r>
              <a:rPr lang="ru-RU" dirty="0"/>
              <a:t> та </a:t>
            </a:r>
            <a:r>
              <a:rPr lang="ru-RU" dirty="0" err="1"/>
              <a:t>особлива</a:t>
            </a:r>
            <a:r>
              <a:rPr lang="ru-RU" dirty="0"/>
              <a:t>, </a:t>
            </a:r>
            <a:r>
              <a:rPr lang="ru-RU" dirty="0" err="1"/>
              <a:t>проте</a:t>
            </a:r>
            <a:r>
              <a:rPr lang="ru-RU" dirty="0"/>
              <a:t>,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ігри</a:t>
            </a:r>
            <a:r>
              <a:rPr lang="ru-RU" dirty="0"/>
              <a:t> </a:t>
            </a:r>
            <a:r>
              <a:rPr lang="ru-RU" dirty="0" err="1"/>
              <a:t>поєднує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жанр та </a:t>
            </a:r>
            <a:r>
              <a:rPr lang="ru-RU" dirty="0" err="1"/>
              <a:t>належність</a:t>
            </a:r>
            <a:r>
              <a:rPr lang="ru-RU" dirty="0"/>
              <a:t> до </a:t>
            </a:r>
            <a:r>
              <a:rPr lang="ru-RU" dirty="0" err="1"/>
              <a:t>певного</a:t>
            </a:r>
            <a:r>
              <a:rPr lang="ru-RU" dirty="0"/>
              <a:t> </a:t>
            </a:r>
            <a:r>
              <a:rPr lang="ru-RU" dirty="0" err="1"/>
              <a:t>періоду</a:t>
            </a:r>
            <a:r>
              <a:rPr lang="ru-RU" dirty="0"/>
              <a:t> часу</a:t>
            </a:r>
            <a:r>
              <a:rPr lang="ru-RU" dirty="0" smtClean="0"/>
              <a:t>.</a:t>
            </a:r>
          </a:p>
          <a:p>
            <a:pPr marL="0" indent="715963" algn="just">
              <a:lnSpc>
                <a:spcPct val="110000"/>
              </a:lnSpc>
              <a:buNone/>
            </a:pPr>
            <a:r>
              <a:rPr lang="ru-RU" dirty="0" err="1"/>
              <a:t>Основний</a:t>
            </a:r>
            <a:r>
              <a:rPr lang="ru-RU" dirty="0"/>
              <a:t> акцент </a:t>
            </a:r>
            <a:r>
              <a:rPr lang="ru-RU" dirty="0" err="1" smtClean="0"/>
              <a:t>розробленої</a:t>
            </a:r>
            <a:r>
              <a:rPr lang="ru-RU" dirty="0" smtClean="0"/>
              <a:t> </a:t>
            </a:r>
            <a:r>
              <a:rPr lang="ru-RU" dirty="0" err="1" smtClean="0"/>
              <a:t>гри</a:t>
            </a:r>
            <a:r>
              <a:rPr lang="ru-RU" dirty="0" smtClean="0"/>
              <a:t> ставиться на </a:t>
            </a:r>
            <a:r>
              <a:rPr lang="ru-RU" dirty="0" err="1"/>
              <a:t>різноманіття</a:t>
            </a:r>
            <a:r>
              <a:rPr lang="ru-RU" dirty="0"/>
              <a:t> </a:t>
            </a:r>
            <a:r>
              <a:rPr lang="ru-RU" dirty="0" err="1" smtClean="0"/>
              <a:t>геймплею</a:t>
            </a:r>
            <a:r>
              <a:rPr lang="ru-RU" dirty="0" smtClean="0"/>
              <a:t> та </a:t>
            </a:r>
            <a:r>
              <a:rPr lang="ru-RU" dirty="0" err="1" smtClean="0"/>
              <a:t>правдивість</a:t>
            </a:r>
            <a:r>
              <a:rPr lang="ru-RU" dirty="0" smtClean="0"/>
              <a:t> того,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відбувається</a:t>
            </a:r>
            <a:r>
              <a:rPr lang="ru-RU" dirty="0" smtClean="0"/>
              <a:t>, а </a:t>
            </a:r>
            <a:r>
              <a:rPr lang="ru-RU" dirty="0"/>
              <a:t>не на </a:t>
            </a:r>
            <a:r>
              <a:rPr lang="ru-RU" dirty="0" err="1"/>
              <a:t>яскравий</a:t>
            </a:r>
            <a:r>
              <a:rPr lang="ru-RU" dirty="0"/>
              <a:t> </a:t>
            </a:r>
            <a:r>
              <a:rPr lang="ru-RU" dirty="0" err="1"/>
              <a:t>трьохвимірний</a:t>
            </a:r>
            <a:r>
              <a:rPr lang="ru-RU" dirty="0"/>
              <a:t> </a:t>
            </a:r>
            <a:r>
              <a:rPr lang="ru-RU" dirty="0" smtClean="0"/>
              <a:t>дизайн.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28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Технічні вимоги до об’єкта проектування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715963">
              <a:buNone/>
            </a:pPr>
            <a:r>
              <a:rPr lang="uk-UA" dirty="0"/>
              <a:t>Очевидно, що цікава та конкурентоспроможна гра не може існувати без виконання наступних вимог:</a:t>
            </a:r>
            <a:endParaRPr lang="en-US" dirty="0"/>
          </a:p>
          <a:p>
            <a:pPr marL="0" lvl="0" indent="715963"/>
            <a:r>
              <a:rPr lang="uk-UA" dirty="0"/>
              <a:t>Ефективне та надійне зберігання даних</a:t>
            </a:r>
            <a:r>
              <a:rPr lang="uk-UA" dirty="0" smtClean="0"/>
              <a:t>.</a:t>
            </a:r>
          </a:p>
          <a:p>
            <a:pPr marL="0" lvl="0" indent="715963"/>
            <a:r>
              <a:rPr lang="uk-UA" dirty="0"/>
              <a:t>Віртуальне життя всередині </a:t>
            </a:r>
            <a:r>
              <a:rPr lang="uk-UA" dirty="0" smtClean="0"/>
              <a:t>гри.</a:t>
            </a:r>
          </a:p>
          <a:p>
            <a:pPr marL="0" lvl="0" indent="715963"/>
            <a:r>
              <a:rPr lang="uk-UA" dirty="0"/>
              <a:t>Гідний суперник</a:t>
            </a:r>
            <a:r>
              <a:rPr lang="uk-UA" dirty="0" smtClean="0"/>
              <a:t>.</a:t>
            </a:r>
          </a:p>
          <a:p>
            <a:pPr marL="0" lvl="0" indent="715963"/>
            <a:r>
              <a:rPr lang="uk-UA" dirty="0"/>
              <a:t>Комфортна гра</a:t>
            </a:r>
            <a:r>
              <a:rPr lang="uk-UA" dirty="0" smtClean="0"/>
              <a:t>.</a:t>
            </a:r>
          </a:p>
          <a:p>
            <a:pPr marL="0" lvl="0" indent="715963"/>
            <a:r>
              <a:rPr lang="uk-UA" dirty="0"/>
              <a:t>Статистика.</a:t>
            </a:r>
            <a:endParaRPr lang="uk-UA" dirty="0" smtClean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Застосування штучного інтелекту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2075" lvl="0" indent="623888"/>
            <a:r>
              <a:rPr lang="uk-UA" dirty="0"/>
              <a:t>Пошук шляху. </a:t>
            </a:r>
            <a:endParaRPr lang="en-US" dirty="0"/>
          </a:p>
          <a:p>
            <a:pPr marL="92075" lvl="0" indent="623888"/>
            <a:r>
              <a:rPr lang="uk-UA" dirty="0"/>
              <a:t>Створення рівнів. </a:t>
            </a:r>
            <a:endParaRPr lang="en-US" dirty="0"/>
          </a:p>
          <a:p>
            <a:pPr marL="92075" lvl="0" indent="623888"/>
            <a:r>
              <a:rPr lang="uk-UA" dirty="0"/>
              <a:t>Поведінка супротивника. </a:t>
            </a:r>
            <a:endParaRPr lang="en-US" dirty="0"/>
          </a:p>
          <a:p>
            <a:pPr marL="92075" lvl="0" indent="623888"/>
            <a:r>
              <a:rPr lang="uk-UA" dirty="0"/>
              <a:t>Нейронні мережі. </a:t>
            </a:r>
            <a:endParaRPr lang="en-US" dirty="0"/>
          </a:p>
          <a:p>
            <a:pPr marL="92075" lvl="0" indent="623888"/>
            <a:r>
              <a:rPr lang="uk-UA" dirty="0"/>
              <a:t>Покрокові гри. </a:t>
            </a:r>
            <a:endParaRPr lang="en-US" dirty="0"/>
          </a:p>
          <a:p>
            <a:pPr marL="92075" lvl="0" indent="623888"/>
            <a:r>
              <a:rPr lang="uk-UA" dirty="0"/>
              <a:t>Користувацька логіка. 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2" descr="http://it-s.at.ua/_pu/0/212064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2181067"/>
            <a:ext cx="43815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955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325"/>
            <a:ext cx="10515600" cy="1325563"/>
          </a:xfrm>
        </p:spPr>
        <p:txBody>
          <a:bodyPr/>
          <a:lstStyle/>
          <a:p>
            <a:r>
              <a:rPr lang="uk-UA" dirty="0"/>
              <a:t>Загальна схема алгоритму вибору стану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3043348"/>
              </p:ext>
            </p:extLst>
          </p:nvPr>
        </p:nvGraphicFramePr>
        <p:xfrm>
          <a:off x="3976687" y="994251"/>
          <a:ext cx="4405313" cy="5870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r:id="rId3" imgW="3957536" imgH="5272627" progId="Visio.Drawing.11">
                  <p:embed/>
                </p:oleObj>
              </mc:Choice>
              <mc:Fallback>
                <p:oleObj r:id="rId3" imgW="3957536" imgH="5272627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6687" y="994251"/>
                        <a:ext cx="4405313" cy="58704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6146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Схема алгоритму застосування уміння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893502"/>
              </p:ext>
            </p:extLst>
          </p:nvPr>
        </p:nvGraphicFramePr>
        <p:xfrm>
          <a:off x="3072447" y="1538288"/>
          <a:ext cx="6650673" cy="48960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r:id="rId3" imgW="3730287" imgH="2746974" progId="Visio.Drawing.11">
                  <p:embed/>
                </p:oleObj>
              </mc:Choice>
              <mc:Fallback>
                <p:oleObj r:id="rId3" imgW="3730287" imgH="274697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2447" y="1538288"/>
                        <a:ext cx="6650673" cy="48960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35523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uk-UA" dirty="0" smtClean="0"/>
              <a:t>Вибір та переваги </a:t>
            </a:r>
            <a:r>
              <a:rPr lang="uk-UA" dirty="0" err="1" smtClean="0"/>
              <a:t>Adobe</a:t>
            </a:r>
            <a:r>
              <a:rPr lang="uk-UA" dirty="0" smtClean="0"/>
              <a:t> </a:t>
            </a:r>
            <a:r>
              <a:rPr lang="uk-UA" dirty="0" err="1" smtClean="0"/>
              <a:t>Flash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не має </a:t>
            </a:r>
            <a:r>
              <a:rPr lang="uk-UA" dirty="0"/>
              <a:t>обмежень в області </a:t>
            </a:r>
            <a:r>
              <a:rPr lang="uk-UA" dirty="0" smtClean="0"/>
              <a:t>дизайну</a:t>
            </a:r>
            <a:r>
              <a:rPr lang="en-US" dirty="0" smtClean="0"/>
              <a:t>;</a:t>
            </a:r>
            <a:endParaRPr lang="uk-UA" dirty="0" smtClean="0"/>
          </a:p>
          <a:p>
            <a:r>
              <a:rPr lang="uk-UA" dirty="0" smtClean="0"/>
              <a:t>наявність діалогових форм, </a:t>
            </a:r>
            <a:r>
              <a:rPr lang="uk-UA" dirty="0"/>
              <a:t>які </a:t>
            </a:r>
            <a:r>
              <a:rPr lang="uk-UA" dirty="0" smtClean="0"/>
              <a:t>одержують </a:t>
            </a:r>
            <a:r>
              <a:rPr lang="uk-UA" dirty="0"/>
              <a:t>інформацію від користувачів і </a:t>
            </a:r>
            <a:r>
              <a:rPr lang="uk-UA" dirty="0" smtClean="0"/>
              <a:t>передають </a:t>
            </a:r>
            <a:r>
              <a:rPr lang="uk-UA" dirty="0"/>
              <a:t>її </a:t>
            </a:r>
            <a:r>
              <a:rPr lang="uk-UA" dirty="0" smtClean="0"/>
              <a:t>серверу</a:t>
            </a:r>
            <a:r>
              <a:rPr lang="en-US" dirty="0" smtClean="0"/>
              <a:t>;</a:t>
            </a:r>
            <a:endParaRPr lang="uk-UA" dirty="0" smtClean="0"/>
          </a:p>
          <a:p>
            <a:r>
              <a:rPr lang="uk-UA" dirty="0" err="1"/>
              <a:t>Flash</a:t>
            </a:r>
            <a:r>
              <a:rPr lang="uk-UA" dirty="0"/>
              <a:t> у якості </a:t>
            </a:r>
            <a:r>
              <a:rPr lang="uk-UA" dirty="0" err="1"/>
              <a:t>Web</a:t>
            </a:r>
            <a:r>
              <a:rPr lang="uk-UA" dirty="0"/>
              <a:t> – стандарту, </a:t>
            </a:r>
            <a:r>
              <a:rPr lang="uk-UA" dirty="0" smtClean="0"/>
              <a:t>легко </a:t>
            </a:r>
            <a:r>
              <a:rPr lang="uk-UA" dirty="0"/>
              <a:t>інтегрується з </a:t>
            </a:r>
            <a:r>
              <a:rPr lang="uk-UA" dirty="0" smtClean="0"/>
              <a:t>HTML</a:t>
            </a:r>
            <a:r>
              <a:rPr lang="en-US" dirty="0" smtClean="0"/>
              <a:t>;</a:t>
            </a:r>
            <a:endParaRPr lang="uk-UA" dirty="0" smtClean="0"/>
          </a:p>
          <a:p>
            <a:r>
              <a:rPr lang="uk-UA" dirty="0"/>
              <a:t>може взаємодіяти з </a:t>
            </a:r>
            <a:r>
              <a:rPr lang="uk-UA" dirty="0" err="1"/>
              <a:t>JavaScript</a:t>
            </a:r>
            <a:r>
              <a:rPr lang="uk-UA" dirty="0"/>
              <a:t> або </a:t>
            </a:r>
            <a:r>
              <a:rPr lang="uk-UA" dirty="0" err="1" smtClean="0"/>
              <a:t>VBScript</a:t>
            </a:r>
            <a:r>
              <a:rPr lang="en-US" dirty="0" smtClean="0"/>
              <a:t>;</a:t>
            </a:r>
            <a:endParaRPr lang="uk-UA" dirty="0" smtClean="0"/>
          </a:p>
          <a:p>
            <a:r>
              <a:rPr lang="uk-UA" dirty="0" smtClean="0"/>
              <a:t>власний інтерпретатор </a:t>
            </a:r>
            <a:r>
              <a:rPr lang="uk-UA" dirty="0"/>
              <a:t>сценаріїв «</a:t>
            </a:r>
            <a:r>
              <a:rPr lang="uk-UA" dirty="0" err="1"/>
              <a:t>Action</a:t>
            </a:r>
            <a:r>
              <a:rPr lang="uk-UA" dirty="0"/>
              <a:t> </a:t>
            </a:r>
            <a:r>
              <a:rPr lang="uk-UA" dirty="0" err="1"/>
              <a:t>Script</a:t>
            </a:r>
            <a:r>
              <a:rPr lang="uk-UA" dirty="0" smtClean="0"/>
              <a:t>».</a:t>
            </a:r>
            <a:endParaRPr lang="en-US" dirty="0"/>
          </a:p>
        </p:txBody>
      </p:sp>
      <p:pic>
        <p:nvPicPr>
          <p:cNvPr id="5" name="Picture 2" descr="http://3.bp.blogspot.com/-k7FcA2lyrkg/VDExCVzonSI/AAAAAAAABNM/J0gaC6X1b98/s1600/adobe_flash_play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6136" y="252571"/>
            <a:ext cx="188595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2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6045"/>
            <a:ext cx="10515600" cy="1325563"/>
          </a:xfrm>
        </p:spPr>
        <p:txBody>
          <a:bodyPr/>
          <a:lstStyle/>
          <a:p>
            <a:pPr algn="ctr"/>
            <a:r>
              <a:rPr lang="uk-UA" dirty="0" smtClean="0"/>
              <a:t>Загальна структура системи</a:t>
            </a:r>
            <a:endParaRPr lang="en-US" dirty="0"/>
          </a:p>
        </p:txBody>
      </p:sp>
      <p:pic>
        <p:nvPicPr>
          <p:cNvPr id="4" name="Content Placeholder 3" descr="Базовая структура игры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582" y="1294448"/>
            <a:ext cx="5156835" cy="51568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126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406</Words>
  <Application>Microsoft Office PowerPoint</Application>
  <PresentationFormat>Widescreen</PresentationFormat>
  <Paragraphs>47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Comic Sans MS</vt:lpstr>
      <vt:lpstr>Wingdings</vt:lpstr>
      <vt:lpstr>Office Theme</vt:lpstr>
      <vt:lpstr>Visio.Drawing.11</vt:lpstr>
      <vt:lpstr>Розробка програмного забезпечення ігрового рушія з елементами штучного інтелекту</vt:lpstr>
      <vt:lpstr>Актуальність теми</vt:lpstr>
      <vt:lpstr>Аналіз подібних проектів</vt:lpstr>
      <vt:lpstr>Технічні вимоги до об’єкта проектування</vt:lpstr>
      <vt:lpstr>Застосування штучного інтелекту</vt:lpstr>
      <vt:lpstr>Загальна схема алгоритму вибору стану</vt:lpstr>
      <vt:lpstr>Схема алгоритму застосування уміння</vt:lpstr>
      <vt:lpstr>Вибір та переваги Adobe Flash</vt:lpstr>
      <vt:lpstr>Загальна структура системи</vt:lpstr>
      <vt:lpstr>Структура вихідних ходів та ресурсів гри</vt:lpstr>
      <vt:lpstr>Інтерфейс розробленого програмного забезпечення</vt:lpstr>
      <vt:lpstr>Висновки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програмного забезпечення ігрового рушія з елементами штучного інтелекту</dc:title>
  <dc:creator>ZVV</dc:creator>
  <cp:lastModifiedBy>ZVV</cp:lastModifiedBy>
  <cp:revision>10</cp:revision>
  <dcterms:created xsi:type="dcterms:W3CDTF">2015-03-23T20:13:16Z</dcterms:created>
  <dcterms:modified xsi:type="dcterms:W3CDTF">2015-03-23T21:42:12Z</dcterms:modified>
</cp:coreProperties>
</file>