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3" r:id="rId1"/>
  </p:sldMasterIdLst>
  <p:sldIdLst>
    <p:sldId id="256" r:id="rId2"/>
    <p:sldId id="257" r:id="rId3"/>
    <p:sldId id="258" r:id="rId4"/>
    <p:sldId id="259" r:id="rId5"/>
    <p:sldId id="260" r:id="rId6"/>
    <p:sldId id="261" r:id="rId7"/>
    <p:sldId id="263" r:id="rId8"/>
    <p:sldId id="264" r:id="rId9"/>
    <p:sldId id="265" r:id="rId10"/>
    <p:sldId id="266" r:id="rId11"/>
  </p:sldIdLst>
  <p:sldSz cx="12192000" cy="6858000"/>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D0D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4" d="100"/>
          <a:sy n="74" d="100"/>
        </p:scale>
        <p:origin x="73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diagrams/_rels/data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_rels/drawing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image" Target="../media/image8.png"/></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8FA5FF4-F03E-4C64-81A9-A7C61CDEE968}" type="doc">
      <dgm:prSet loTypeId="urn:microsoft.com/office/officeart/2008/layout/AlternatingPictureCircles" loCatId="picture" qsTypeId="urn:microsoft.com/office/officeart/2005/8/quickstyle/simple1" qsCatId="simple" csTypeId="urn:microsoft.com/office/officeart/2005/8/colors/accent1_2" csCatId="accent1" phldr="1"/>
      <dgm:spPr/>
      <dgm:t>
        <a:bodyPr/>
        <a:lstStyle/>
        <a:p>
          <a:endParaRPr lang="uk-UA"/>
        </a:p>
      </dgm:t>
    </dgm:pt>
    <dgm:pt modelId="{97ADB8FE-82C4-4886-B131-DB79EC7695F9}">
      <dgm:prSet phldrT="[Текст]"/>
      <dgm:spPr/>
      <dgm:t>
        <a:bodyPr/>
        <a:lstStyle/>
        <a:p>
          <a:r>
            <a:rPr lang="uk-UA" dirty="0" smtClean="0">
              <a:solidFill>
                <a:srgbClr val="0070C0"/>
              </a:solidFill>
            </a:rPr>
            <a:t>Трамвай</a:t>
          </a:r>
          <a:endParaRPr lang="uk-UA" dirty="0">
            <a:solidFill>
              <a:srgbClr val="0070C0"/>
            </a:solidFill>
          </a:endParaRPr>
        </a:p>
      </dgm:t>
    </dgm:pt>
    <dgm:pt modelId="{CDB36088-B692-4205-9BFE-3AA4C44BE0C3}" type="parTrans" cxnId="{D790C482-320E-439F-8BB2-BDCE4C7AE5AC}">
      <dgm:prSet/>
      <dgm:spPr/>
      <dgm:t>
        <a:bodyPr/>
        <a:lstStyle/>
        <a:p>
          <a:endParaRPr lang="uk-UA"/>
        </a:p>
      </dgm:t>
    </dgm:pt>
    <dgm:pt modelId="{8DAC16ED-592F-49AB-956B-78F758A246D8}" type="sibTrans" cxnId="{D790C482-320E-439F-8BB2-BDCE4C7AE5AC}">
      <dgm:prSet/>
      <dgm:spPr/>
      <dgm:t>
        <a:bodyPr/>
        <a:lstStyle/>
        <a:p>
          <a:endParaRPr lang="uk-UA"/>
        </a:p>
      </dgm:t>
    </dgm:pt>
    <dgm:pt modelId="{5B3FA6B5-8EA1-4428-BAAC-92C416039DAC}">
      <dgm:prSet phldrT="[Текст]" custT="1"/>
      <dgm:spPr/>
      <dgm:t>
        <a:bodyPr/>
        <a:lstStyle/>
        <a:p>
          <a:r>
            <a:rPr lang="uk-UA" sz="1400" dirty="0" smtClean="0">
              <a:solidFill>
                <a:srgbClr val="00B050"/>
              </a:solidFill>
            </a:rPr>
            <a:t>Тролейбус</a:t>
          </a:r>
          <a:endParaRPr lang="uk-UA" sz="1400" dirty="0">
            <a:solidFill>
              <a:srgbClr val="00B050"/>
            </a:solidFill>
          </a:endParaRPr>
        </a:p>
      </dgm:t>
    </dgm:pt>
    <dgm:pt modelId="{4E916EBF-0416-4891-92D6-AEF8A7DA781C}" type="parTrans" cxnId="{66A6A97A-A538-46A0-A99D-4F15B95DE854}">
      <dgm:prSet/>
      <dgm:spPr/>
      <dgm:t>
        <a:bodyPr/>
        <a:lstStyle/>
        <a:p>
          <a:endParaRPr lang="uk-UA"/>
        </a:p>
      </dgm:t>
    </dgm:pt>
    <dgm:pt modelId="{28BFF898-9995-46D0-93A7-87CCBEA164F3}" type="sibTrans" cxnId="{66A6A97A-A538-46A0-A99D-4F15B95DE854}">
      <dgm:prSet/>
      <dgm:spPr/>
      <dgm:t>
        <a:bodyPr/>
        <a:lstStyle/>
        <a:p>
          <a:endParaRPr lang="uk-UA"/>
        </a:p>
      </dgm:t>
    </dgm:pt>
    <dgm:pt modelId="{05004159-B237-4F7E-81E1-48A2CC8079C1}">
      <dgm:prSet phldrT="[Текст]"/>
      <dgm:spPr/>
      <dgm:t>
        <a:bodyPr/>
        <a:lstStyle/>
        <a:p>
          <a:r>
            <a:rPr lang="uk-UA" dirty="0" smtClean="0">
              <a:solidFill>
                <a:srgbClr val="FF0000"/>
              </a:solidFill>
            </a:rPr>
            <a:t>Автобус</a:t>
          </a:r>
          <a:endParaRPr lang="uk-UA" dirty="0">
            <a:solidFill>
              <a:srgbClr val="FF0000"/>
            </a:solidFill>
          </a:endParaRPr>
        </a:p>
      </dgm:t>
    </dgm:pt>
    <dgm:pt modelId="{1C007CCB-6125-4699-927A-089715188E1D}" type="parTrans" cxnId="{70921F10-5B10-4816-A4F4-81A3E37A28EA}">
      <dgm:prSet/>
      <dgm:spPr/>
      <dgm:t>
        <a:bodyPr/>
        <a:lstStyle/>
        <a:p>
          <a:endParaRPr lang="uk-UA"/>
        </a:p>
      </dgm:t>
    </dgm:pt>
    <dgm:pt modelId="{20A5DFEE-A0AB-4615-9B70-498130D17C6F}" type="sibTrans" cxnId="{70921F10-5B10-4816-A4F4-81A3E37A28EA}">
      <dgm:prSet/>
      <dgm:spPr/>
      <dgm:t>
        <a:bodyPr/>
        <a:lstStyle/>
        <a:p>
          <a:endParaRPr lang="uk-UA"/>
        </a:p>
      </dgm:t>
    </dgm:pt>
    <dgm:pt modelId="{E550A03C-AF19-431A-A1AB-F895A519EA03}" type="pres">
      <dgm:prSet presAssocID="{98FA5FF4-F03E-4C64-81A9-A7C61CDEE968}" presName="Name0" presStyleCnt="0">
        <dgm:presLayoutVars>
          <dgm:chMax/>
          <dgm:chPref/>
          <dgm:dir/>
        </dgm:presLayoutVars>
      </dgm:prSet>
      <dgm:spPr/>
      <dgm:t>
        <a:bodyPr/>
        <a:lstStyle/>
        <a:p>
          <a:endParaRPr lang="uk-UA"/>
        </a:p>
      </dgm:t>
    </dgm:pt>
    <dgm:pt modelId="{1E66392D-709F-4B44-9611-2C36401B2A59}" type="pres">
      <dgm:prSet presAssocID="{97ADB8FE-82C4-4886-B131-DB79EC7695F9}" presName="composite" presStyleCnt="0"/>
      <dgm:spPr/>
    </dgm:pt>
    <dgm:pt modelId="{9BFE0472-2BA1-4C2A-B644-9BD00716F972}" type="pres">
      <dgm:prSet presAssocID="{97ADB8FE-82C4-4886-B131-DB79EC7695F9}" presName="Accent" presStyleLbl="alignNode1" presStyleIdx="0" presStyleCnt="5" custLinFactNeighborX="42373">
        <dgm:presLayoutVars>
          <dgm:chMax val="0"/>
          <dgm:chPref val="0"/>
        </dgm:presLayoutVars>
      </dgm:prSet>
      <dgm:spPr/>
    </dgm:pt>
    <dgm:pt modelId="{2715FE4A-41ED-4D39-B960-1F05FB4A2902}" type="pres">
      <dgm:prSet presAssocID="{97ADB8FE-82C4-4886-B131-DB79EC7695F9}" presName="Image" presStyleLbl="bgImgPlace1" presStyleIdx="0" presStyleCnt="3" custScaleX="178512" custScaleY="133166" custLinFactNeighborX="-8409" custLinFactNeighborY="-77">
        <dgm:presLayoutVars>
          <dgm:chMax val="0"/>
          <dgm:chPref val="0"/>
          <dgm:bulletEnabled val="1"/>
        </dgm:presLayoutVars>
      </dgm:prSet>
      <dgm:spPr>
        <a:prstGeom prst="flowChartAlternateProcess">
          <a:avLst/>
        </a:prstGeom>
        <a:blipFill rotWithShape="1">
          <a:blip xmlns:r="http://schemas.openxmlformats.org/officeDocument/2006/relationships" r:embed="rId1"/>
          <a:stretch>
            <a:fillRect/>
          </a:stretch>
        </a:blipFill>
      </dgm:spPr>
      <dgm:t>
        <a:bodyPr/>
        <a:lstStyle/>
        <a:p>
          <a:endParaRPr lang="uk-UA"/>
        </a:p>
      </dgm:t>
    </dgm:pt>
    <dgm:pt modelId="{35353BEF-ACFD-40BC-A910-69EFEA1CCD94}" type="pres">
      <dgm:prSet presAssocID="{97ADB8FE-82C4-4886-B131-DB79EC7695F9}" presName="Parent" presStyleLbl="fgAccFollowNode1" presStyleIdx="0" presStyleCnt="3" custLinFactNeighborX="54329">
        <dgm:presLayoutVars>
          <dgm:chMax val="0"/>
          <dgm:chPref val="0"/>
          <dgm:bulletEnabled val="1"/>
        </dgm:presLayoutVars>
      </dgm:prSet>
      <dgm:spPr/>
      <dgm:t>
        <a:bodyPr/>
        <a:lstStyle/>
        <a:p>
          <a:endParaRPr lang="uk-UA"/>
        </a:p>
      </dgm:t>
    </dgm:pt>
    <dgm:pt modelId="{2A203EC4-7B39-47BC-A5A0-661255C52ECD}" type="pres">
      <dgm:prSet presAssocID="{97ADB8FE-82C4-4886-B131-DB79EC7695F9}" presName="Space" presStyleCnt="0">
        <dgm:presLayoutVars>
          <dgm:chMax val="0"/>
          <dgm:chPref val="0"/>
        </dgm:presLayoutVars>
      </dgm:prSet>
      <dgm:spPr/>
    </dgm:pt>
    <dgm:pt modelId="{217EBE36-C50A-4C1C-AEAD-DC03AE9C286D}" type="pres">
      <dgm:prSet presAssocID="{8DAC16ED-592F-49AB-956B-78F758A246D8}" presName="ConnectorComposite" presStyleCnt="0"/>
      <dgm:spPr/>
    </dgm:pt>
    <dgm:pt modelId="{6CAA87DB-8752-485B-B84A-2DCED7C61DC6}" type="pres">
      <dgm:prSet presAssocID="{8DAC16ED-592F-49AB-956B-78F758A246D8}" presName="TopSpacing" presStyleCnt="0"/>
      <dgm:spPr/>
    </dgm:pt>
    <dgm:pt modelId="{336E93DE-1268-4784-A2EB-8D687C0451D6}" type="pres">
      <dgm:prSet presAssocID="{8DAC16ED-592F-49AB-956B-78F758A246D8}" presName="Connector" presStyleLbl="alignNode1" presStyleIdx="1" presStyleCnt="5"/>
      <dgm:spPr/>
    </dgm:pt>
    <dgm:pt modelId="{4944CE01-E40E-4328-8E3F-192BD81ADDC8}" type="pres">
      <dgm:prSet presAssocID="{8DAC16ED-592F-49AB-956B-78F758A246D8}" presName="BottomSpacing" presStyleCnt="0"/>
      <dgm:spPr/>
    </dgm:pt>
    <dgm:pt modelId="{B5948DA7-5B3F-4789-9F7A-42686FB50EDB}" type="pres">
      <dgm:prSet presAssocID="{5B3FA6B5-8EA1-4428-BAAC-92C416039DAC}" presName="composite" presStyleCnt="0"/>
      <dgm:spPr/>
    </dgm:pt>
    <dgm:pt modelId="{B6E9EFF7-36B7-428D-B2D4-F5728A814100}" type="pres">
      <dgm:prSet presAssocID="{5B3FA6B5-8EA1-4428-BAAC-92C416039DAC}" presName="Accent" presStyleLbl="alignNode1" presStyleIdx="2" presStyleCnt="5" custScaleX="112980" custScaleY="110690" custLinFactNeighborX="-17384" custLinFactNeighborY="-5433">
        <dgm:presLayoutVars>
          <dgm:chMax val="0"/>
          <dgm:chPref val="0"/>
        </dgm:presLayoutVars>
      </dgm:prSet>
      <dgm:spPr/>
    </dgm:pt>
    <dgm:pt modelId="{41462ECB-4F58-4E98-B806-63017DDF747F}" type="pres">
      <dgm:prSet presAssocID="{5B3FA6B5-8EA1-4428-BAAC-92C416039DAC}" presName="Image" presStyleLbl="bgImgPlace1" presStyleIdx="1" presStyleCnt="3" custScaleX="166499" custScaleY="134395" custLinFactNeighborX="29359" custLinFactNeighborY="-790">
        <dgm:presLayoutVars>
          <dgm:chMax val="0"/>
          <dgm:chPref val="0"/>
          <dgm:bulletEnabled val="1"/>
        </dgm:presLayoutVars>
      </dgm:prSet>
      <dgm:spPr>
        <a:prstGeom prst="flowChartAlternateProcess">
          <a:avLst/>
        </a:prstGeom>
        <a:blipFill rotWithShape="1">
          <a:blip xmlns:r="http://schemas.openxmlformats.org/officeDocument/2006/relationships" r:embed="rId2"/>
          <a:stretch>
            <a:fillRect/>
          </a:stretch>
        </a:blipFill>
      </dgm:spPr>
      <dgm:t>
        <a:bodyPr/>
        <a:lstStyle/>
        <a:p>
          <a:endParaRPr lang="uk-UA"/>
        </a:p>
      </dgm:t>
    </dgm:pt>
    <dgm:pt modelId="{A422CA39-DEBA-4DDB-AE03-2405096023EB}" type="pres">
      <dgm:prSet presAssocID="{5B3FA6B5-8EA1-4428-BAAC-92C416039DAC}" presName="Parent" presStyleLbl="fgAccFollowNode1" presStyleIdx="1" presStyleCnt="3" custScaleX="123731" custScaleY="110690" custLinFactNeighborX="-22289" custLinFactNeighborY="-6965">
        <dgm:presLayoutVars>
          <dgm:chMax val="0"/>
          <dgm:chPref val="0"/>
          <dgm:bulletEnabled val="1"/>
        </dgm:presLayoutVars>
      </dgm:prSet>
      <dgm:spPr/>
      <dgm:t>
        <a:bodyPr/>
        <a:lstStyle/>
        <a:p>
          <a:endParaRPr lang="uk-UA"/>
        </a:p>
      </dgm:t>
    </dgm:pt>
    <dgm:pt modelId="{FA282478-2385-4D10-B9CA-E20C82BAF53A}" type="pres">
      <dgm:prSet presAssocID="{5B3FA6B5-8EA1-4428-BAAC-92C416039DAC}" presName="Space" presStyleCnt="0">
        <dgm:presLayoutVars>
          <dgm:chMax val="0"/>
          <dgm:chPref val="0"/>
        </dgm:presLayoutVars>
      </dgm:prSet>
      <dgm:spPr/>
    </dgm:pt>
    <dgm:pt modelId="{0D9E0645-2E71-42B6-B561-6D9CE2C0D393}" type="pres">
      <dgm:prSet presAssocID="{28BFF898-9995-46D0-93A7-87CCBEA164F3}" presName="ConnectorComposite" presStyleCnt="0"/>
      <dgm:spPr/>
    </dgm:pt>
    <dgm:pt modelId="{CAD582EB-D083-4F5C-A5B2-81071C26BB04}" type="pres">
      <dgm:prSet presAssocID="{28BFF898-9995-46D0-93A7-87CCBEA164F3}" presName="TopSpacing" presStyleCnt="0"/>
      <dgm:spPr/>
    </dgm:pt>
    <dgm:pt modelId="{47E6917F-BE66-4B58-992D-8B627B74051C}" type="pres">
      <dgm:prSet presAssocID="{28BFF898-9995-46D0-93A7-87CCBEA164F3}" presName="Connector" presStyleLbl="alignNode1" presStyleIdx="3" presStyleCnt="5"/>
      <dgm:spPr/>
    </dgm:pt>
    <dgm:pt modelId="{C6AFAF4D-CDD6-4EBB-AB71-38DD639830F7}" type="pres">
      <dgm:prSet presAssocID="{28BFF898-9995-46D0-93A7-87CCBEA164F3}" presName="BottomSpacing" presStyleCnt="0"/>
      <dgm:spPr/>
    </dgm:pt>
    <dgm:pt modelId="{B087B4F5-918A-40C3-B437-C7DC4C055389}" type="pres">
      <dgm:prSet presAssocID="{05004159-B237-4F7E-81E1-48A2CC8079C1}" presName="composite" presStyleCnt="0"/>
      <dgm:spPr/>
    </dgm:pt>
    <dgm:pt modelId="{DC8171C6-BEB4-4569-86B9-517BA5848E83}" type="pres">
      <dgm:prSet presAssocID="{05004159-B237-4F7E-81E1-48A2CC8079C1}" presName="Accent" presStyleLbl="alignNode1" presStyleIdx="4" presStyleCnt="5" custLinFactNeighborX="38028" custLinFactNeighborY="-1087">
        <dgm:presLayoutVars>
          <dgm:chMax val="0"/>
          <dgm:chPref val="0"/>
        </dgm:presLayoutVars>
      </dgm:prSet>
      <dgm:spPr/>
    </dgm:pt>
    <dgm:pt modelId="{0F26E5ED-3217-4C3C-B2FC-03B20A231EB6}" type="pres">
      <dgm:prSet presAssocID="{05004159-B237-4F7E-81E1-48A2CC8079C1}" presName="Image" presStyleLbl="bgImgPlace1" presStyleIdx="2" presStyleCnt="3" custScaleX="181355" custScaleY="116949" custLinFactNeighborX="-7699" custLinFactNeighborY="77">
        <dgm:presLayoutVars>
          <dgm:chMax val="0"/>
          <dgm:chPref val="0"/>
          <dgm:bulletEnabled val="1"/>
        </dgm:presLayoutVars>
      </dgm:prSet>
      <dgm:spPr>
        <a:prstGeom prst="flowChartAlternateProcess">
          <a:avLst/>
        </a:prstGeom>
        <a:blipFill rotWithShape="1">
          <a:blip xmlns:r="http://schemas.openxmlformats.org/officeDocument/2006/relationships" r:embed="rId3"/>
          <a:stretch>
            <a:fillRect/>
          </a:stretch>
        </a:blipFill>
      </dgm:spPr>
      <dgm:t>
        <a:bodyPr/>
        <a:lstStyle/>
        <a:p>
          <a:endParaRPr lang="uk-UA"/>
        </a:p>
      </dgm:t>
    </dgm:pt>
    <dgm:pt modelId="{150A49DF-07AA-4E17-99DC-F3BA56418471}" type="pres">
      <dgm:prSet presAssocID="{05004159-B237-4F7E-81E1-48A2CC8079C1}" presName="Parent" presStyleLbl="fgAccFollowNode1" presStyleIdx="2" presStyleCnt="3" custLinFactNeighborX="48757" custLinFactNeighborY="-1393">
        <dgm:presLayoutVars>
          <dgm:chMax val="0"/>
          <dgm:chPref val="0"/>
          <dgm:bulletEnabled val="1"/>
        </dgm:presLayoutVars>
      </dgm:prSet>
      <dgm:spPr/>
      <dgm:t>
        <a:bodyPr/>
        <a:lstStyle/>
        <a:p>
          <a:endParaRPr lang="uk-UA"/>
        </a:p>
      </dgm:t>
    </dgm:pt>
    <dgm:pt modelId="{58D99C29-8500-4D2E-BC58-FDE286BAB09F}" type="pres">
      <dgm:prSet presAssocID="{05004159-B237-4F7E-81E1-48A2CC8079C1}" presName="Space" presStyleCnt="0">
        <dgm:presLayoutVars>
          <dgm:chMax val="0"/>
          <dgm:chPref val="0"/>
        </dgm:presLayoutVars>
      </dgm:prSet>
      <dgm:spPr/>
    </dgm:pt>
  </dgm:ptLst>
  <dgm:cxnLst>
    <dgm:cxn modelId="{45763463-28D7-404F-B243-607DC5F72F8B}" type="presOf" srcId="{05004159-B237-4F7E-81E1-48A2CC8079C1}" destId="{150A49DF-07AA-4E17-99DC-F3BA56418471}" srcOrd="0" destOrd="0" presId="urn:microsoft.com/office/officeart/2008/layout/AlternatingPictureCircles"/>
    <dgm:cxn modelId="{66A6A97A-A538-46A0-A99D-4F15B95DE854}" srcId="{98FA5FF4-F03E-4C64-81A9-A7C61CDEE968}" destId="{5B3FA6B5-8EA1-4428-BAAC-92C416039DAC}" srcOrd="1" destOrd="0" parTransId="{4E916EBF-0416-4891-92D6-AEF8A7DA781C}" sibTransId="{28BFF898-9995-46D0-93A7-87CCBEA164F3}"/>
    <dgm:cxn modelId="{5EAB593C-9F63-41DE-BEE6-01E16D1151C8}" type="presOf" srcId="{5B3FA6B5-8EA1-4428-BAAC-92C416039DAC}" destId="{A422CA39-DEBA-4DDB-AE03-2405096023EB}" srcOrd="0" destOrd="0" presId="urn:microsoft.com/office/officeart/2008/layout/AlternatingPictureCircles"/>
    <dgm:cxn modelId="{A92E108A-3660-4E1B-90CF-3DA9CC6785A7}" type="presOf" srcId="{98FA5FF4-F03E-4C64-81A9-A7C61CDEE968}" destId="{E550A03C-AF19-431A-A1AB-F895A519EA03}" srcOrd="0" destOrd="0" presId="urn:microsoft.com/office/officeart/2008/layout/AlternatingPictureCircles"/>
    <dgm:cxn modelId="{70921F10-5B10-4816-A4F4-81A3E37A28EA}" srcId="{98FA5FF4-F03E-4C64-81A9-A7C61CDEE968}" destId="{05004159-B237-4F7E-81E1-48A2CC8079C1}" srcOrd="2" destOrd="0" parTransId="{1C007CCB-6125-4699-927A-089715188E1D}" sibTransId="{20A5DFEE-A0AB-4615-9B70-498130D17C6F}"/>
    <dgm:cxn modelId="{8D306CAD-2CFE-47C4-972A-2C76C4C26362}" type="presOf" srcId="{97ADB8FE-82C4-4886-B131-DB79EC7695F9}" destId="{35353BEF-ACFD-40BC-A910-69EFEA1CCD94}" srcOrd="0" destOrd="0" presId="urn:microsoft.com/office/officeart/2008/layout/AlternatingPictureCircles"/>
    <dgm:cxn modelId="{D790C482-320E-439F-8BB2-BDCE4C7AE5AC}" srcId="{98FA5FF4-F03E-4C64-81A9-A7C61CDEE968}" destId="{97ADB8FE-82C4-4886-B131-DB79EC7695F9}" srcOrd="0" destOrd="0" parTransId="{CDB36088-B692-4205-9BFE-3AA4C44BE0C3}" sibTransId="{8DAC16ED-592F-49AB-956B-78F758A246D8}"/>
    <dgm:cxn modelId="{619AE4D0-D420-4381-BA99-82A1882EC465}" type="presParOf" srcId="{E550A03C-AF19-431A-A1AB-F895A519EA03}" destId="{1E66392D-709F-4B44-9611-2C36401B2A59}" srcOrd="0" destOrd="0" presId="urn:microsoft.com/office/officeart/2008/layout/AlternatingPictureCircles"/>
    <dgm:cxn modelId="{42BC1DBF-F6DC-4946-9CCE-D92764F6C37A}" type="presParOf" srcId="{1E66392D-709F-4B44-9611-2C36401B2A59}" destId="{9BFE0472-2BA1-4C2A-B644-9BD00716F972}" srcOrd="0" destOrd="0" presId="urn:microsoft.com/office/officeart/2008/layout/AlternatingPictureCircles"/>
    <dgm:cxn modelId="{2D668E59-3A67-4F42-8D10-03837699EA2B}" type="presParOf" srcId="{1E66392D-709F-4B44-9611-2C36401B2A59}" destId="{2715FE4A-41ED-4D39-B960-1F05FB4A2902}" srcOrd="1" destOrd="0" presId="urn:microsoft.com/office/officeart/2008/layout/AlternatingPictureCircles"/>
    <dgm:cxn modelId="{B567FBB4-1531-48FE-A44D-975ED10A0D13}" type="presParOf" srcId="{1E66392D-709F-4B44-9611-2C36401B2A59}" destId="{35353BEF-ACFD-40BC-A910-69EFEA1CCD94}" srcOrd="2" destOrd="0" presId="urn:microsoft.com/office/officeart/2008/layout/AlternatingPictureCircles"/>
    <dgm:cxn modelId="{0F0361C4-2857-4E76-AEF5-A519BED0D762}" type="presParOf" srcId="{1E66392D-709F-4B44-9611-2C36401B2A59}" destId="{2A203EC4-7B39-47BC-A5A0-661255C52ECD}" srcOrd="3" destOrd="0" presId="urn:microsoft.com/office/officeart/2008/layout/AlternatingPictureCircles"/>
    <dgm:cxn modelId="{4FCEB422-D85F-4856-AA6F-C46D18D0F1A5}" type="presParOf" srcId="{E550A03C-AF19-431A-A1AB-F895A519EA03}" destId="{217EBE36-C50A-4C1C-AEAD-DC03AE9C286D}" srcOrd="1" destOrd="0" presId="urn:microsoft.com/office/officeart/2008/layout/AlternatingPictureCircles"/>
    <dgm:cxn modelId="{AC2EF4EB-E47C-41E6-81D8-673A632689DA}" type="presParOf" srcId="{217EBE36-C50A-4C1C-AEAD-DC03AE9C286D}" destId="{6CAA87DB-8752-485B-B84A-2DCED7C61DC6}" srcOrd="0" destOrd="0" presId="urn:microsoft.com/office/officeart/2008/layout/AlternatingPictureCircles"/>
    <dgm:cxn modelId="{B81C9EFF-64BA-4D3A-A3CC-6D71EDE6E870}" type="presParOf" srcId="{217EBE36-C50A-4C1C-AEAD-DC03AE9C286D}" destId="{336E93DE-1268-4784-A2EB-8D687C0451D6}" srcOrd="1" destOrd="0" presId="urn:microsoft.com/office/officeart/2008/layout/AlternatingPictureCircles"/>
    <dgm:cxn modelId="{4609AB38-9B41-41A7-8F95-53278C789C3F}" type="presParOf" srcId="{217EBE36-C50A-4C1C-AEAD-DC03AE9C286D}" destId="{4944CE01-E40E-4328-8E3F-192BD81ADDC8}" srcOrd="2" destOrd="0" presId="urn:microsoft.com/office/officeart/2008/layout/AlternatingPictureCircles"/>
    <dgm:cxn modelId="{B4C8BD9C-7C40-4422-A3B1-733AA7061325}" type="presParOf" srcId="{E550A03C-AF19-431A-A1AB-F895A519EA03}" destId="{B5948DA7-5B3F-4789-9F7A-42686FB50EDB}" srcOrd="2" destOrd="0" presId="urn:microsoft.com/office/officeart/2008/layout/AlternatingPictureCircles"/>
    <dgm:cxn modelId="{6BDAABD3-1D11-4520-BC20-63EB2CA83996}" type="presParOf" srcId="{B5948DA7-5B3F-4789-9F7A-42686FB50EDB}" destId="{B6E9EFF7-36B7-428D-B2D4-F5728A814100}" srcOrd="0" destOrd="0" presId="urn:microsoft.com/office/officeart/2008/layout/AlternatingPictureCircles"/>
    <dgm:cxn modelId="{813E3C44-84D9-436C-BA92-BED02FB80C64}" type="presParOf" srcId="{B5948DA7-5B3F-4789-9F7A-42686FB50EDB}" destId="{41462ECB-4F58-4E98-B806-63017DDF747F}" srcOrd="1" destOrd="0" presId="urn:microsoft.com/office/officeart/2008/layout/AlternatingPictureCircles"/>
    <dgm:cxn modelId="{B98F526C-6757-4B82-9DE3-3A36ACC05557}" type="presParOf" srcId="{B5948DA7-5B3F-4789-9F7A-42686FB50EDB}" destId="{A422CA39-DEBA-4DDB-AE03-2405096023EB}" srcOrd="2" destOrd="0" presId="urn:microsoft.com/office/officeart/2008/layout/AlternatingPictureCircles"/>
    <dgm:cxn modelId="{75B61152-063F-4264-BB33-986FEB3E406E}" type="presParOf" srcId="{B5948DA7-5B3F-4789-9F7A-42686FB50EDB}" destId="{FA282478-2385-4D10-B9CA-E20C82BAF53A}" srcOrd="3" destOrd="0" presId="urn:microsoft.com/office/officeart/2008/layout/AlternatingPictureCircles"/>
    <dgm:cxn modelId="{BFF31ACF-BC36-4DEE-9B35-078D59E2EF80}" type="presParOf" srcId="{E550A03C-AF19-431A-A1AB-F895A519EA03}" destId="{0D9E0645-2E71-42B6-B561-6D9CE2C0D393}" srcOrd="3" destOrd="0" presId="urn:microsoft.com/office/officeart/2008/layout/AlternatingPictureCircles"/>
    <dgm:cxn modelId="{23BD2E94-5C25-4807-B881-71FEF693E490}" type="presParOf" srcId="{0D9E0645-2E71-42B6-B561-6D9CE2C0D393}" destId="{CAD582EB-D083-4F5C-A5B2-81071C26BB04}" srcOrd="0" destOrd="0" presId="urn:microsoft.com/office/officeart/2008/layout/AlternatingPictureCircles"/>
    <dgm:cxn modelId="{AAA4DA85-0EAB-4E8E-B774-67F226473F16}" type="presParOf" srcId="{0D9E0645-2E71-42B6-B561-6D9CE2C0D393}" destId="{47E6917F-BE66-4B58-992D-8B627B74051C}" srcOrd="1" destOrd="0" presId="urn:microsoft.com/office/officeart/2008/layout/AlternatingPictureCircles"/>
    <dgm:cxn modelId="{5F556580-511B-41ED-A8C3-2D002BDC6BE0}" type="presParOf" srcId="{0D9E0645-2E71-42B6-B561-6D9CE2C0D393}" destId="{C6AFAF4D-CDD6-4EBB-AB71-38DD639830F7}" srcOrd="2" destOrd="0" presId="urn:microsoft.com/office/officeart/2008/layout/AlternatingPictureCircles"/>
    <dgm:cxn modelId="{42E79742-C776-43A2-A048-A1BAB2D4F93F}" type="presParOf" srcId="{E550A03C-AF19-431A-A1AB-F895A519EA03}" destId="{B087B4F5-918A-40C3-B437-C7DC4C055389}" srcOrd="4" destOrd="0" presId="urn:microsoft.com/office/officeart/2008/layout/AlternatingPictureCircles"/>
    <dgm:cxn modelId="{5DF89F8A-EF21-45FA-A4A6-AE7B4849E466}" type="presParOf" srcId="{B087B4F5-918A-40C3-B437-C7DC4C055389}" destId="{DC8171C6-BEB4-4569-86B9-517BA5848E83}" srcOrd="0" destOrd="0" presId="urn:microsoft.com/office/officeart/2008/layout/AlternatingPictureCircles"/>
    <dgm:cxn modelId="{4FC2BEAF-0EE9-4CD3-BAAB-A2162D9B19CB}" type="presParOf" srcId="{B087B4F5-918A-40C3-B437-C7DC4C055389}" destId="{0F26E5ED-3217-4C3C-B2FC-03B20A231EB6}" srcOrd="1" destOrd="0" presId="urn:microsoft.com/office/officeart/2008/layout/AlternatingPictureCircles"/>
    <dgm:cxn modelId="{55FE594A-12D1-44EE-B081-AEFBFED887AD}" type="presParOf" srcId="{B087B4F5-918A-40C3-B437-C7DC4C055389}" destId="{150A49DF-07AA-4E17-99DC-F3BA56418471}" srcOrd="2" destOrd="0" presId="urn:microsoft.com/office/officeart/2008/layout/AlternatingPictureCircles"/>
    <dgm:cxn modelId="{6E644591-ECAC-412A-9534-6C65E5207650}" type="presParOf" srcId="{B087B4F5-918A-40C3-B437-C7DC4C055389}" destId="{58D99C29-8500-4D2E-BC58-FDE286BAB09F}" srcOrd="3" destOrd="0" presId="urn:microsoft.com/office/officeart/2008/layout/AlternatingPictureCircle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FE0472-2BA1-4C2A-B644-9BD00716F972}">
      <dsp:nvSpPr>
        <dsp:cNvPr id="0" name=""/>
        <dsp:cNvSpPr/>
      </dsp:nvSpPr>
      <dsp:spPr>
        <a:xfrm>
          <a:off x="4259718" y="142161"/>
          <a:ext cx="1185352" cy="1185333"/>
        </a:xfrm>
        <a:prstGeom prst="donut">
          <a:avLst>
            <a:gd name="adj" fmla="val 1101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2715FE4A-41ED-4D39-B960-1F05FB4A2902}">
      <dsp:nvSpPr>
        <dsp:cNvPr id="0" name=""/>
        <dsp:cNvSpPr/>
      </dsp:nvSpPr>
      <dsp:spPr>
        <a:xfrm>
          <a:off x="1906986" y="0"/>
          <a:ext cx="2602238" cy="1467945"/>
        </a:xfrm>
        <a:prstGeom prst="flowChartAlternateProcess">
          <a:avLst/>
        </a:prstGeom>
        <a:blipFill rotWithShape="1">
          <a:blip xmlns:r="http://schemas.openxmlformats.org/officeDocument/2006/relationships" r:embed="rId1"/>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5353BEF-ACFD-40BC-A910-69EFEA1CCD94}">
      <dsp:nvSpPr>
        <dsp:cNvPr id="0" name=""/>
        <dsp:cNvSpPr/>
      </dsp:nvSpPr>
      <dsp:spPr>
        <a:xfrm>
          <a:off x="4390146" y="272582"/>
          <a:ext cx="924505" cy="924490"/>
        </a:xfrm>
        <a:prstGeom prst="ellipse">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uk-UA" sz="1400" kern="1200" dirty="0" smtClean="0">
              <a:solidFill>
                <a:srgbClr val="0070C0"/>
              </a:solidFill>
            </a:rPr>
            <a:t>Трамвай</a:t>
          </a:r>
          <a:endParaRPr lang="uk-UA" sz="1400" kern="1200" dirty="0">
            <a:solidFill>
              <a:srgbClr val="0070C0"/>
            </a:solidFill>
          </a:endParaRPr>
        </a:p>
      </dsp:txBody>
      <dsp:txXfrm>
        <a:off x="4525537" y="407970"/>
        <a:ext cx="653723" cy="653714"/>
      </dsp:txXfrm>
    </dsp:sp>
    <dsp:sp modelId="{336E93DE-1268-4784-A2EB-8D687C0451D6}">
      <dsp:nvSpPr>
        <dsp:cNvPr id="0" name=""/>
        <dsp:cNvSpPr/>
      </dsp:nvSpPr>
      <dsp:spPr>
        <a:xfrm>
          <a:off x="3946164" y="1645544"/>
          <a:ext cx="235671" cy="235671"/>
        </a:xfrm>
        <a:prstGeom prst="flowChartConnector">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6E9EFF7-36B7-428D-B2D4-F5728A814100}">
      <dsp:nvSpPr>
        <dsp:cNvPr id="0" name=""/>
        <dsp:cNvSpPr/>
      </dsp:nvSpPr>
      <dsp:spPr>
        <a:xfrm>
          <a:off x="2945987" y="2078304"/>
          <a:ext cx="1339211" cy="1312045"/>
        </a:xfrm>
        <a:prstGeom prst="donut">
          <a:avLst>
            <a:gd name="adj" fmla="val 1101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1462ECB-4F58-4E98-B806-63017DDF747F}">
      <dsp:nvSpPr>
        <dsp:cNvPr id="0" name=""/>
        <dsp:cNvSpPr/>
      </dsp:nvSpPr>
      <dsp:spPr>
        <a:xfrm>
          <a:off x="4055509" y="2049261"/>
          <a:ext cx="2427120" cy="1481492"/>
        </a:xfrm>
        <a:prstGeom prst="flowChartAlternateProcess">
          <a:avLst/>
        </a:prstGeom>
        <a:blipFill rotWithShape="1">
          <a:blip xmlns:r="http://schemas.openxmlformats.org/officeDocument/2006/relationships" r:embed="rId2"/>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A422CA39-DEBA-4DDB-AE03-2405096023EB}">
      <dsp:nvSpPr>
        <dsp:cNvPr id="0" name=""/>
        <dsp:cNvSpPr/>
      </dsp:nvSpPr>
      <dsp:spPr>
        <a:xfrm>
          <a:off x="3043642" y="2222676"/>
          <a:ext cx="1143899" cy="1023318"/>
        </a:xfrm>
        <a:prstGeom prst="ellipse">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uk-UA" sz="1400" kern="1200" dirty="0" smtClean="0">
              <a:solidFill>
                <a:srgbClr val="00B050"/>
              </a:solidFill>
            </a:rPr>
            <a:t>Тролейбус</a:t>
          </a:r>
          <a:endParaRPr lang="uk-UA" sz="1400" kern="1200" dirty="0">
            <a:solidFill>
              <a:srgbClr val="00B050"/>
            </a:solidFill>
          </a:endParaRPr>
        </a:p>
      </dsp:txBody>
      <dsp:txXfrm>
        <a:off x="3211162" y="2372537"/>
        <a:ext cx="808859" cy="723596"/>
      </dsp:txXfrm>
    </dsp:sp>
    <dsp:sp modelId="{47E6917F-BE66-4B58-992D-8B627B74051C}">
      <dsp:nvSpPr>
        <dsp:cNvPr id="0" name=""/>
        <dsp:cNvSpPr/>
      </dsp:nvSpPr>
      <dsp:spPr>
        <a:xfrm>
          <a:off x="3946164" y="3716217"/>
          <a:ext cx="235671" cy="235671"/>
        </a:xfrm>
        <a:prstGeom prst="flowChartConnector">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C8171C6-BEB4-4569-86B9-517BA5848E83}">
      <dsp:nvSpPr>
        <dsp:cNvPr id="0" name=""/>
        <dsp:cNvSpPr/>
      </dsp:nvSpPr>
      <dsp:spPr>
        <a:xfrm>
          <a:off x="4218575" y="4167690"/>
          <a:ext cx="1185352" cy="1185333"/>
        </a:xfrm>
        <a:prstGeom prst="donut">
          <a:avLst>
            <a:gd name="adj" fmla="val 11010"/>
          </a:avLst>
        </a:prstGeom>
        <a:solidFill>
          <a:schemeClr val="accent1">
            <a:hueOff val="0"/>
            <a:satOff val="0"/>
            <a:lumOff val="0"/>
            <a:alphaOff val="0"/>
          </a:schemeClr>
        </a:solidFill>
        <a:ln w="15875"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F26E5ED-3217-4C3C-B2FC-03B20A231EB6}">
      <dsp:nvSpPr>
        <dsp:cNvPr id="0" name=""/>
        <dsp:cNvSpPr/>
      </dsp:nvSpPr>
      <dsp:spPr>
        <a:xfrm>
          <a:off x="1906975" y="4129488"/>
          <a:ext cx="2643682" cy="1289178"/>
        </a:xfrm>
        <a:prstGeom prst="flowChartAlternateProcess">
          <a:avLst/>
        </a:prstGeom>
        <a:blipFill rotWithShape="1">
          <a:blip xmlns:r="http://schemas.openxmlformats.org/officeDocument/2006/relationships" r:embed="rId3"/>
          <a:stretch>
            <a:fillRect/>
          </a:stretch>
        </a:blipFill>
        <a:ln w="15875"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150A49DF-07AA-4E17-99DC-F3BA56418471}">
      <dsp:nvSpPr>
        <dsp:cNvPr id="0" name=""/>
        <dsp:cNvSpPr/>
      </dsp:nvSpPr>
      <dsp:spPr>
        <a:xfrm>
          <a:off x="4348994" y="4298118"/>
          <a:ext cx="924505" cy="924490"/>
        </a:xfrm>
        <a:prstGeom prst="ellipse">
          <a:avLst/>
        </a:prstGeom>
        <a:solidFill>
          <a:schemeClr val="accent1">
            <a:alpha val="90000"/>
            <a:tint val="40000"/>
            <a:hueOff val="0"/>
            <a:satOff val="0"/>
            <a:lumOff val="0"/>
            <a:alphaOff val="0"/>
          </a:schemeClr>
        </a:solidFill>
        <a:ln w="15875"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r>
            <a:rPr lang="uk-UA" sz="1400" kern="1200" dirty="0" smtClean="0">
              <a:solidFill>
                <a:srgbClr val="FF0000"/>
              </a:solidFill>
            </a:rPr>
            <a:t>Автобус</a:t>
          </a:r>
          <a:endParaRPr lang="uk-UA" sz="1400" kern="1200" dirty="0">
            <a:solidFill>
              <a:srgbClr val="FF0000"/>
            </a:solidFill>
          </a:endParaRPr>
        </a:p>
      </dsp:txBody>
      <dsp:txXfrm>
        <a:off x="4484385" y="4433506"/>
        <a:ext cx="653723" cy="653714"/>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PictureCircles">
  <dgm:title val=""/>
  <dgm:desc val=""/>
  <dgm:catLst>
    <dgm:cat type="picture" pri="17000"/>
    <dgm:cat type="pictureconvert" pri="17000"/>
  </dgm:catLst>
  <dgm:sampData>
    <dgm:dataModel>
      <dgm:ptLst>
        <dgm:pt modelId="0" type="doc"/>
        <dgm:pt modelId="10">
          <dgm:prSet phldr="1"/>
        </dgm:pt>
        <dgm:pt modelId="20">
          <dgm:prSet phldr="1"/>
        </dgm:pt>
        <dgm:pt modelId="30">
          <dgm:prSet phldr="1"/>
        </dgm:pt>
      </dgm:ptLst>
      <dgm:cxnLst>
        <dgm:cxn modelId="40" srcId="0" destId="10" srcOrd="0" destOrd="0"/>
        <dgm:cxn modelId="50" srcId="0" destId="20" srcOrd="1" destOrd="0"/>
        <dgm:cxn modelId="60" srcId="0" destId="30" srcOrd="2" destOrd="0"/>
      </dgm:cxnLst>
      <dgm:bg/>
      <dgm:whole/>
    </dgm:dataModel>
  </dgm:sampData>
  <dgm:styleData>
    <dgm:dataModel>
      <dgm:ptLst>
        <dgm:pt modelId="0" type="doc"/>
        <dgm:pt modelId="10">
          <dgm:prSet phldr="1"/>
        </dgm:pt>
        <dgm:pt modelId="20">
          <dgm:prSet phldr="1"/>
        </dgm:pt>
      </dgm:ptLst>
      <dgm:cxnLst>
        <dgm:cxn modelId="40" srcId="0" destId="10" srcOrd="0" destOrd="0"/>
        <dgm:cxn modelId="5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40" srcId="0" destId="10" srcOrd="0" destOrd="0"/>
        <dgm:cxn modelId="50" srcId="0" destId="20" srcOrd="1" destOrd="0"/>
        <dgm:cxn modelId="60" srcId="0" destId="30" srcOrd="2" destOrd="0"/>
        <dgm:cxn modelId="70" srcId="0" destId="40" srcOrd="3" destOrd="0"/>
      </dgm:cxnLst>
      <dgm:bg/>
      <dgm:whole/>
    </dgm:dataModel>
  </dgm:clrData>
  <dgm:layoutNode name="Name0">
    <dgm:varLst>
      <dgm:chMax/>
      <dgm:chPref/>
      <dgm:dir/>
    </dgm:varLst>
    <dgm:alg type="lin">
      <dgm:param type="linDir" val="fromT"/>
      <dgm:param type="fallback" val="2D"/>
      <dgm:param type="horzAlign" val="ctr"/>
      <dgm:param type="nodeVertAlign" val="t"/>
    </dgm:alg>
    <dgm:shape xmlns:r="http://schemas.openxmlformats.org/officeDocument/2006/relationships" r:blip="">
      <dgm:adjLst/>
    </dgm:shape>
    <dgm:choose name="Name1">
      <dgm:if name="Name2" axis="ch" ptType="node" func="cnt" op="gte" val="2">
        <dgm:constrLst>
          <dgm:constr type="primFontSz" for="des" ptType="node" op="equ" val="65"/>
          <dgm:constr type="w" for="ch" forName="composite" refType="h" refFor="ch" refForName="composite" fact="2.9499"/>
          <dgm:constr type="h" for="ch" forName="composite" refType="h"/>
          <dgm:constr type="h" for="ch" forName="ConnectorComposite" refType="w" refFor="ch" refForName="composite" op="equ" fact="0.1685"/>
          <dgm:constr type="w" for="ch" forName="ConnectorComposite" refType="h" refFor="ch" refForName="ConnectorComposite" op="equ"/>
        </dgm:constrLst>
      </dgm:if>
      <dgm:else name="Name3">
        <dgm:constrLst>
          <dgm:constr type="primFontSz" for="des" ptType="node" op="equ" val="65"/>
          <dgm:constr type="w" for="ch" forName="composite" refType="h" refFor="ch" refForName="composite" fact="1.9752"/>
          <dgm:constr type="h" for="ch" forName="composite" refType="h"/>
          <dgm:constr type="h" for="ch" forName="ConnectorComposite" refType="w" refFor="ch" refForName="composite" op="equ" fact="0.1685"/>
          <dgm:constr type="w" for="ch" forName="ConnectorComposite" refType="h" refFor="ch" refForName="ConnectorComposite" op="equ"/>
        </dgm:constrLst>
      </dgm:else>
    </dgm:choose>
    <dgm:forEach name="nodesForEach" axis="ch" ptType="node">
      <dgm:layoutNode name="composite">
        <dgm:alg type="composite"/>
        <dgm:shape xmlns:r="http://schemas.openxmlformats.org/officeDocument/2006/relationships" r:blip="">
          <dgm:adjLst/>
        </dgm:shape>
        <dgm:choose name="Name4">
          <dgm:if name="Name5" axis="precedSib" ptType="sibTrans" func="cnt" op="lte" val="0">
            <dgm:choose name="Name6">
              <dgm:if name="Name7" axis="followSib" ptType="sibTrans" func="cnt" op="lte" val="0">
                <dgm:choose name="Name8">
                  <dgm:if name="Name9" func="var" arg="dir" op="equ" val="norm">
                    <dgm:constrLst>
                      <dgm:constr type="l" for="ch" forName="Accent" refType="w" fact="0.4937"/>
                      <dgm:constr type="t" for="ch" forName="Accent" refType="h" fact="0"/>
                      <dgm:constr type="h" for="ch" forName="Accent" refType="w" refFor="ch" refForName="Accent"/>
                      <dgm:constr type="w" for="ch" forName="Accent" refType="w" fact="0.5063"/>
                      <dgm:constr type="l" for="ch" forName="Parent" refType="w" fact="0.5494"/>
                      <dgm:constr type="t" for="ch" forName="Parent" refType="h" fact="0.11"/>
                      <dgm:constr type="h" for="ch" forName="Parent" refType="w" refFor="ch" refForName="Parent"/>
                      <dgm:constr type="w" for="ch" forName="Parent" refType="w" fact="0.3949"/>
                      <dgm:constr type="l" for="ch" forName="Image" refType="w" fact="0"/>
                      <dgm:constr type="t" for="ch" forName="Image" refType="h" fact="0.035"/>
                      <dgm:constr type="h" for="ch" forName="Image" refType="h" fact="0.93"/>
                      <dgm:constr type="w" for="ch" forName="Image" refType="w" fact="0.6227"/>
                    </dgm:constrLst>
                  </dgm:if>
                  <dgm:else name="Name10">
                    <dgm:constrLst>
                      <dgm:constr type="l" for="ch" forName="Accent" refType="w" fact="0"/>
                      <dgm:constr type="t" for="ch" forName="Accent" refType="h" fact="0"/>
                      <dgm:constr type="h" for="ch" forName="Accent" refType="w" refFor="ch" refForName="Accent"/>
                      <dgm:constr type="w" for="ch" forName="Accent" refType="w" fact="0.5063"/>
                      <dgm:constr type="l" for="ch" forName="Parent" refType="w" fact="0.0557"/>
                      <dgm:constr type="t" for="ch" forName="Parent" refType="h" fact="0.11"/>
                      <dgm:constr type="h" for="ch" forName="Parent" refType="w" refFor="ch" refForName="Parent"/>
                      <dgm:constr type="w" for="ch" forName="Parent" refType="w" fact="0.3949"/>
                      <dgm:constr type="l" for="ch" forName="Image" refType="w" fact="0.3773"/>
                      <dgm:constr type="t" for="ch" forName="Image" refType="h" fact="0.035"/>
                      <dgm:constr type="h" for="ch" forName="Image" refType="h" fact="0.93"/>
                      <dgm:constr type="w" for="ch" forName="Image" refType="w" fact="0.6227"/>
                    </dgm:constrLst>
                  </dgm:else>
                </dgm:choose>
              </dgm:if>
              <dgm:else name="Name11">
                <dgm:choose name="Name12">
                  <dgm:if name="Name13" func="var" arg="dir" op="equ" val="norm">
                    <dgm:choose name="Name14">
                      <dgm:if name="Name1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1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17">
                    <dgm:choose name="Name18">
                      <dgm:if name="Name1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2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if>
          <dgm:else name="Name21">
            <dgm:choose name="Name22">
              <dgm:if name="Name23" func="var" arg="dir" op="equ" val="norm">
                <dgm:choose name="Name24">
                  <dgm:if name="Name25"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if>
                  <dgm:else name="Name26">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else>
                </dgm:choose>
              </dgm:if>
              <dgm:else name="Name27">
                <dgm:choose name="Name28">
                  <dgm:if name="Name29" axis="self" ptType="node" func="posOdd" op="equ" val="1">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r" for="ch" forName="Image" refType="w"/>
                      <dgm:constr type="t" for="ch" forName="Image" refType="h" fact="0.035"/>
                      <dgm:constr type="h" for="ch" forName="Image" refType="h" fact="0.93"/>
                      <dgm:constr type="w" for="ch" forName="Image" refType="w" fact="0.4169"/>
                      <dgm:constr type="l" for="ch" forName="Space" refType="w" fact="0"/>
                      <dgm:constr type="t" for="ch" forName="Space" refType="h" fact="0"/>
                      <dgm:constr type="h" for="ch" forName="Space" refType="h"/>
                      <dgm:constr type="w" for="ch" forName="Space" refType="w" fact="0.3305"/>
                    </dgm:constrLst>
                  </dgm:if>
                  <dgm:else name="Name30">
                    <dgm:constrLst>
                      <dgm:constr type="l" for="ch" forName="Accent" refType="w" fact="0.3305"/>
                      <dgm:constr type="t" for="ch" forName="Accent" refType="w" fact="0"/>
                      <dgm:constr type="h" for="ch" forName="Accent" refType="w" refFor="ch" refForName="Accent"/>
                      <dgm:constr type="w" for="ch" forName="Accent" refType="w" fact="0.339"/>
                      <dgm:constr type="l" for="ch" forName="Parent" refType="w" fact="0.3678"/>
                      <dgm:constr type="t" for="ch" forName="Parent" refType="w" fact="0.0373"/>
                      <dgm:constr type="h" for="ch" forName="Parent" refType="w" refFor="ch" refForName="Parent"/>
                      <dgm:constr type="w" for="ch" forName="Parent" refType="w" fact="0.2644"/>
                      <dgm:constr type="l" for="ch" forName="Image" refType="w" fact="0"/>
                      <dgm:constr type="t" for="ch" forName="Image" refType="h" fact="0.035"/>
                      <dgm:constr type="h" for="ch" forName="Image" refType="h" fact="0.93"/>
                      <dgm:constr type="w" for="ch" forName="Image" refType="w" fact="0.4169"/>
                      <dgm:constr type="r" for="ch" forName="Space" refType="w"/>
                      <dgm:constr type="t" for="ch" forName="Space" refType="h" fact="0"/>
                      <dgm:constr type="h" for="ch" forName="Space" refType="h"/>
                      <dgm:constr type="w" for="ch" forName="Space" refType="w" fact="0.3305"/>
                    </dgm:constrLst>
                  </dgm:else>
                </dgm:choose>
              </dgm:else>
            </dgm:choose>
          </dgm:else>
        </dgm:choose>
        <dgm:layoutNode name="Accent" styleLbl="alignNode1">
          <dgm:varLst>
            <dgm:chMax val="0"/>
            <dgm:chPref val="0"/>
          </dgm:varLst>
          <dgm:alg type="sp"/>
          <dgm:shape xmlns:r="http://schemas.openxmlformats.org/officeDocument/2006/relationships" type="donut" r:blip="">
            <dgm:adjLst>
              <dgm:adj idx="1" val="0.1101"/>
            </dgm:adjLst>
          </dgm:shape>
          <dgm:presOf/>
        </dgm:layoutNode>
        <dgm:layoutNode name="Image" styleLbl="bgImgPlace1">
          <dgm:varLst>
            <dgm:chMax val="0"/>
            <dgm:chPref val="0"/>
            <dgm:bulletEnabled val="1"/>
          </dgm:varLst>
          <dgm:alg type="sp"/>
          <dgm:shape xmlns:r="http://schemas.openxmlformats.org/officeDocument/2006/relationships" type="rect" r:blip="" blipPhldr="1">
            <dgm:adjLst/>
          </dgm:shape>
          <dgm:presOf/>
        </dgm:layoutNode>
        <dgm:layoutNode name="Parent" styleLbl="fgAccFollowNode1">
          <dgm:varLst>
            <dgm:chMax val="0"/>
            <dgm:chPref val="0"/>
            <dgm:bulletEnabled val="1"/>
          </dgm:varLst>
          <dgm:alg type="tx">
            <dgm:param type="txAnchorVertCh" val="mid"/>
          </dgm:alg>
          <dgm:shape xmlns:r="http://schemas.openxmlformats.org/officeDocument/2006/relationships" type="ellipse" r:blip="">
            <dgm:adjLst/>
          </dgm:shape>
          <dgm:presOf axis="desOrSelf" ptType="node"/>
          <dgm:constrLst>
            <dgm:constr type="lMarg" refType="primFontSz" fact="0"/>
            <dgm:constr type="rMarg" refType="primFontSz" fact="0"/>
            <dgm:constr type="tMarg" refType="primFontSz" fact="0"/>
            <dgm:constr type="bMarg" refType="primFontSz" fact="0"/>
          </dgm:constrLst>
          <dgm:ruleLst>
            <dgm:rule type="primFontSz" val="5" fact="NaN" max="NaN"/>
          </dgm:ruleLst>
        </dgm:layoutNode>
        <dgm:layoutNode name="Space">
          <dgm:varLst>
            <dgm:chMax val="0"/>
            <dgm:chPref val="0"/>
          </dgm:varLst>
          <dgm:alg type="sp"/>
          <dgm:shape xmlns:r="http://schemas.openxmlformats.org/officeDocument/2006/relationships" r:blip="">
            <dgm:adjLst/>
          </dgm:shape>
          <dgm:presOf/>
        </dgm:layoutNode>
      </dgm:layoutNode>
      <dgm:forEach name="Name31" axis="followSib" ptType="sibTrans" cnt="1">
        <dgm:layoutNode name="ConnectorComposite">
          <dgm:alg type="composite">
            <dgm:param type="ar" val=".4"/>
          </dgm:alg>
          <dgm:shape xmlns:r="http://schemas.openxmlformats.org/officeDocument/2006/relationships" r:blip="">
            <dgm:adjLst/>
          </dgm:shape>
          <dgm:constrLst>
            <dgm:constr type="l" for="ch" forName="TopSpacing" refType="w" fact="0"/>
            <dgm:constr type="t" for="ch" forName="TopSpacing" refType="h" fact="0"/>
            <dgm:constr type="h" for="ch" forName="TopSpacing" refType="h" fact="0.3"/>
            <dgm:constr type="w" for="ch" forName="TopSpacing" refType="w"/>
            <dgm:constr type="l" for="ch" forName="Connector" refType="w" fact="0"/>
            <dgm:constr type="t" for="ch" forName="Connector" refType="h" fact="0.3"/>
            <dgm:constr type="h" for="ch" forName="Connector" refType="h" fact="0.4"/>
            <dgm:constr type="w" for="ch" forName="Connector" refType="h" refFor="ch" refForName="Connector"/>
            <dgm:constr type="l" for="ch" forName="BottomSpacing" refType="w" fact="0"/>
            <dgm:constr type="t" for="ch" forName="BottomSpacing" refType="h" fact="0.7"/>
            <dgm:constr type="h" for="ch" forName="BottomSpacing" refType="h" fact="0.3"/>
            <dgm:constr type="w" for="ch" forName="BottomSpacing" refType="w"/>
          </dgm:constrLst>
          <dgm:layoutNode name="TopSpacing">
            <dgm:alg type="sp"/>
            <dgm:shape xmlns:r="http://schemas.openxmlformats.org/officeDocument/2006/relationships" r:blip="">
              <dgm:adjLst/>
            </dgm:shape>
          </dgm:layoutNode>
          <dgm:layoutNode name="Connector" styleLbl="alignNode1">
            <dgm:alg type="sp"/>
            <dgm:shape xmlns:r="http://schemas.openxmlformats.org/officeDocument/2006/relationships" type="flowChartConnector" r:blip="">
              <dgm:adjLst/>
            </dgm:shape>
            <dgm:presOf/>
          </dgm:layoutNode>
          <dgm:layoutNode name="BottomSpacing">
            <dgm:alg type="sp"/>
            <dgm:shape xmlns:r="http://schemas.openxmlformats.org/officeDocument/2006/relationships" r:blip="">
              <dgm:adjLst/>
            </dgm:shape>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pic>
        <p:nvPicPr>
          <p:cNvPr id="66" name="Picture 2" descr="\\DROBO-FS\QuickDrops\JB\PPTX NG\Droplets\LightingOverlay.png"/>
          <p:cNvPicPr>
            <a:picLocks noChangeAspect="1" noChangeArrowheads="1"/>
          </p:cNvPicPr>
          <p:nvPr/>
        </p:nvPicPr>
        <p:blipFill>
          <a:blip r:embed="rId2">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11" name="Group 10"/>
          <p:cNvGrpSpPr/>
          <p:nvPr/>
        </p:nvGrpSpPr>
        <p:grpSpPr>
          <a:xfrm>
            <a:off x="0" y="0"/>
            <a:ext cx="2305051" cy="6858001"/>
            <a:chOff x="0" y="0"/>
            <a:chExt cx="2305051" cy="6858001"/>
          </a:xfrm>
          <a:gradFill flip="none" rotWithShape="1">
            <a:gsLst>
              <a:gs pos="0">
                <a:schemeClr val="tx2"/>
              </a:gs>
              <a:gs pos="100000">
                <a:schemeClr val="bg2">
                  <a:lumMod val="60000"/>
                  <a:lumOff val="40000"/>
                </a:schemeClr>
              </a:gs>
            </a:gsLst>
            <a:lin ang="5400000" scaled="0"/>
            <a:tileRect/>
          </a:gradFill>
        </p:grpSpPr>
        <p:sp>
          <p:nvSpPr>
            <p:cNvPr id="12" name="Rectangle 5"/>
            <p:cNvSpPr>
              <a:spLocks noChangeArrowheads="1"/>
            </p:cNvSpPr>
            <p:nvPr/>
          </p:nvSpPr>
          <p:spPr bwMode="auto">
            <a:xfrm>
              <a:off x="1209675"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3" name="Freeform 6"/>
            <p:cNvSpPr>
              <a:spLocks noEditPoints="1"/>
            </p:cNvSpPr>
            <p:nvPr/>
          </p:nvSpPr>
          <p:spPr bwMode="auto">
            <a:xfrm>
              <a:off x="1128713"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7"/>
            <p:cNvSpPr>
              <a:spLocks noEditPoints="1"/>
            </p:cNvSpPr>
            <p:nvPr/>
          </p:nvSpPr>
          <p:spPr bwMode="auto">
            <a:xfrm>
              <a:off x="1123950"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Rectangle 8"/>
            <p:cNvSpPr>
              <a:spLocks noChangeArrowheads="1"/>
            </p:cNvSpPr>
            <p:nvPr/>
          </p:nvSpPr>
          <p:spPr bwMode="auto">
            <a:xfrm>
              <a:off x="414338" y="9525"/>
              <a:ext cx="28575" cy="44815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16" name="Freeform 9"/>
            <p:cNvSpPr>
              <a:spLocks noEditPoints="1"/>
            </p:cNvSpPr>
            <p:nvPr/>
          </p:nvSpPr>
          <p:spPr bwMode="auto">
            <a:xfrm>
              <a:off x="333375"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10"/>
            <p:cNvSpPr/>
            <p:nvPr/>
          </p:nvSpPr>
          <p:spPr bwMode="auto">
            <a:xfrm>
              <a:off x="190500" y="9525"/>
              <a:ext cx="152400" cy="908050"/>
            </a:xfrm>
            <a:custGeom>
              <a:avLst/>
              <a:gdLst/>
              <a:ahLst/>
              <a:cxnLst/>
              <a:rect l="0" t="0" r="r" b="b"/>
              <a:pathLst>
                <a:path w="96" h="572">
                  <a:moveTo>
                    <a:pt x="15" y="572"/>
                  </a:moveTo>
                  <a:lnTo>
                    <a:pt x="0" y="566"/>
                  </a:lnTo>
                  <a:lnTo>
                    <a:pt x="81" y="380"/>
                  </a:lnTo>
                  <a:lnTo>
                    <a:pt x="81" y="0"/>
                  </a:lnTo>
                  <a:lnTo>
                    <a:pt x="96" y="0"/>
                  </a:lnTo>
                  <a:lnTo>
                    <a:pt x="96" y="383"/>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11"/>
            <p:cNvSpPr/>
            <p:nvPr/>
          </p:nvSpPr>
          <p:spPr bwMode="auto">
            <a:xfrm>
              <a:off x="1290638" y="14288"/>
              <a:ext cx="376238" cy="1801813"/>
            </a:xfrm>
            <a:custGeom>
              <a:avLst/>
              <a:gdLst/>
              <a:ahLst/>
              <a:cxnLst/>
              <a:rect l="0" t="0" r="r" b="b"/>
              <a:pathLst>
                <a:path w="237" h="1135">
                  <a:moveTo>
                    <a:pt x="222" y="1135"/>
                  </a:moveTo>
                  <a:lnTo>
                    <a:pt x="0" y="620"/>
                  </a:lnTo>
                  <a:lnTo>
                    <a:pt x="0" y="0"/>
                  </a:lnTo>
                  <a:lnTo>
                    <a:pt x="18" y="0"/>
                  </a:lnTo>
                  <a:lnTo>
                    <a:pt x="18" y="617"/>
                  </a:lnTo>
                  <a:lnTo>
                    <a:pt x="237" y="1129"/>
                  </a:lnTo>
                  <a:lnTo>
                    <a:pt x="222"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12"/>
            <p:cNvSpPr>
              <a:spLocks noEditPoints="1"/>
            </p:cNvSpPr>
            <p:nvPr/>
          </p:nvSpPr>
          <p:spPr bwMode="auto">
            <a:xfrm>
              <a:off x="1600200" y="180181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Freeform 13"/>
            <p:cNvSpPr/>
            <p:nvPr/>
          </p:nvSpPr>
          <p:spPr bwMode="auto">
            <a:xfrm>
              <a:off x="1381125" y="9525"/>
              <a:ext cx="371475" cy="1425575"/>
            </a:xfrm>
            <a:custGeom>
              <a:avLst/>
              <a:gdLst/>
              <a:ahLst/>
              <a:cxnLst/>
              <a:rect l="0" t="0" r="r" b="b"/>
              <a:pathLst>
                <a:path w="234" h="898">
                  <a:moveTo>
                    <a:pt x="219" y="898"/>
                  </a:moveTo>
                  <a:lnTo>
                    <a:pt x="0" y="383"/>
                  </a:lnTo>
                  <a:lnTo>
                    <a:pt x="0" y="0"/>
                  </a:lnTo>
                  <a:lnTo>
                    <a:pt x="15" y="0"/>
                  </a:lnTo>
                  <a:lnTo>
                    <a:pt x="15" y="380"/>
                  </a:lnTo>
                  <a:lnTo>
                    <a:pt x="234" y="892"/>
                  </a:lnTo>
                  <a:lnTo>
                    <a:pt x="219"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1" name="Freeform 14"/>
            <p:cNvSpPr/>
            <p:nvPr/>
          </p:nvSpPr>
          <p:spPr bwMode="auto">
            <a:xfrm>
              <a:off x="1643063"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2" name="Freeform 15"/>
            <p:cNvSpPr>
              <a:spLocks noEditPoints="1"/>
            </p:cNvSpPr>
            <p:nvPr/>
          </p:nvSpPr>
          <p:spPr bwMode="auto">
            <a:xfrm>
              <a:off x="1685925" y="14208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16"/>
            <p:cNvSpPr>
              <a:spLocks noEditPoints="1"/>
            </p:cNvSpPr>
            <p:nvPr/>
          </p:nvSpPr>
          <p:spPr bwMode="auto">
            <a:xfrm>
              <a:off x="168592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17"/>
            <p:cNvSpPr/>
            <p:nvPr/>
          </p:nvSpPr>
          <p:spPr bwMode="auto">
            <a:xfrm>
              <a:off x="1743075" y="4763"/>
              <a:ext cx="419100" cy="522288"/>
            </a:xfrm>
            <a:custGeom>
              <a:avLst/>
              <a:gdLst/>
              <a:ahLst/>
              <a:cxnLst/>
              <a:rect l="0" t="0" r="r" b="b"/>
              <a:pathLst>
                <a:path w="264" h="329">
                  <a:moveTo>
                    <a:pt x="252" y="329"/>
                  </a:moveTo>
                  <a:lnTo>
                    <a:pt x="45" y="120"/>
                  </a:lnTo>
                  <a:lnTo>
                    <a:pt x="0" y="6"/>
                  </a:lnTo>
                  <a:lnTo>
                    <a:pt x="15" y="0"/>
                  </a:lnTo>
                  <a:lnTo>
                    <a:pt x="60" y="111"/>
                  </a:lnTo>
                  <a:lnTo>
                    <a:pt x="264" y="317"/>
                  </a:lnTo>
                  <a:lnTo>
                    <a:pt x="252" y="32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18"/>
            <p:cNvSpPr>
              <a:spLocks noEditPoints="1"/>
            </p:cNvSpPr>
            <p:nvPr/>
          </p:nvSpPr>
          <p:spPr bwMode="auto">
            <a:xfrm>
              <a:off x="2119313"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9"/>
            <p:cNvSpPr/>
            <p:nvPr/>
          </p:nvSpPr>
          <p:spPr bwMode="auto">
            <a:xfrm>
              <a:off x="952500" y="4763"/>
              <a:ext cx="152400" cy="908050"/>
            </a:xfrm>
            <a:custGeom>
              <a:avLst/>
              <a:gdLst/>
              <a:ahLst/>
              <a:cxnLst/>
              <a:rect l="0" t="0" r="r" b="b"/>
              <a:pathLst>
                <a:path w="96" h="572">
                  <a:moveTo>
                    <a:pt x="15" y="572"/>
                  </a:moveTo>
                  <a:lnTo>
                    <a:pt x="0" y="572"/>
                  </a:lnTo>
                  <a:lnTo>
                    <a:pt x="0" y="189"/>
                  </a:lnTo>
                  <a:lnTo>
                    <a:pt x="81" y="0"/>
                  </a:lnTo>
                  <a:lnTo>
                    <a:pt x="96" y="6"/>
                  </a:lnTo>
                  <a:lnTo>
                    <a:pt x="15" y="192"/>
                  </a:lnTo>
                  <a:lnTo>
                    <a:pt x="15" y="57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20"/>
            <p:cNvSpPr>
              <a:spLocks noEditPoints="1"/>
            </p:cNvSpPr>
            <p:nvPr/>
          </p:nvSpPr>
          <p:spPr bwMode="auto">
            <a:xfrm>
              <a:off x="866775"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2"/>
                    <a:pt x="4" y="20"/>
                  </a:cubicBezTo>
                  <a:cubicBezTo>
                    <a:pt x="4" y="29"/>
                    <a:pt x="11"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21"/>
            <p:cNvSpPr>
              <a:spLocks noEditPoints="1"/>
            </p:cNvSpPr>
            <p:nvPr/>
          </p:nvSpPr>
          <p:spPr bwMode="auto">
            <a:xfrm>
              <a:off x="890588" y="15541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22"/>
            <p:cNvSpPr/>
            <p:nvPr/>
          </p:nvSpPr>
          <p:spPr bwMode="auto">
            <a:xfrm>
              <a:off x="738188" y="5622925"/>
              <a:ext cx="338138" cy="1216025"/>
            </a:xfrm>
            <a:custGeom>
              <a:avLst/>
              <a:gdLst/>
              <a:ahLst/>
              <a:cxnLst/>
              <a:rect l="0" t="0" r="r" b="b"/>
              <a:pathLst>
                <a:path w="213" h="766">
                  <a:moveTo>
                    <a:pt x="213" y="766"/>
                  </a:moveTo>
                  <a:lnTo>
                    <a:pt x="195" y="766"/>
                  </a:lnTo>
                  <a:lnTo>
                    <a:pt x="195" y="464"/>
                  </a:lnTo>
                  <a:lnTo>
                    <a:pt x="0" y="6"/>
                  </a:lnTo>
                  <a:lnTo>
                    <a:pt x="12" y="0"/>
                  </a:lnTo>
                  <a:lnTo>
                    <a:pt x="213" y="461"/>
                  </a:lnTo>
                  <a:lnTo>
                    <a:pt x="213"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23"/>
            <p:cNvSpPr>
              <a:spLocks noEditPoints="1"/>
            </p:cNvSpPr>
            <p:nvPr/>
          </p:nvSpPr>
          <p:spPr bwMode="auto">
            <a:xfrm>
              <a:off x="647700" y="5480050"/>
              <a:ext cx="157163" cy="157163"/>
            </a:xfrm>
            <a:custGeom>
              <a:avLst/>
              <a:gdLst/>
              <a:ahLst/>
              <a:cxnLst/>
              <a:rect l="0" t="0" r="r" b="b"/>
              <a:pathLst>
                <a:path w="33" h="33">
                  <a:moveTo>
                    <a:pt x="17" y="33"/>
                  </a:moveTo>
                  <a:cubicBezTo>
                    <a:pt x="8" y="33"/>
                    <a:pt x="0" y="26"/>
                    <a:pt x="0" y="17"/>
                  </a:cubicBezTo>
                  <a:cubicBezTo>
                    <a:pt x="0" y="8"/>
                    <a:pt x="8" y="0"/>
                    <a:pt x="17" y="0"/>
                  </a:cubicBezTo>
                  <a:cubicBezTo>
                    <a:pt x="26" y="0"/>
                    <a:pt x="33" y="8"/>
                    <a:pt x="33" y="17"/>
                  </a:cubicBezTo>
                  <a:cubicBezTo>
                    <a:pt x="33" y="26"/>
                    <a:pt x="26" y="33"/>
                    <a:pt x="17" y="33"/>
                  </a:cubicBezTo>
                  <a:close/>
                  <a:moveTo>
                    <a:pt x="17" y="4"/>
                  </a:moveTo>
                  <a:cubicBezTo>
                    <a:pt x="10" y="4"/>
                    <a:pt x="4" y="10"/>
                    <a:pt x="4" y="17"/>
                  </a:cubicBezTo>
                  <a:cubicBezTo>
                    <a:pt x="4" y="24"/>
                    <a:pt x="10" y="29"/>
                    <a:pt x="17" y="29"/>
                  </a:cubicBezTo>
                  <a:cubicBezTo>
                    <a:pt x="23" y="29"/>
                    <a:pt x="29" y="24"/>
                    <a:pt x="29" y="17"/>
                  </a:cubicBezTo>
                  <a:cubicBezTo>
                    <a:pt x="29" y="10"/>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24"/>
            <p:cNvSpPr>
              <a:spLocks noEditPoints="1"/>
            </p:cNvSpPr>
            <p:nvPr/>
          </p:nvSpPr>
          <p:spPr bwMode="auto">
            <a:xfrm>
              <a:off x="66675" y="903288"/>
              <a:ext cx="190500" cy="190500"/>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2"/>
                    <a:pt x="4" y="20"/>
                  </a:cubicBezTo>
                  <a:cubicBezTo>
                    <a:pt x="4" y="29"/>
                    <a:pt x="12" y="36"/>
                    <a:pt x="20" y="36"/>
                  </a:cubicBezTo>
                  <a:cubicBezTo>
                    <a:pt x="29" y="36"/>
                    <a:pt x="36" y="29"/>
                    <a:pt x="36" y="20"/>
                  </a:cubicBezTo>
                  <a:cubicBezTo>
                    <a:pt x="36" y="12"/>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Freeform 25"/>
            <p:cNvSpPr/>
            <p:nvPr/>
          </p:nvSpPr>
          <p:spPr bwMode="auto">
            <a:xfrm>
              <a:off x="0" y="3897313"/>
              <a:ext cx="133350" cy="266700"/>
            </a:xfrm>
            <a:custGeom>
              <a:avLst/>
              <a:gdLst/>
              <a:ahLst/>
              <a:cxnLst/>
              <a:rect l="0" t="0" r="r" b="b"/>
              <a:pathLst>
                <a:path w="84" h="168">
                  <a:moveTo>
                    <a:pt x="69" y="168"/>
                  </a:moveTo>
                  <a:lnTo>
                    <a:pt x="0" y="6"/>
                  </a:lnTo>
                  <a:lnTo>
                    <a:pt x="12" y="0"/>
                  </a:lnTo>
                  <a:lnTo>
                    <a:pt x="84" y="162"/>
                  </a:lnTo>
                  <a:lnTo>
                    <a:pt x="69" y="16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3" name="Freeform 26"/>
            <p:cNvSpPr>
              <a:spLocks noEditPoints="1"/>
            </p:cNvSpPr>
            <p:nvPr/>
          </p:nvSpPr>
          <p:spPr bwMode="auto">
            <a:xfrm>
              <a:off x="66675" y="414972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27"/>
            <p:cNvSpPr/>
            <p:nvPr/>
          </p:nvSpPr>
          <p:spPr bwMode="auto">
            <a:xfrm>
              <a:off x="0" y="1644650"/>
              <a:ext cx="133350" cy="269875"/>
            </a:xfrm>
            <a:custGeom>
              <a:avLst/>
              <a:gdLst/>
              <a:ahLst/>
              <a:cxnLst/>
              <a:rect l="0" t="0" r="r" b="b"/>
              <a:pathLst>
                <a:path w="84" h="170">
                  <a:moveTo>
                    <a:pt x="12" y="170"/>
                  </a:moveTo>
                  <a:lnTo>
                    <a:pt x="0" y="164"/>
                  </a:lnTo>
                  <a:lnTo>
                    <a:pt x="69" y="0"/>
                  </a:lnTo>
                  <a:lnTo>
                    <a:pt x="84" y="6"/>
                  </a:lnTo>
                  <a:lnTo>
                    <a:pt x="12" y="17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28"/>
            <p:cNvSpPr>
              <a:spLocks noEditPoints="1"/>
            </p:cNvSpPr>
            <p:nvPr/>
          </p:nvSpPr>
          <p:spPr bwMode="auto">
            <a:xfrm>
              <a:off x="66675" y="146843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9"/>
            <p:cNvSpPr/>
            <p:nvPr/>
          </p:nvSpPr>
          <p:spPr bwMode="auto">
            <a:xfrm>
              <a:off x="695325" y="4763"/>
              <a:ext cx="309563" cy="1558925"/>
            </a:xfrm>
            <a:custGeom>
              <a:avLst/>
              <a:gdLst/>
              <a:ahLst/>
              <a:cxnLst/>
              <a:rect l="0" t="0" r="r" b="b"/>
              <a:pathLst>
                <a:path w="195" h="982">
                  <a:moveTo>
                    <a:pt x="195" y="982"/>
                  </a:moveTo>
                  <a:lnTo>
                    <a:pt x="177" y="982"/>
                  </a:lnTo>
                  <a:lnTo>
                    <a:pt x="177" y="805"/>
                  </a:lnTo>
                  <a:lnTo>
                    <a:pt x="0" y="629"/>
                  </a:lnTo>
                  <a:lnTo>
                    <a:pt x="0" y="0"/>
                  </a:lnTo>
                  <a:lnTo>
                    <a:pt x="18" y="0"/>
                  </a:lnTo>
                  <a:lnTo>
                    <a:pt x="18" y="623"/>
                  </a:lnTo>
                  <a:lnTo>
                    <a:pt x="195" y="796"/>
                  </a:lnTo>
                  <a:lnTo>
                    <a:pt x="195" y="98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Freeform 30"/>
            <p:cNvSpPr>
              <a:spLocks noEditPoints="1"/>
            </p:cNvSpPr>
            <p:nvPr/>
          </p:nvSpPr>
          <p:spPr bwMode="auto">
            <a:xfrm>
              <a:off x="57150" y="48815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8" name="Freeform 31"/>
            <p:cNvSpPr/>
            <p:nvPr/>
          </p:nvSpPr>
          <p:spPr bwMode="auto">
            <a:xfrm>
              <a:off x="138113" y="5060950"/>
              <a:ext cx="304800" cy="1778000"/>
            </a:xfrm>
            <a:custGeom>
              <a:avLst/>
              <a:gdLst/>
              <a:ahLst/>
              <a:cxnLst/>
              <a:rect l="0" t="0" r="r" b="b"/>
              <a:pathLst>
                <a:path w="192" h="1120">
                  <a:moveTo>
                    <a:pt x="192" y="1120"/>
                  </a:moveTo>
                  <a:lnTo>
                    <a:pt x="177" y="1120"/>
                  </a:lnTo>
                  <a:lnTo>
                    <a:pt x="177" y="360"/>
                  </a:lnTo>
                  <a:lnTo>
                    <a:pt x="0" y="183"/>
                  </a:lnTo>
                  <a:lnTo>
                    <a:pt x="0" y="0"/>
                  </a:lnTo>
                  <a:lnTo>
                    <a:pt x="15" y="0"/>
                  </a:lnTo>
                  <a:lnTo>
                    <a:pt x="15" y="177"/>
                  </a:lnTo>
                  <a:lnTo>
                    <a:pt x="192" y="354"/>
                  </a:lnTo>
                  <a:lnTo>
                    <a:pt x="192" y="112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32"/>
            <p:cNvSpPr>
              <a:spLocks noEditPoints="1"/>
            </p:cNvSpPr>
            <p:nvPr/>
          </p:nvSpPr>
          <p:spPr bwMode="auto">
            <a:xfrm>
              <a:off x="561975" y="6430963"/>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Rectangle 33"/>
            <p:cNvSpPr>
              <a:spLocks noChangeArrowheads="1"/>
            </p:cNvSpPr>
            <p:nvPr/>
          </p:nvSpPr>
          <p:spPr bwMode="auto">
            <a:xfrm>
              <a:off x="642938" y="6610350"/>
              <a:ext cx="23813" cy="242888"/>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41" name="Freeform 34"/>
            <p:cNvSpPr>
              <a:spLocks noEditPoints="1"/>
            </p:cNvSpPr>
            <p:nvPr/>
          </p:nvSpPr>
          <p:spPr bwMode="auto">
            <a:xfrm>
              <a:off x="76200" y="6430963"/>
              <a:ext cx="190500" cy="188913"/>
            </a:xfrm>
            <a:custGeom>
              <a:avLst/>
              <a:gdLst/>
              <a:ahLst/>
              <a:cxnLst/>
              <a:rect l="0" t="0" r="r" b="b"/>
              <a:pathLst>
                <a:path w="40" h="40">
                  <a:moveTo>
                    <a:pt x="20" y="40"/>
                  </a:moveTo>
                  <a:cubicBezTo>
                    <a:pt x="9" y="40"/>
                    <a:pt x="0" y="31"/>
                    <a:pt x="0" y="20"/>
                  </a:cubicBezTo>
                  <a:cubicBezTo>
                    <a:pt x="0" y="9"/>
                    <a:pt x="9" y="0"/>
                    <a:pt x="20" y="0"/>
                  </a:cubicBezTo>
                  <a:cubicBezTo>
                    <a:pt x="32" y="0"/>
                    <a:pt x="40" y="9"/>
                    <a:pt x="40" y="20"/>
                  </a:cubicBezTo>
                  <a:cubicBezTo>
                    <a:pt x="40" y="31"/>
                    <a:pt x="32"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35"/>
            <p:cNvSpPr/>
            <p:nvPr/>
          </p:nvSpPr>
          <p:spPr bwMode="auto">
            <a:xfrm>
              <a:off x="0" y="5978525"/>
              <a:ext cx="190500" cy="461963"/>
            </a:xfrm>
            <a:custGeom>
              <a:avLst/>
              <a:gdLst/>
              <a:ahLst/>
              <a:cxnLst/>
              <a:rect l="0" t="0" r="r" b="b"/>
              <a:pathLst>
                <a:path w="120" h="291">
                  <a:moveTo>
                    <a:pt x="120" y="291"/>
                  </a:moveTo>
                  <a:lnTo>
                    <a:pt x="105" y="291"/>
                  </a:lnTo>
                  <a:lnTo>
                    <a:pt x="105" y="114"/>
                  </a:lnTo>
                  <a:lnTo>
                    <a:pt x="0" y="9"/>
                  </a:lnTo>
                  <a:lnTo>
                    <a:pt x="12" y="0"/>
                  </a:lnTo>
                  <a:lnTo>
                    <a:pt x="120" y="108"/>
                  </a:lnTo>
                  <a:lnTo>
                    <a:pt x="120" y="29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36"/>
            <p:cNvSpPr/>
            <p:nvPr/>
          </p:nvSpPr>
          <p:spPr bwMode="auto">
            <a:xfrm>
              <a:off x="1014413" y="1801813"/>
              <a:ext cx="214313" cy="755650"/>
            </a:xfrm>
            <a:custGeom>
              <a:avLst/>
              <a:gdLst/>
              <a:ahLst/>
              <a:cxnLst/>
              <a:rect l="0" t="0" r="r" b="b"/>
              <a:pathLst>
                <a:path w="135" h="476">
                  <a:moveTo>
                    <a:pt x="12" y="476"/>
                  </a:moveTo>
                  <a:lnTo>
                    <a:pt x="0" y="476"/>
                  </a:lnTo>
                  <a:lnTo>
                    <a:pt x="0" y="128"/>
                  </a:lnTo>
                  <a:lnTo>
                    <a:pt x="126" y="0"/>
                  </a:lnTo>
                  <a:lnTo>
                    <a:pt x="135" y="9"/>
                  </a:lnTo>
                  <a:lnTo>
                    <a:pt x="12" y="131"/>
                  </a:lnTo>
                  <a:lnTo>
                    <a:pt x="12" y="47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37"/>
            <p:cNvSpPr>
              <a:spLocks noEditPoints="1"/>
            </p:cNvSpPr>
            <p:nvPr/>
          </p:nvSpPr>
          <p:spPr bwMode="auto">
            <a:xfrm>
              <a:off x="938213" y="2547938"/>
              <a:ext cx="166688" cy="160338"/>
            </a:xfrm>
            <a:custGeom>
              <a:avLst/>
              <a:gdLst/>
              <a:ahLst/>
              <a:cxnLst/>
              <a:rect l="0" t="0" r="r" b="b"/>
              <a:pathLst>
                <a:path w="35" h="34">
                  <a:moveTo>
                    <a:pt x="18" y="34"/>
                  </a:moveTo>
                  <a:cubicBezTo>
                    <a:pt x="8" y="34"/>
                    <a:pt x="0" y="26"/>
                    <a:pt x="0" y="17"/>
                  </a:cubicBezTo>
                  <a:cubicBezTo>
                    <a:pt x="0" y="7"/>
                    <a:pt x="8" y="0"/>
                    <a:pt x="18" y="0"/>
                  </a:cubicBezTo>
                  <a:cubicBezTo>
                    <a:pt x="27" y="0"/>
                    <a:pt x="35" y="7"/>
                    <a:pt x="35" y="17"/>
                  </a:cubicBezTo>
                  <a:cubicBezTo>
                    <a:pt x="35" y="26"/>
                    <a:pt x="27" y="34"/>
                    <a:pt x="18" y="34"/>
                  </a:cubicBezTo>
                  <a:close/>
                  <a:moveTo>
                    <a:pt x="18" y="4"/>
                  </a:moveTo>
                  <a:cubicBezTo>
                    <a:pt x="10" y="4"/>
                    <a:pt x="4" y="10"/>
                    <a:pt x="4" y="17"/>
                  </a:cubicBezTo>
                  <a:cubicBezTo>
                    <a:pt x="4" y="24"/>
                    <a:pt x="10" y="30"/>
                    <a:pt x="18" y="30"/>
                  </a:cubicBezTo>
                  <a:cubicBezTo>
                    <a:pt x="25" y="30"/>
                    <a:pt x="31" y="24"/>
                    <a:pt x="31" y="17"/>
                  </a:cubicBezTo>
                  <a:cubicBezTo>
                    <a:pt x="31" y="10"/>
                    <a:pt x="25" y="4"/>
                    <a:pt x="18"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38"/>
            <p:cNvSpPr/>
            <p:nvPr/>
          </p:nvSpPr>
          <p:spPr bwMode="auto">
            <a:xfrm>
              <a:off x="595313" y="4763"/>
              <a:ext cx="638175" cy="4025900"/>
            </a:xfrm>
            <a:custGeom>
              <a:avLst/>
              <a:gdLst/>
              <a:ahLst/>
              <a:cxnLst/>
              <a:rect l="0" t="0" r="r" b="b"/>
              <a:pathLst>
                <a:path w="402" h="2536">
                  <a:moveTo>
                    <a:pt x="402" y="2536"/>
                  </a:moveTo>
                  <a:lnTo>
                    <a:pt x="387" y="2536"/>
                  </a:lnTo>
                  <a:lnTo>
                    <a:pt x="387" y="2311"/>
                  </a:lnTo>
                  <a:lnTo>
                    <a:pt x="0" y="1925"/>
                  </a:lnTo>
                  <a:lnTo>
                    <a:pt x="0" y="0"/>
                  </a:lnTo>
                  <a:lnTo>
                    <a:pt x="15" y="0"/>
                  </a:lnTo>
                  <a:lnTo>
                    <a:pt x="15" y="1916"/>
                  </a:lnTo>
                  <a:lnTo>
                    <a:pt x="402" y="2302"/>
                  </a:lnTo>
                  <a:lnTo>
                    <a:pt x="402" y="253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9"/>
            <p:cNvSpPr/>
            <p:nvPr/>
          </p:nvSpPr>
          <p:spPr bwMode="auto">
            <a:xfrm>
              <a:off x="1223963"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40"/>
            <p:cNvSpPr>
              <a:spLocks noEditPoints="1"/>
            </p:cNvSpPr>
            <p:nvPr/>
          </p:nvSpPr>
          <p:spPr bwMode="auto">
            <a:xfrm>
              <a:off x="1300163" y="1849438"/>
              <a:ext cx="109538" cy="107950"/>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8" name="Freeform 41"/>
            <p:cNvSpPr/>
            <p:nvPr/>
          </p:nvSpPr>
          <p:spPr bwMode="auto">
            <a:xfrm>
              <a:off x="280988" y="3417888"/>
              <a:ext cx="142875" cy="474663"/>
            </a:xfrm>
            <a:custGeom>
              <a:avLst/>
              <a:gdLst/>
              <a:ahLst/>
              <a:cxnLst/>
              <a:rect l="0" t="0" r="r" b="b"/>
              <a:pathLst>
                <a:path w="90" h="299">
                  <a:moveTo>
                    <a:pt x="12" y="299"/>
                  </a:moveTo>
                  <a:lnTo>
                    <a:pt x="0" y="299"/>
                  </a:lnTo>
                  <a:lnTo>
                    <a:pt x="0" y="80"/>
                  </a:lnTo>
                  <a:lnTo>
                    <a:pt x="81" y="0"/>
                  </a:lnTo>
                  <a:lnTo>
                    <a:pt x="90" y="8"/>
                  </a:lnTo>
                  <a:lnTo>
                    <a:pt x="12" y="83"/>
                  </a:lnTo>
                  <a:lnTo>
                    <a:pt x="12" y="299"/>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9" name="Freeform 42"/>
            <p:cNvSpPr>
              <a:spLocks noEditPoints="1"/>
            </p:cNvSpPr>
            <p:nvPr/>
          </p:nvSpPr>
          <p:spPr bwMode="auto">
            <a:xfrm>
              <a:off x="238125" y="3883025"/>
              <a:ext cx="109538" cy="109538"/>
            </a:xfrm>
            <a:custGeom>
              <a:avLst/>
              <a:gdLst/>
              <a:ahLst/>
              <a:cxnLst/>
              <a:rect l="0" t="0" r="r" b="b"/>
              <a:pathLst>
                <a:path w="23" h="23">
                  <a:moveTo>
                    <a:pt x="11" y="23"/>
                  </a:moveTo>
                  <a:cubicBezTo>
                    <a:pt x="5" y="23"/>
                    <a:pt x="0" y="18"/>
                    <a:pt x="0" y="12"/>
                  </a:cubicBezTo>
                  <a:cubicBezTo>
                    <a:pt x="0" y="5"/>
                    <a:pt x="5" y="0"/>
                    <a:pt x="11" y="0"/>
                  </a:cubicBezTo>
                  <a:cubicBezTo>
                    <a:pt x="17" y="0"/>
                    <a:pt x="23" y="5"/>
                    <a:pt x="23" y="12"/>
                  </a:cubicBezTo>
                  <a:cubicBezTo>
                    <a:pt x="23" y="18"/>
                    <a:pt x="17" y="23"/>
                    <a:pt x="11" y="23"/>
                  </a:cubicBezTo>
                  <a:close/>
                  <a:moveTo>
                    <a:pt x="11" y="4"/>
                  </a:moveTo>
                  <a:cubicBezTo>
                    <a:pt x="7" y="4"/>
                    <a:pt x="4" y="8"/>
                    <a:pt x="4" y="12"/>
                  </a:cubicBezTo>
                  <a:cubicBezTo>
                    <a:pt x="4" y="16"/>
                    <a:pt x="7" y="19"/>
                    <a:pt x="11" y="19"/>
                  </a:cubicBezTo>
                  <a:cubicBezTo>
                    <a:pt x="15" y="19"/>
                    <a:pt x="19" y="16"/>
                    <a:pt x="19" y="12"/>
                  </a:cubicBezTo>
                  <a:cubicBezTo>
                    <a:pt x="19" y="8"/>
                    <a:pt x="15" y="4"/>
                    <a:pt x="11"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0" name="Freeform 43"/>
            <p:cNvSpPr/>
            <p:nvPr/>
          </p:nvSpPr>
          <p:spPr bwMode="auto">
            <a:xfrm>
              <a:off x="4763" y="2166938"/>
              <a:ext cx="114300" cy="452438"/>
            </a:xfrm>
            <a:custGeom>
              <a:avLst/>
              <a:gdLst/>
              <a:ahLst/>
              <a:cxnLst/>
              <a:rect l="0" t="0" r="r" b="b"/>
              <a:pathLst>
                <a:path w="72" h="285">
                  <a:moveTo>
                    <a:pt x="6" y="285"/>
                  </a:moveTo>
                  <a:lnTo>
                    <a:pt x="0" y="276"/>
                  </a:lnTo>
                  <a:lnTo>
                    <a:pt x="60" y="216"/>
                  </a:lnTo>
                  <a:lnTo>
                    <a:pt x="60" y="0"/>
                  </a:lnTo>
                  <a:lnTo>
                    <a:pt x="72" y="0"/>
                  </a:lnTo>
                  <a:lnTo>
                    <a:pt x="72" y="222"/>
                  </a:lnTo>
                  <a:lnTo>
                    <a:pt x="6" y="28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1" name="Freeform 44"/>
            <p:cNvSpPr>
              <a:spLocks noEditPoints="1"/>
            </p:cNvSpPr>
            <p:nvPr/>
          </p:nvSpPr>
          <p:spPr bwMode="auto">
            <a:xfrm>
              <a:off x="52388" y="2066925"/>
              <a:ext cx="109538" cy="109538"/>
            </a:xfrm>
            <a:custGeom>
              <a:avLst/>
              <a:gdLst/>
              <a:ahLst/>
              <a:cxnLst/>
              <a:rect l="0" t="0" r="r" b="b"/>
              <a:pathLst>
                <a:path w="23" h="23">
                  <a:moveTo>
                    <a:pt x="12" y="23"/>
                  </a:moveTo>
                  <a:cubicBezTo>
                    <a:pt x="5" y="23"/>
                    <a:pt x="0" y="18"/>
                    <a:pt x="0" y="12"/>
                  </a:cubicBezTo>
                  <a:cubicBezTo>
                    <a:pt x="0" y="5"/>
                    <a:pt x="5" y="0"/>
                    <a:pt x="12" y="0"/>
                  </a:cubicBezTo>
                  <a:cubicBezTo>
                    <a:pt x="18" y="0"/>
                    <a:pt x="23" y="5"/>
                    <a:pt x="23" y="12"/>
                  </a:cubicBezTo>
                  <a:cubicBezTo>
                    <a:pt x="23" y="18"/>
                    <a:pt x="18" y="23"/>
                    <a:pt x="12" y="23"/>
                  </a:cubicBezTo>
                  <a:close/>
                  <a:moveTo>
                    <a:pt x="12" y="4"/>
                  </a:moveTo>
                  <a:cubicBezTo>
                    <a:pt x="8" y="4"/>
                    <a:pt x="4" y="8"/>
                    <a:pt x="4" y="12"/>
                  </a:cubicBezTo>
                  <a:cubicBezTo>
                    <a:pt x="4" y="16"/>
                    <a:pt x="8" y="19"/>
                    <a:pt x="12" y="19"/>
                  </a:cubicBezTo>
                  <a:cubicBezTo>
                    <a:pt x="16" y="19"/>
                    <a:pt x="19" y="16"/>
                    <a:pt x="19" y="12"/>
                  </a:cubicBezTo>
                  <a:cubicBezTo>
                    <a:pt x="19"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2" name="Rectangle 45"/>
            <p:cNvSpPr>
              <a:spLocks noChangeArrowheads="1"/>
            </p:cNvSpPr>
            <p:nvPr/>
          </p:nvSpPr>
          <p:spPr bwMode="auto">
            <a:xfrm>
              <a:off x="1228725"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53" name="Freeform 46"/>
            <p:cNvSpPr/>
            <p:nvPr/>
          </p:nvSpPr>
          <p:spPr bwMode="auto">
            <a:xfrm>
              <a:off x="1319213" y="5041900"/>
              <a:ext cx="371475" cy="1801813"/>
            </a:xfrm>
            <a:custGeom>
              <a:avLst/>
              <a:gdLst/>
              <a:ahLst/>
              <a:cxnLst/>
              <a:rect l="0" t="0" r="r" b="b"/>
              <a:pathLst>
                <a:path w="234" h="1135">
                  <a:moveTo>
                    <a:pt x="15" y="1135"/>
                  </a:moveTo>
                  <a:lnTo>
                    <a:pt x="0" y="1135"/>
                  </a:lnTo>
                  <a:lnTo>
                    <a:pt x="0" y="515"/>
                  </a:lnTo>
                  <a:lnTo>
                    <a:pt x="0" y="512"/>
                  </a:lnTo>
                  <a:lnTo>
                    <a:pt x="219" y="0"/>
                  </a:lnTo>
                  <a:lnTo>
                    <a:pt x="234"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4" name="Freeform 47"/>
            <p:cNvSpPr>
              <a:spLocks noEditPoints="1"/>
            </p:cNvSpPr>
            <p:nvPr/>
          </p:nvSpPr>
          <p:spPr bwMode="auto">
            <a:xfrm>
              <a:off x="1147763"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5" name="Freeform 48"/>
            <p:cNvSpPr/>
            <p:nvPr/>
          </p:nvSpPr>
          <p:spPr bwMode="auto">
            <a:xfrm>
              <a:off x="819150" y="3983038"/>
              <a:ext cx="347663" cy="2860675"/>
            </a:xfrm>
            <a:custGeom>
              <a:avLst/>
              <a:gdLst/>
              <a:ahLst/>
              <a:cxnLst/>
              <a:rect l="0" t="0" r="r" b="b"/>
              <a:pathLst>
                <a:path w="219" h="1802">
                  <a:moveTo>
                    <a:pt x="219" y="1802"/>
                  </a:moveTo>
                  <a:lnTo>
                    <a:pt x="201" y="1802"/>
                  </a:lnTo>
                  <a:lnTo>
                    <a:pt x="201" y="1185"/>
                  </a:lnTo>
                  <a:lnTo>
                    <a:pt x="0" y="3"/>
                  </a:lnTo>
                  <a:lnTo>
                    <a:pt x="15" y="0"/>
                  </a:lnTo>
                  <a:lnTo>
                    <a:pt x="219" y="1185"/>
                  </a:lnTo>
                  <a:lnTo>
                    <a:pt x="219" y="180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6" name="Freeform 49"/>
            <p:cNvSpPr>
              <a:spLocks noEditPoints="1"/>
            </p:cNvSpPr>
            <p:nvPr/>
          </p:nvSpPr>
          <p:spPr bwMode="auto">
            <a:xfrm>
              <a:off x="728663" y="3806825"/>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8"/>
                    <a:pt x="11" y="36"/>
                    <a:pt x="20" y="36"/>
                  </a:cubicBezTo>
                  <a:cubicBezTo>
                    <a:pt x="29" y="36"/>
                    <a:pt x="36" y="28"/>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7" name="Freeform 50"/>
            <p:cNvSpPr>
              <a:spLocks noEditPoints="1"/>
            </p:cNvSpPr>
            <p:nvPr/>
          </p:nvSpPr>
          <p:spPr bwMode="auto">
            <a:xfrm>
              <a:off x="1624013"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8" name="Freeform 51"/>
            <p:cNvSpPr/>
            <p:nvPr/>
          </p:nvSpPr>
          <p:spPr bwMode="auto">
            <a:xfrm>
              <a:off x="1404938" y="5422900"/>
              <a:ext cx="371475" cy="1425575"/>
            </a:xfrm>
            <a:custGeom>
              <a:avLst/>
              <a:gdLst/>
              <a:ahLst/>
              <a:cxnLst/>
              <a:rect l="0" t="0" r="r" b="b"/>
              <a:pathLst>
                <a:path w="234" h="898">
                  <a:moveTo>
                    <a:pt x="18" y="898"/>
                  </a:moveTo>
                  <a:lnTo>
                    <a:pt x="0" y="898"/>
                  </a:lnTo>
                  <a:lnTo>
                    <a:pt x="0" y="515"/>
                  </a:lnTo>
                  <a:lnTo>
                    <a:pt x="0" y="512"/>
                  </a:lnTo>
                  <a:lnTo>
                    <a:pt x="222" y="0"/>
                  </a:lnTo>
                  <a:lnTo>
                    <a:pt x="234"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59" name="Freeform 52"/>
            <p:cNvSpPr/>
            <p:nvPr/>
          </p:nvSpPr>
          <p:spPr bwMode="auto">
            <a:xfrm>
              <a:off x="1666875"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0" name="Freeform 53"/>
            <p:cNvSpPr>
              <a:spLocks noEditPoints="1"/>
            </p:cNvSpPr>
            <p:nvPr/>
          </p:nvSpPr>
          <p:spPr bwMode="auto">
            <a:xfrm>
              <a:off x="1709738"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1" name="Freeform 54"/>
            <p:cNvSpPr>
              <a:spLocks noEditPoints="1"/>
            </p:cNvSpPr>
            <p:nvPr/>
          </p:nvSpPr>
          <p:spPr bwMode="auto">
            <a:xfrm>
              <a:off x="1709738"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2" name="Freeform 55"/>
            <p:cNvSpPr/>
            <p:nvPr/>
          </p:nvSpPr>
          <p:spPr bwMode="auto">
            <a:xfrm>
              <a:off x="1766888" y="6330950"/>
              <a:ext cx="419100" cy="527050"/>
            </a:xfrm>
            <a:custGeom>
              <a:avLst/>
              <a:gdLst/>
              <a:ahLst/>
              <a:cxnLst/>
              <a:rect l="0" t="0" r="r" b="b"/>
              <a:pathLst>
                <a:path w="264" h="332">
                  <a:moveTo>
                    <a:pt x="12" y="332"/>
                  </a:moveTo>
                  <a:lnTo>
                    <a:pt x="0" y="326"/>
                  </a:lnTo>
                  <a:lnTo>
                    <a:pt x="45" y="206"/>
                  </a:lnTo>
                  <a:lnTo>
                    <a:pt x="255" y="0"/>
                  </a:lnTo>
                  <a:lnTo>
                    <a:pt x="264" y="12"/>
                  </a:lnTo>
                  <a:lnTo>
                    <a:pt x="60" y="215"/>
                  </a:lnTo>
                  <a:lnTo>
                    <a:pt x="12"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3" name="Freeform 56"/>
            <p:cNvSpPr>
              <a:spLocks noEditPoints="1"/>
            </p:cNvSpPr>
            <p:nvPr/>
          </p:nvSpPr>
          <p:spPr bwMode="auto">
            <a:xfrm>
              <a:off x="2147888"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4" name="Freeform 57"/>
            <p:cNvSpPr/>
            <p:nvPr/>
          </p:nvSpPr>
          <p:spPr bwMode="auto">
            <a:xfrm>
              <a:off x="504825" y="9525"/>
              <a:ext cx="233363" cy="5103813"/>
            </a:xfrm>
            <a:custGeom>
              <a:avLst/>
              <a:gdLst/>
              <a:ahLst/>
              <a:cxnLst/>
              <a:rect l="0" t="0" r="r" b="b"/>
              <a:pathLst>
                <a:path w="147" h="3215">
                  <a:moveTo>
                    <a:pt x="132" y="3215"/>
                  </a:moveTo>
                  <a:lnTo>
                    <a:pt x="129" y="2754"/>
                  </a:lnTo>
                  <a:lnTo>
                    <a:pt x="0" y="1901"/>
                  </a:lnTo>
                  <a:lnTo>
                    <a:pt x="0" y="0"/>
                  </a:lnTo>
                  <a:lnTo>
                    <a:pt x="15" y="0"/>
                  </a:lnTo>
                  <a:lnTo>
                    <a:pt x="15" y="1898"/>
                  </a:lnTo>
                  <a:lnTo>
                    <a:pt x="144" y="2754"/>
                  </a:lnTo>
                  <a:lnTo>
                    <a:pt x="147" y="3215"/>
                  </a:lnTo>
                  <a:lnTo>
                    <a:pt x="132" y="321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65" name="Freeform 58"/>
            <p:cNvSpPr>
              <a:spLocks noEditPoints="1"/>
            </p:cNvSpPr>
            <p:nvPr/>
          </p:nvSpPr>
          <p:spPr bwMode="auto">
            <a:xfrm>
              <a:off x="633413" y="5103813"/>
              <a:ext cx="185738" cy="185738"/>
            </a:xfrm>
            <a:custGeom>
              <a:avLst/>
              <a:gdLst/>
              <a:ahLst/>
              <a:cxnLst/>
              <a:rect l="0" t="0" r="r" b="b"/>
              <a:pathLst>
                <a:path w="39" h="39">
                  <a:moveTo>
                    <a:pt x="20" y="39"/>
                  </a:moveTo>
                  <a:cubicBezTo>
                    <a:pt x="9" y="39"/>
                    <a:pt x="0" y="30"/>
                    <a:pt x="0" y="19"/>
                  </a:cubicBezTo>
                  <a:cubicBezTo>
                    <a:pt x="0" y="9"/>
                    <a:pt x="9" y="0"/>
                    <a:pt x="20" y="0"/>
                  </a:cubicBezTo>
                  <a:cubicBezTo>
                    <a:pt x="30" y="0"/>
                    <a:pt x="39" y="9"/>
                    <a:pt x="39" y="19"/>
                  </a:cubicBezTo>
                  <a:cubicBezTo>
                    <a:pt x="39" y="30"/>
                    <a:pt x="30" y="39"/>
                    <a:pt x="20" y="39"/>
                  </a:cubicBezTo>
                  <a:close/>
                  <a:moveTo>
                    <a:pt x="20" y="4"/>
                  </a:moveTo>
                  <a:cubicBezTo>
                    <a:pt x="11" y="4"/>
                    <a:pt x="4" y="11"/>
                    <a:pt x="4" y="19"/>
                  </a:cubicBezTo>
                  <a:cubicBezTo>
                    <a:pt x="4" y="28"/>
                    <a:pt x="11" y="35"/>
                    <a:pt x="20" y="35"/>
                  </a:cubicBezTo>
                  <a:cubicBezTo>
                    <a:pt x="28" y="35"/>
                    <a:pt x="35" y="28"/>
                    <a:pt x="35" y="19"/>
                  </a:cubicBezTo>
                  <a:cubicBezTo>
                    <a:pt x="35"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sp>
        <p:nvSpPr>
          <p:cNvPr id="2" name="Title 1"/>
          <p:cNvSpPr>
            <a:spLocks noGrp="1"/>
          </p:cNvSpPr>
          <p:nvPr>
            <p:ph type="ctrTitle"/>
          </p:nvPr>
        </p:nvSpPr>
        <p:spPr>
          <a:xfrm>
            <a:off x="1876424" y="1122363"/>
            <a:ext cx="8791575" cy="2387600"/>
          </a:xfrm>
        </p:spPr>
        <p:txBody>
          <a:bodyPr anchor="b">
            <a:normAutofit/>
          </a:bodyPr>
          <a:lstStyle>
            <a:lvl1pPr algn="l">
              <a:defRPr sz="4800"/>
            </a:lvl1pPr>
          </a:lstStyle>
          <a:p>
            <a:r>
              <a:rPr lang="ru-RU" smtClean="0"/>
              <a:t>Образец заголовка</a:t>
            </a:r>
            <a:endParaRPr lang="en-US" dirty="0"/>
          </a:p>
        </p:txBody>
      </p:sp>
      <p:sp>
        <p:nvSpPr>
          <p:cNvPr id="3" name="Subtitle 2"/>
          <p:cNvSpPr>
            <a:spLocks noGrp="1"/>
          </p:cNvSpPr>
          <p:nvPr>
            <p:ph type="subTitle" idx="1"/>
          </p:nvPr>
        </p:nvSpPr>
        <p:spPr>
          <a:xfrm>
            <a:off x="1876424" y="3602038"/>
            <a:ext cx="8791575" cy="1655762"/>
          </a:xfrm>
        </p:spPr>
        <p:txBody>
          <a:bodyPr>
            <a:normAutofit/>
          </a:bodyPr>
          <a:lstStyle>
            <a:lvl1pPr marL="0" indent="0" algn="l">
              <a:buNone/>
              <a:defRPr sz="2000" cap="all" baseline="0">
                <a:solidFill>
                  <a:schemeClr val="tx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7077511" y="5410201"/>
            <a:ext cx="2743200" cy="365125"/>
          </a:xfrm>
        </p:spPr>
        <p:txBody>
          <a:bodyPr/>
          <a:lstStyle/>
          <a:p>
            <a:fld id="{EA377C35-2C91-4F69-B3EA-90169558946E}" type="datetimeFigureOut">
              <a:rPr lang="uk-UA" smtClean="0"/>
              <a:t>17.03.2015</a:t>
            </a:fld>
            <a:endParaRPr lang="uk-UA"/>
          </a:p>
        </p:txBody>
      </p:sp>
      <p:sp>
        <p:nvSpPr>
          <p:cNvPr id="5" name="Footer Placeholder 4"/>
          <p:cNvSpPr>
            <a:spLocks noGrp="1"/>
          </p:cNvSpPr>
          <p:nvPr>
            <p:ph type="ftr" sz="quarter" idx="11"/>
          </p:nvPr>
        </p:nvSpPr>
        <p:spPr>
          <a:xfrm>
            <a:off x="1876424" y="5410201"/>
            <a:ext cx="5124886" cy="365125"/>
          </a:xfrm>
        </p:spPr>
        <p:txBody>
          <a:bodyPr/>
          <a:lstStyle/>
          <a:p>
            <a:endParaRPr lang="uk-UA"/>
          </a:p>
        </p:txBody>
      </p:sp>
      <p:sp>
        <p:nvSpPr>
          <p:cNvPr id="6" name="Slide Number Placeholder 5"/>
          <p:cNvSpPr>
            <a:spLocks noGrp="1"/>
          </p:cNvSpPr>
          <p:nvPr>
            <p:ph type="sldNum" sz="quarter" idx="12"/>
          </p:nvPr>
        </p:nvSpPr>
        <p:spPr>
          <a:xfrm>
            <a:off x="9896911" y="5410199"/>
            <a:ext cx="771089" cy="365125"/>
          </a:xfrm>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10508853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0" y="4304664"/>
            <a:ext cx="9912355" cy="819355"/>
          </a:xfrm>
        </p:spPr>
        <p:txBody>
          <a:bodyPr anchor="b">
            <a:normAutofit/>
          </a:bodyPr>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141411" y="606426"/>
            <a:ext cx="9912354" cy="3299778"/>
          </a:xfrm>
          <a:prstGeom prst="round2DiagRect">
            <a:avLst>
              <a:gd name="adj1" fmla="val 4860"/>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3200"/>
            </a:lvl1pPr>
          </a:lstStyle>
          <a:p>
            <a:pPr marL="0" lvl="0" indent="0">
              <a:buNone/>
            </a:pPr>
            <a:r>
              <a:rPr lang="ru-RU" smtClean="0"/>
              <a:t>Вставка рисунка</a:t>
            </a:r>
            <a:endParaRPr lang="en-US" dirty="0"/>
          </a:p>
        </p:txBody>
      </p:sp>
      <p:sp>
        <p:nvSpPr>
          <p:cNvPr id="4" name="Text Placeholder 3"/>
          <p:cNvSpPr>
            <a:spLocks noGrp="1"/>
          </p:cNvSpPr>
          <p:nvPr>
            <p:ph type="body" sz="half" idx="2"/>
          </p:nvPr>
        </p:nvSpPr>
        <p:spPr>
          <a:xfrm>
            <a:off x="1141364" y="5124020"/>
            <a:ext cx="9910859" cy="682472"/>
          </a:xfrm>
        </p:spPr>
        <p:txBody>
          <a:bodyPr>
            <a:normAutofit/>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40089883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141456" y="609600"/>
            <a:ext cx="9905955" cy="3429000"/>
          </a:xfrm>
        </p:spPr>
        <p:txBody>
          <a:bodyPr anchor="ctr">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410" y="4419599"/>
            <a:ext cx="9904459" cy="1371599"/>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282543342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446212" y="609599"/>
            <a:ext cx="9302752" cy="2748429"/>
          </a:xfrm>
        </p:spPr>
        <p:txBody>
          <a:bodyPr anchor="ctr">
            <a:normAutofit/>
          </a:bodyPr>
          <a:lstStyle>
            <a:lvl1pPr>
              <a:defRPr sz="3600"/>
            </a:lvl1pPr>
          </a:lstStyle>
          <a:p>
            <a:r>
              <a:rPr lang="ru-RU" smtClean="0"/>
              <a:t>Образец заголовка</a:t>
            </a:r>
            <a:endParaRPr lang="en-US" dirty="0"/>
          </a:p>
        </p:txBody>
      </p:sp>
      <p:sp>
        <p:nvSpPr>
          <p:cNvPr id="12" name="Text Placeholder 3"/>
          <p:cNvSpPr>
            <a:spLocks noGrp="1"/>
          </p:cNvSpPr>
          <p:nvPr>
            <p:ph type="body" sz="half" idx="13"/>
          </p:nvPr>
        </p:nvSpPr>
        <p:spPr>
          <a:xfrm>
            <a:off x="1720644" y="3365557"/>
            <a:ext cx="8752299" cy="548968"/>
          </a:xfrm>
        </p:spPr>
        <p:txBody>
          <a:bodyPr anchor="t">
            <a:normAutofit/>
          </a:bodyPr>
          <a:lstStyle>
            <a:lvl1pPr marL="0" indent="0">
              <a:buNone/>
              <a:defRPr sz="1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4" name="Text Placeholder 3"/>
          <p:cNvSpPr>
            <a:spLocks noGrp="1"/>
          </p:cNvSpPr>
          <p:nvPr>
            <p:ph type="body" sz="half" idx="2"/>
          </p:nvPr>
        </p:nvSpPr>
        <p:spPr>
          <a:xfrm>
            <a:off x="1141411" y="4309919"/>
            <a:ext cx="9906002" cy="1489496"/>
          </a:xfrm>
        </p:spPr>
        <p:txBody>
          <a:bodyPr anchor="ct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
        <p:nvSpPr>
          <p:cNvPr id="60" name="TextBox 59"/>
          <p:cNvSpPr txBox="1"/>
          <p:nvPr/>
        </p:nvSpPr>
        <p:spPr>
          <a:xfrm>
            <a:off x="903512" y="732394"/>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
        <p:nvSpPr>
          <p:cNvPr id="61" name="TextBox 60"/>
          <p:cNvSpPr txBox="1"/>
          <p:nvPr/>
        </p:nvSpPr>
        <p:spPr>
          <a:xfrm>
            <a:off x="10537370" y="2764972"/>
            <a:ext cx="609600" cy="584776"/>
          </a:xfrm>
          <a:prstGeom prst="rect">
            <a:avLst/>
          </a:prstGeom>
        </p:spPr>
        <p:txBody>
          <a:bodyPr vert="horz" lIns="91440" tIns="45720" rIns="91440" bIns="45720" rtlCol="0" anchor="ctr">
            <a:noAutofit/>
          </a:bodyPr>
          <a:lstStyle>
            <a:lvl1pPr>
              <a:spcBef>
                <a:spcPct val="0"/>
              </a:spcBef>
              <a:buNone/>
              <a:defRPr sz="3200" b="0" cap="all">
                <a:ln w="3175" cmpd="sng">
                  <a:noFill/>
                </a:ln>
                <a:effectLst>
                  <a:glow rad="38100">
                    <a:schemeClr val="bg1">
                      <a:lumMod val="65000"/>
                      <a:lumOff val="35000"/>
                      <a:alpha val="40000"/>
                    </a:schemeClr>
                  </a:glow>
                  <a:outerShdw blurRad="28575" dist="38100" dir="14040000" algn="tl" rotWithShape="0">
                    <a:srgbClr val="000000">
                      <a:alpha val="25000"/>
                    </a:srgbClr>
                  </a:outerShdw>
                </a:effectLst>
                <a:latin typeface="+mj-lt"/>
                <a:ea typeface="+mj-ea"/>
                <a:cs typeface="Trebuchet MS"/>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vl6pPr>
              <a:defRPr>
                <a:solidFill>
                  <a:schemeClr val="tx2"/>
                </a:solidFill>
              </a:defRPr>
            </a:lvl6pPr>
            <a:lvl7pPr>
              <a:defRPr>
                <a:solidFill>
                  <a:schemeClr val="tx2"/>
                </a:solidFill>
              </a:defRPr>
            </a:lvl7pPr>
            <a:lvl8pPr>
              <a:defRPr>
                <a:solidFill>
                  <a:schemeClr val="tx2"/>
                </a:solidFill>
              </a:defRPr>
            </a:lvl8pPr>
            <a:lvl9pPr>
              <a:defRPr>
                <a:solidFill>
                  <a:schemeClr val="tx2"/>
                </a:solidFill>
              </a:defRPr>
            </a:lvl9pPr>
          </a:lstStyle>
          <a:p>
            <a:pPr lvl="0" algn="r"/>
            <a:r>
              <a:rPr lang="en-US" sz="8000" dirty="0">
                <a:solidFill>
                  <a:schemeClr val="tx1"/>
                </a:solidFill>
                <a:effectLst/>
              </a:rPr>
              <a:t>”</a:t>
            </a:r>
          </a:p>
        </p:txBody>
      </p:sp>
    </p:spTree>
    <p:extLst>
      <p:ext uri="{BB962C8B-B14F-4D97-AF65-F5344CB8AC3E}">
        <p14:creationId xmlns:p14="http://schemas.microsoft.com/office/powerpoint/2010/main" val="6639797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141410" y="2134041"/>
            <a:ext cx="9906001" cy="2511835"/>
          </a:xfrm>
        </p:spPr>
        <p:txBody>
          <a:bodyPr anchor="b">
            <a:normAutofit/>
          </a:bodyPr>
          <a:lstStyle>
            <a:lvl1pPr>
              <a:defRPr sz="3600"/>
            </a:lvl1pPr>
          </a:lstStyle>
          <a:p>
            <a:r>
              <a:rPr lang="ru-RU" smtClean="0"/>
              <a:t>Образец заголовка</a:t>
            </a:r>
            <a:endParaRPr lang="en-US" dirty="0"/>
          </a:p>
        </p:txBody>
      </p:sp>
      <p:sp>
        <p:nvSpPr>
          <p:cNvPr id="4" name="Text Placeholder 3"/>
          <p:cNvSpPr>
            <a:spLocks noGrp="1"/>
          </p:cNvSpPr>
          <p:nvPr>
            <p:ph type="body" sz="half" idx="2"/>
          </p:nvPr>
        </p:nvSpPr>
        <p:spPr>
          <a:xfrm>
            <a:off x="1141364" y="4657655"/>
            <a:ext cx="9904505" cy="1140644"/>
          </a:xfrm>
        </p:spPr>
        <p:txBody>
          <a:bodyPr anchor="t">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331773795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15" name="Title 1"/>
          <p:cNvSpPr>
            <a:spLocks noGrp="1"/>
          </p:cNvSpPr>
          <p:nvPr>
            <p:ph type="title"/>
          </p:nvPr>
        </p:nvSpPr>
        <p:spPr>
          <a:xfrm>
            <a:off x="1141413" y="609600"/>
            <a:ext cx="9905998" cy="1905000"/>
          </a:xfrm>
        </p:spPr>
        <p:txBody>
          <a:bodyPr/>
          <a:lstStyle/>
          <a:p>
            <a:r>
              <a:rPr lang="ru-RU" smtClean="0"/>
              <a:t>Образец заголовка</a:t>
            </a:r>
            <a:endParaRPr lang="en-US" dirty="0"/>
          </a:p>
        </p:txBody>
      </p:sp>
      <p:sp>
        <p:nvSpPr>
          <p:cNvPr id="7" name="Text Placeholder 2"/>
          <p:cNvSpPr>
            <a:spLocks noGrp="1"/>
          </p:cNvSpPr>
          <p:nvPr>
            <p:ph type="body" idx="1"/>
          </p:nvPr>
        </p:nvSpPr>
        <p:spPr>
          <a:xfrm>
            <a:off x="1141410" y="2674463"/>
            <a:ext cx="3196899"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8" name="Text Placeholder 3"/>
          <p:cNvSpPr>
            <a:spLocks noGrp="1"/>
          </p:cNvSpPr>
          <p:nvPr>
            <p:ph type="body" sz="half" idx="15"/>
          </p:nvPr>
        </p:nvSpPr>
        <p:spPr>
          <a:xfrm>
            <a:off x="1127918" y="3360263"/>
            <a:ext cx="3208735"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9" name="Text Placeholder 4"/>
          <p:cNvSpPr>
            <a:spLocks noGrp="1"/>
          </p:cNvSpPr>
          <p:nvPr>
            <p:ph type="body" sz="quarter" idx="3"/>
          </p:nvPr>
        </p:nvSpPr>
        <p:spPr>
          <a:xfrm>
            <a:off x="4514766" y="2677635"/>
            <a:ext cx="3184385"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0" name="Text Placeholder 3"/>
          <p:cNvSpPr>
            <a:spLocks noGrp="1"/>
          </p:cNvSpPr>
          <p:nvPr>
            <p:ph type="body" sz="half" idx="16"/>
          </p:nvPr>
        </p:nvSpPr>
        <p:spPr>
          <a:xfrm>
            <a:off x="4504213" y="3363435"/>
            <a:ext cx="3195830"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1" name="Text Placeholder 4"/>
          <p:cNvSpPr>
            <a:spLocks noGrp="1"/>
          </p:cNvSpPr>
          <p:nvPr>
            <p:ph type="body" sz="quarter" idx="13"/>
          </p:nvPr>
        </p:nvSpPr>
        <p:spPr>
          <a:xfrm>
            <a:off x="7852442" y="2674463"/>
            <a:ext cx="3194968" cy="685800"/>
          </a:xfrm>
        </p:spPr>
        <p:txBody>
          <a:bodyPr anchor="b">
            <a:noAutofit/>
          </a:bodyPr>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2" name="Text Placeholder 3"/>
          <p:cNvSpPr>
            <a:spLocks noGrp="1"/>
          </p:cNvSpPr>
          <p:nvPr>
            <p:ph type="body" sz="half" idx="17"/>
          </p:nvPr>
        </p:nvSpPr>
        <p:spPr>
          <a:xfrm>
            <a:off x="7852442" y="3360263"/>
            <a:ext cx="3194968" cy="2430936"/>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EA377C35-2C91-4F69-B3EA-90169558946E}" type="datetimeFigureOut">
              <a:rPr lang="uk-UA" smtClean="0"/>
              <a:t>17.03.2015</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42903751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30" name="Title 1"/>
          <p:cNvSpPr>
            <a:spLocks noGrp="1"/>
          </p:cNvSpPr>
          <p:nvPr>
            <p:ph type="title"/>
          </p:nvPr>
        </p:nvSpPr>
        <p:spPr>
          <a:xfrm>
            <a:off x="1141411" y="609600"/>
            <a:ext cx="9905999" cy="1905000"/>
          </a:xfrm>
        </p:spPr>
        <p:txBody>
          <a:bodyPr/>
          <a:lstStyle/>
          <a:p>
            <a:r>
              <a:rPr lang="ru-RU" smtClean="0"/>
              <a:t>Образец заголовка</a:t>
            </a:r>
            <a:endParaRPr lang="en-US" dirty="0"/>
          </a:p>
        </p:txBody>
      </p:sp>
      <p:sp>
        <p:nvSpPr>
          <p:cNvPr id="19" name="Text Placeholder 2"/>
          <p:cNvSpPr>
            <a:spLocks noGrp="1"/>
          </p:cNvSpPr>
          <p:nvPr>
            <p:ph type="body" idx="1"/>
          </p:nvPr>
        </p:nvSpPr>
        <p:spPr>
          <a:xfrm>
            <a:off x="1141413" y="4404596"/>
            <a:ext cx="319524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Picture Placeholder 2"/>
          <p:cNvSpPr>
            <a:spLocks noGrp="1" noChangeAspect="1"/>
          </p:cNvSpPr>
          <p:nvPr>
            <p:ph type="pic" idx="15"/>
          </p:nvPr>
        </p:nvSpPr>
        <p:spPr>
          <a:xfrm>
            <a:off x="1141413" y="2666998"/>
            <a:ext cx="31952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1" name="Text Placeholder 3"/>
          <p:cNvSpPr>
            <a:spLocks noGrp="1"/>
          </p:cNvSpPr>
          <p:nvPr>
            <p:ph type="body" sz="half" idx="18"/>
          </p:nvPr>
        </p:nvSpPr>
        <p:spPr>
          <a:xfrm>
            <a:off x="1141413" y="4980858"/>
            <a:ext cx="3195240" cy="817843"/>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2" name="Text Placeholder 4"/>
          <p:cNvSpPr>
            <a:spLocks noGrp="1"/>
          </p:cNvSpPr>
          <p:nvPr>
            <p:ph type="body" sz="quarter" idx="3"/>
          </p:nvPr>
        </p:nvSpPr>
        <p:spPr>
          <a:xfrm>
            <a:off x="4489053" y="4404596"/>
            <a:ext cx="3200400"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3" name="Picture Placeholder 2"/>
          <p:cNvSpPr>
            <a:spLocks noGrp="1" noChangeAspect="1"/>
          </p:cNvSpPr>
          <p:nvPr>
            <p:ph type="pic" idx="21"/>
          </p:nvPr>
        </p:nvSpPr>
        <p:spPr>
          <a:xfrm>
            <a:off x="4489053" y="2666998"/>
            <a:ext cx="3198940"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4" name="Text Placeholder 3"/>
          <p:cNvSpPr>
            <a:spLocks noGrp="1"/>
          </p:cNvSpPr>
          <p:nvPr>
            <p:ph type="body" sz="half" idx="19"/>
          </p:nvPr>
        </p:nvSpPr>
        <p:spPr>
          <a:xfrm>
            <a:off x="4487593" y="4980857"/>
            <a:ext cx="3200400" cy="810342"/>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25" name="Text Placeholder 4"/>
          <p:cNvSpPr>
            <a:spLocks noGrp="1"/>
          </p:cNvSpPr>
          <p:nvPr>
            <p:ph type="body" sz="quarter" idx="13"/>
          </p:nvPr>
        </p:nvSpPr>
        <p:spPr>
          <a:xfrm>
            <a:off x="7852567" y="4404595"/>
            <a:ext cx="3190741" cy="576262"/>
          </a:xfrm>
        </p:spPr>
        <p:txBody>
          <a:bodyPr anchor="b">
            <a:noAutofit/>
          </a:bodyPr>
          <a:lstStyle>
            <a:lvl1pPr marL="0" indent="0">
              <a:lnSpc>
                <a:spcPct val="90000"/>
              </a:lnSpc>
              <a:buNone/>
              <a:defRPr sz="20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6" name="Picture Placeholder 2"/>
          <p:cNvSpPr>
            <a:spLocks noGrp="1" noChangeAspect="1"/>
          </p:cNvSpPr>
          <p:nvPr>
            <p:ph type="pic" idx="22"/>
          </p:nvPr>
        </p:nvSpPr>
        <p:spPr>
          <a:xfrm>
            <a:off x="7852442" y="2666998"/>
            <a:ext cx="3194969" cy="1524000"/>
          </a:xfrm>
          <a:prstGeom prst="round2DiagRect">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vert="horz" lIns="91440" tIns="45720" rIns="91440" bIns="45720" rtlCol="0" anchor="t">
            <a:normAutofit/>
          </a:bodyPr>
          <a:lstStyle>
            <a:lvl1pPr>
              <a:buNone/>
              <a:defRPr lang="en-US" sz="2000" dirty="0"/>
            </a:lvl1pPr>
          </a:lstStyle>
          <a:p>
            <a:pPr marL="0" lvl="0" indent="0">
              <a:buNone/>
            </a:pPr>
            <a:r>
              <a:rPr lang="ru-RU" smtClean="0"/>
              <a:t>Вставка рисунка</a:t>
            </a:r>
            <a:endParaRPr lang="en-US" dirty="0"/>
          </a:p>
        </p:txBody>
      </p:sp>
      <p:sp>
        <p:nvSpPr>
          <p:cNvPr id="27" name="Text Placeholder 3"/>
          <p:cNvSpPr>
            <a:spLocks noGrp="1"/>
          </p:cNvSpPr>
          <p:nvPr>
            <p:ph type="body" sz="half" idx="20"/>
          </p:nvPr>
        </p:nvSpPr>
        <p:spPr>
          <a:xfrm>
            <a:off x="7852442" y="4980854"/>
            <a:ext cx="3194968" cy="810345"/>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3" name="Date Placeholder 2"/>
          <p:cNvSpPr>
            <a:spLocks noGrp="1"/>
          </p:cNvSpPr>
          <p:nvPr>
            <p:ph type="dt" sz="half" idx="10"/>
          </p:nvPr>
        </p:nvSpPr>
        <p:spPr/>
        <p:txBody>
          <a:bodyPr/>
          <a:lstStyle/>
          <a:p>
            <a:fld id="{EA377C35-2C91-4F69-B3EA-90169558946E}" type="datetimeFigureOut">
              <a:rPr lang="uk-UA" smtClean="0"/>
              <a:t>17.03.2015</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120339316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A377C35-2C91-4F69-B3EA-90169558946E}" type="datetimeFigureOut">
              <a:rPr lang="uk-UA" smtClean="0"/>
              <a:t>17.03.2015</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86315053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042400" y="609599"/>
            <a:ext cx="2005011" cy="5181601"/>
          </a:xfrm>
        </p:spPr>
        <p:txBody>
          <a:bodyPr vert="eaVert"/>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141410" y="609599"/>
            <a:ext cx="7748590" cy="5181601"/>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A377C35-2C91-4F69-B3EA-90169558946E}" type="datetimeFigureOut">
              <a:rPr lang="uk-UA" smtClean="0"/>
              <a:t>17.03.2015</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29763824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EA377C35-2C91-4F69-B3EA-90169558946E}" type="datetimeFigureOut">
              <a:rPr lang="uk-UA" smtClean="0"/>
              <a:t>17.03.2015</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1403939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141411" y="1419226"/>
            <a:ext cx="9906000" cy="2852737"/>
          </a:xfrm>
        </p:spPr>
        <p:txBody>
          <a:bodyPr anchor="b">
            <a:normAutofit/>
          </a:bodyPr>
          <a:lstStyle>
            <a:lvl1pPr>
              <a:defRPr sz="3600"/>
            </a:lvl1pPr>
          </a:lstStyle>
          <a:p>
            <a:r>
              <a:rPr lang="ru-RU" smtClean="0"/>
              <a:t>Образец заголовка</a:t>
            </a:r>
            <a:endParaRPr lang="en-US" dirty="0"/>
          </a:p>
        </p:txBody>
      </p:sp>
      <p:sp>
        <p:nvSpPr>
          <p:cNvPr id="3" name="Text Placeholder 2"/>
          <p:cNvSpPr>
            <a:spLocks noGrp="1"/>
          </p:cNvSpPr>
          <p:nvPr>
            <p:ph type="body" idx="1"/>
          </p:nvPr>
        </p:nvSpPr>
        <p:spPr>
          <a:xfrm>
            <a:off x="1141411" y="4424362"/>
            <a:ext cx="9906000" cy="1374776"/>
          </a:xfrm>
        </p:spPr>
        <p:txBody>
          <a:bodyPr>
            <a:normAutofit/>
          </a:bodyPr>
          <a:lstStyle>
            <a:lvl1pPr marL="0" indent="0">
              <a:buNone/>
              <a:defRPr sz="1800" cap="all" baseline="0">
                <a:solidFill>
                  <a:schemeClr val="tx1">
                    <a:tint val="75000"/>
                  </a:schemeClr>
                </a:solidFill>
              </a:defRPr>
            </a:lvl1pPr>
            <a:lvl2pPr marL="457200" indent="0">
              <a:buNone/>
              <a:defRPr sz="18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EA377C35-2C91-4F69-B3EA-90169558946E}" type="datetimeFigureOut">
              <a:rPr lang="uk-UA" smtClean="0"/>
              <a:t>17.03.2015</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13748372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141410" y="2249486"/>
            <a:ext cx="4878389"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6172200" y="2249486"/>
            <a:ext cx="4875211" cy="3541714"/>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264698083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a:xfrm>
            <a:off x="1141411" y="619126"/>
            <a:ext cx="9906000" cy="1477961"/>
          </a:xfrm>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1370019" y="2249486"/>
            <a:ext cx="4649783"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141410" y="3073397"/>
            <a:ext cx="4878391"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6400808" y="2249485"/>
            <a:ext cx="4646602" cy="823912"/>
          </a:xfrm>
        </p:spPr>
        <p:txBody>
          <a:bodyPr anchor="b"/>
          <a:lstStyle>
            <a:lvl1pPr marL="0" indent="0">
              <a:lnSpc>
                <a:spcPct val="90000"/>
              </a:lnSpc>
              <a:buNone/>
              <a:defRPr sz="2400" b="0" cap="all" baseline="0">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6172200" y="3073397"/>
            <a:ext cx="4875210" cy="2717801"/>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EA377C35-2C91-4F69-B3EA-90169558946E}" type="datetimeFigureOut">
              <a:rPr lang="uk-UA" smtClean="0"/>
              <a:t>17.03.2015</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39141198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EA377C35-2C91-4F69-B3EA-90169558946E}" type="datetimeFigureOut">
              <a:rPr lang="uk-UA" smtClean="0"/>
              <a:t>17.03.2015</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835517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A377C35-2C91-4F69-B3EA-90169558946E}" type="datetimeFigureOut">
              <a:rPr lang="uk-UA" smtClean="0"/>
              <a:t>17.03.2015</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26263612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6705" y="609601"/>
            <a:ext cx="3856037" cy="1639884"/>
          </a:xfrm>
        </p:spPr>
        <p:txBody>
          <a:bodyPr anchor="b"/>
          <a:lstStyle>
            <a:lvl1pPr>
              <a:defRPr sz="3200"/>
            </a:lvl1pPr>
          </a:lstStyle>
          <a:p>
            <a:r>
              <a:rPr lang="ru-RU" smtClean="0"/>
              <a:t>Образец заголовка</a:t>
            </a:r>
            <a:endParaRPr lang="en-US" dirty="0"/>
          </a:p>
        </p:txBody>
      </p:sp>
      <p:sp>
        <p:nvSpPr>
          <p:cNvPr id="3" name="Content Placeholder 2"/>
          <p:cNvSpPr>
            <a:spLocks noGrp="1"/>
          </p:cNvSpPr>
          <p:nvPr>
            <p:ph idx="1"/>
          </p:nvPr>
        </p:nvSpPr>
        <p:spPr>
          <a:xfrm>
            <a:off x="5156200" y="592666"/>
            <a:ext cx="5891209" cy="5198534"/>
          </a:xfrm>
        </p:spPr>
        <p:txBody>
          <a:bodyPr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146705" y="2249486"/>
            <a:ext cx="3856037"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5540549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41413" y="609600"/>
            <a:ext cx="5934508" cy="1639886"/>
          </a:xfrm>
        </p:spPr>
        <p:txBody>
          <a:bodyPr anchor="b"/>
          <a:lstStyle>
            <a:lvl1pPr>
              <a:defRPr sz="320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7380721" y="609601"/>
            <a:ext cx="3666690" cy="5181599"/>
          </a:xfrm>
          <a:prstGeom prst="round2DiagRect">
            <a:avLst>
              <a:gd name="adj1" fmla="val 5608"/>
              <a:gd name="adj2" fmla="val 0"/>
            </a:avLst>
          </a:prstGeom>
          <a:ln w="19050" cap="sq">
            <a:solidFill>
              <a:schemeClr val="tx2">
                <a:lumMod val="60000"/>
                <a:lumOff val="40000"/>
                <a:alpha val="60000"/>
              </a:schemeClr>
            </a:solidFill>
            <a:miter lim="800000"/>
          </a:ln>
          <a:effectLst>
            <a:outerShdw blurRad="88900" dist="38100" dir="5400000" algn="t" rotWithShape="0">
              <a:prstClr val="black">
                <a:alpha val="40000"/>
              </a:prstClr>
            </a:outerShdw>
          </a:effectLst>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dirty="0"/>
          </a:p>
        </p:txBody>
      </p:sp>
      <p:sp>
        <p:nvSpPr>
          <p:cNvPr id="4" name="Text Placeholder 3"/>
          <p:cNvSpPr>
            <a:spLocks noGrp="1"/>
          </p:cNvSpPr>
          <p:nvPr>
            <p:ph type="body" sz="half" idx="2"/>
          </p:nvPr>
        </p:nvSpPr>
        <p:spPr>
          <a:xfrm>
            <a:off x="1141410" y="2249486"/>
            <a:ext cx="5934511" cy="3541714"/>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EA377C35-2C91-4F69-B3EA-90169558946E}" type="datetimeFigureOut">
              <a:rPr lang="uk-UA" smtClean="0"/>
              <a:t>17.03.2015</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6E807A1B-0DF3-4FD0-878B-2B2669B55306}" type="slidenum">
              <a:rPr lang="uk-UA" smtClean="0"/>
              <a:t>‹#›</a:t>
            </a:fld>
            <a:endParaRPr lang="uk-UA"/>
          </a:p>
        </p:txBody>
      </p:sp>
    </p:spTree>
    <p:extLst>
      <p:ext uri="{BB962C8B-B14F-4D97-AF65-F5344CB8AC3E}">
        <p14:creationId xmlns:p14="http://schemas.microsoft.com/office/powerpoint/2010/main" val="20515638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7" name="Picture 2" descr="\\DROBO-FS\QuickDrops\JB\PPTX NG\Droplets\LightingOverlay.png"/>
          <p:cNvPicPr>
            <a:picLocks noChangeAspect="1" noChangeArrowheads="1"/>
          </p:cNvPicPr>
          <p:nvPr/>
        </p:nvPicPr>
        <p:blipFill>
          <a:blip r:embed="rId19">
            <a:alphaModFix amt="30000"/>
            <a:extLst>
              <a:ext uri="{28A0092B-C50C-407E-A947-70E740481C1C}">
                <a14:useLocalDpi xmlns:a14="http://schemas.microsoft.com/office/drawing/2010/main" val="0"/>
              </a:ext>
            </a:extLst>
          </a:blip>
          <a:srcRect/>
          <a:stretch>
            <a:fillRect/>
          </a:stretch>
        </p:blipFill>
        <p:spPr bwMode="auto">
          <a:xfrm>
            <a:off x="0" y="-1"/>
            <a:ext cx="12192003" cy="6858001"/>
          </a:xfrm>
          <a:prstGeom prst="rect">
            <a:avLst/>
          </a:prstGeom>
          <a:noFill/>
          <a:extLst>
            <a:ext uri="{909E8E84-426E-40dd-AFC4-6F175D3DCCD1}">
              <a14:hiddenFill xmlns:a14="http://schemas.microsoft.com/office/drawing/2010/main" xmlns="">
                <a:solidFill>
                  <a:srgbClr val="FFFFFF"/>
                </a:solidFill>
              </a14:hiddenFill>
            </a:ext>
          </a:extLst>
        </p:spPr>
      </p:pic>
      <p:grpSp>
        <p:nvGrpSpPr>
          <p:cNvPr id="8" name="Group 7"/>
          <p:cNvGrpSpPr/>
          <p:nvPr/>
        </p:nvGrpSpPr>
        <p:grpSpPr>
          <a:xfrm>
            <a:off x="-14288" y="0"/>
            <a:ext cx="12053888" cy="6858001"/>
            <a:chOff x="-14288" y="0"/>
            <a:chExt cx="12053888" cy="6858001"/>
          </a:xfrm>
        </p:grpSpPr>
        <p:grpSp>
          <p:nvGrpSpPr>
            <p:cNvPr id="9" name="Group 8"/>
            <p:cNvGrpSpPr/>
            <p:nvPr/>
          </p:nvGrpSpPr>
          <p:grpSpPr>
            <a:xfrm>
              <a:off x="-14288" y="0"/>
              <a:ext cx="1220788" cy="6858001"/>
              <a:chOff x="-14288" y="0"/>
              <a:chExt cx="1220788" cy="6858001"/>
            </a:xfrm>
            <a:gradFill flip="none" rotWithShape="1">
              <a:gsLst>
                <a:gs pos="0">
                  <a:schemeClr val="tx2"/>
                </a:gs>
                <a:gs pos="100000">
                  <a:schemeClr val="bg2">
                    <a:lumMod val="60000"/>
                    <a:lumOff val="40000"/>
                  </a:schemeClr>
                </a:gs>
              </a:gsLst>
              <a:lin ang="5400000" scaled="0"/>
              <a:tileRect/>
            </a:gradFill>
          </p:grpSpPr>
          <p:sp>
            <p:nvSpPr>
              <p:cNvPr id="21" name="Rectangle 5"/>
              <p:cNvSpPr>
                <a:spLocks noChangeArrowheads="1"/>
              </p:cNvSpPr>
              <p:nvPr/>
            </p:nvSpPr>
            <p:spPr bwMode="auto">
              <a:xfrm>
                <a:off x="114300" y="4763"/>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22" name="Freeform 6"/>
              <p:cNvSpPr>
                <a:spLocks noEditPoints="1"/>
              </p:cNvSpPr>
              <p:nvPr/>
            </p:nvSpPr>
            <p:spPr bwMode="auto">
              <a:xfrm>
                <a:off x="33337" y="217646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3" name="Freeform 7"/>
              <p:cNvSpPr>
                <a:spLocks noEditPoints="1"/>
              </p:cNvSpPr>
              <p:nvPr/>
            </p:nvSpPr>
            <p:spPr bwMode="auto">
              <a:xfrm>
                <a:off x="28575" y="4021138"/>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4" name="Freeform 8"/>
              <p:cNvSpPr/>
              <p:nvPr/>
            </p:nvSpPr>
            <p:spPr bwMode="auto">
              <a:xfrm>
                <a:off x="200025" y="4763"/>
                <a:ext cx="369888" cy="1811338"/>
              </a:xfrm>
              <a:custGeom>
                <a:avLst/>
                <a:gdLst/>
                <a:ahLst/>
                <a:cxnLst/>
                <a:rect l="0" t="0" r="r" b="b"/>
                <a:pathLst>
                  <a:path w="233" h="1141">
                    <a:moveTo>
                      <a:pt x="218" y="1141"/>
                    </a:moveTo>
                    <a:lnTo>
                      <a:pt x="0" y="626"/>
                    </a:lnTo>
                    <a:lnTo>
                      <a:pt x="0" y="0"/>
                    </a:lnTo>
                    <a:lnTo>
                      <a:pt x="15" y="0"/>
                    </a:lnTo>
                    <a:lnTo>
                      <a:pt x="15" y="623"/>
                    </a:lnTo>
                    <a:lnTo>
                      <a:pt x="233" y="1135"/>
                    </a:lnTo>
                    <a:lnTo>
                      <a:pt x="218" y="114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5" name="Freeform 9"/>
              <p:cNvSpPr>
                <a:spLocks noEditPoints="1"/>
              </p:cNvSpPr>
              <p:nvPr/>
            </p:nvSpPr>
            <p:spPr bwMode="auto">
              <a:xfrm>
                <a:off x="503237" y="1801813"/>
                <a:ext cx="190500" cy="188913"/>
              </a:xfrm>
              <a:custGeom>
                <a:avLst/>
                <a:gdLst/>
                <a:ahLst/>
                <a:cxnLst/>
                <a:rect l="0" t="0" r="r" b="b"/>
                <a:pathLst>
                  <a:path w="40" h="40">
                    <a:moveTo>
                      <a:pt x="20" y="40"/>
                    </a:moveTo>
                    <a:cubicBezTo>
                      <a:pt x="9" y="40"/>
                      <a:pt x="0" y="31"/>
                      <a:pt x="0" y="20"/>
                    </a:cubicBezTo>
                    <a:cubicBezTo>
                      <a:pt x="0" y="9"/>
                      <a:pt x="9" y="0"/>
                      <a:pt x="20" y="0"/>
                    </a:cubicBezTo>
                    <a:cubicBezTo>
                      <a:pt x="33" y="0"/>
                      <a:pt x="40" y="6"/>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6" name="Freeform 10"/>
              <p:cNvSpPr/>
              <p:nvPr/>
            </p:nvSpPr>
            <p:spPr bwMode="auto">
              <a:xfrm>
                <a:off x="285750" y="4763"/>
                <a:ext cx="369888" cy="1430338"/>
              </a:xfrm>
              <a:custGeom>
                <a:avLst/>
                <a:gdLst/>
                <a:ahLst/>
                <a:cxnLst/>
                <a:rect l="0" t="0" r="r" b="b"/>
                <a:pathLst>
                  <a:path w="233" h="901">
                    <a:moveTo>
                      <a:pt x="221" y="901"/>
                    </a:moveTo>
                    <a:lnTo>
                      <a:pt x="0" y="383"/>
                    </a:lnTo>
                    <a:lnTo>
                      <a:pt x="0" y="0"/>
                    </a:lnTo>
                    <a:lnTo>
                      <a:pt x="18" y="0"/>
                    </a:lnTo>
                    <a:lnTo>
                      <a:pt x="18" y="380"/>
                    </a:lnTo>
                    <a:lnTo>
                      <a:pt x="233" y="895"/>
                    </a:lnTo>
                    <a:lnTo>
                      <a:pt x="221" y="901"/>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7" name="Freeform 11"/>
              <p:cNvSpPr/>
              <p:nvPr/>
            </p:nvSpPr>
            <p:spPr bwMode="auto">
              <a:xfrm>
                <a:off x="546100" y="0"/>
                <a:ext cx="152400" cy="912813"/>
              </a:xfrm>
              <a:custGeom>
                <a:avLst/>
                <a:gdLst/>
                <a:ahLst/>
                <a:cxnLst/>
                <a:rect l="0" t="0" r="r" b="b"/>
                <a:pathLst>
                  <a:path w="96" h="575">
                    <a:moveTo>
                      <a:pt x="96" y="575"/>
                    </a:moveTo>
                    <a:lnTo>
                      <a:pt x="78" y="575"/>
                    </a:lnTo>
                    <a:lnTo>
                      <a:pt x="78" y="192"/>
                    </a:lnTo>
                    <a:lnTo>
                      <a:pt x="0" y="6"/>
                    </a:lnTo>
                    <a:lnTo>
                      <a:pt x="15" y="0"/>
                    </a:lnTo>
                    <a:lnTo>
                      <a:pt x="96" y="189"/>
                    </a:lnTo>
                    <a:lnTo>
                      <a:pt x="96"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8" name="Freeform 12"/>
              <p:cNvSpPr>
                <a:spLocks noEditPoints="1"/>
              </p:cNvSpPr>
              <p:nvPr/>
            </p:nvSpPr>
            <p:spPr bwMode="auto">
              <a:xfrm>
                <a:off x="588962" y="1420813"/>
                <a:ext cx="190500" cy="190500"/>
              </a:xfrm>
              <a:custGeom>
                <a:avLst/>
                <a:gdLst/>
                <a:ahLst/>
                <a:cxnLst/>
                <a:rect l="0" t="0" r="r" b="b"/>
                <a:pathLst>
                  <a:path w="40" h="40">
                    <a:moveTo>
                      <a:pt x="20" y="40"/>
                    </a:moveTo>
                    <a:cubicBezTo>
                      <a:pt x="9" y="40"/>
                      <a:pt x="0" y="31"/>
                      <a:pt x="0" y="20"/>
                    </a:cubicBezTo>
                    <a:cubicBezTo>
                      <a:pt x="0" y="9"/>
                      <a:pt x="9" y="0"/>
                      <a:pt x="20" y="0"/>
                    </a:cubicBezTo>
                    <a:cubicBezTo>
                      <a:pt x="33" y="0"/>
                      <a:pt x="40" y="7"/>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9"/>
                      <a:pt x="31"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9" name="Freeform 13"/>
              <p:cNvSpPr>
                <a:spLocks noEditPoints="1"/>
              </p:cNvSpPr>
              <p:nvPr/>
            </p:nvSpPr>
            <p:spPr bwMode="auto">
              <a:xfrm>
                <a:off x="588962" y="9032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0" name="Freeform 14"/>
              <p:cNvSpPr/>
              <p:nvPr/>
            </p:nvSpPr>
            <p:spPr bwMode="auto">
              <a:xfrm>
                <a:off x="641350" y="0"/>
                <a:ext cx="422275" cy="527050"/>
              </a:xfrm>
              <a:custGeom>
                <a:avLst/>
                <a:gdLst/>
                <a:ahLst/>
                <a:cxnLst/>
                <a:rect l="0" t="0" r="r" b="b"/>
                <a:pathLst>
                  <a:path w="266" h="332">
                    <a:moveTo>
                      <a:pt x="257" y="332"/>
                    </a:moveTo>
                    <a:lnTo>
                      <a:pt x="48" y="123"/>
                    </a:lnTo>
                    <a:lnTo>
                      <a:pt x="0" y="6"/>
                    </a:lnTo>
                    <a:lnTo>
                      <a:pt x="15" y="0"/>
                    </a:lnTo>
                    <a:lnTo>
                      <a:pt x="63" y="114"/>
                    </a:lnTo>
                    <a:lnTo>
                      <a:pt x="266" y="320"/>
                    </a:lnTo>
                    <a:lnTo>
                      <a:pt x="257" y="332"/>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1" name="Freeform 15"/>
              <p:cNvSpPr>
                <a:spLocks noEditPoints="1"/>
              </p:cNvSpPr>
              <p:nvPr/>
            </p:nvSpPr>
            <p:spPr bwMode="auto">
              <a:xfrm>
                <a:off x="1020762" y="488950"/>
                <a:ext cx="161925" cy="147638"/>
              </a:xfrm>
              <a:custGeom>
                <a:avLst/>
                <a:gdLst/>
                <a:ahLst/>
                <a:cxnLst/>
                <a:rect l="0" t="0" r="r" b="b"/>
                <a:pathLst>
                  <a:path w="34" h="31">
                    <a:moveTo>
                      <a:pt x="17" y="31"/>
                    </a:moveTo>
                    <a:cubicBezTo>
                      <a:pt x="13" y="31"/>
                      <a:pt x="9" y="30"/>
                      <a:pt x="6" y="27"/>
                    </a:cubicBezTo>
                    <a:cubicBezTo>
                      <a:pt x="0" y="20"/>
                      <a:pt x="0" y="10"/>
                      <a:pt x="6" y="4"/>
                    </a:cubicBezTo>
                    <a:cubicBezTo>
                      <a:pt x="9" y="1"/>
                      <a:pt x="13" y="0"/>
                      <a:pt x="17" y="0"/>
                    </a:cubicBezTo>
                    <a:cubicBezTo>
                      <a:pt x="21" y="0"/>
                      <a:pt x="25" y="1"/>
                      <a:pt x="28" y="4"/>
                    </a:cubicBezTo>
                    <a:cubicBezTo>
                      <a:pt x="34" y="10"/>
                      <a:pt x="34" y="20"/>
                      <a:pt x="28" y="27"/>
                    </a:cubicBezTo>
                    <a:cubicBezTo>
                      <a:pt x="25" y="30"/>
                      <a:pt x="21" y="31"/>
                      <a:pt x="17" y="31"/>
                    </a:cubicBezTo>
                    <a:close/>
                    <a:moveTo>
                      <a:pt x="17" y="4"/>
                    </a:moveTo>
                    <a:cubicBezTo>
                      <a:pt x="14" y="4"/>
                      <a:pt x="11" y="5"/>
                      <a:pt x="9" y="7"/>
                    </a:cubicBezTo>
                    <a:cubicBezTo>
                      <a:pt x="4" y="12"/>
                      <a:pt x="4" y="19"/>
                      <a:pt x="9" y="24"/>
                    </a:cubicBezTo>
                    <a:cubicBezTo>
                      <a:pt x="11" y="26"/>
                      <a:pt x="14" y="27"/>
                      <a:pt x="17" y="27"/>
                    </a:cubicBezTo>
                    <a:cubicBezTo>
                      <a:pt x="20" y="27"/>
                      <a:pt x="23" y="26"/>
                      <a:pt x="25" y="24"/>
                    </a:cubicBezTo>
                    <a:cubicBezTo>
                      <a:pt x="30" y="19"/>
                      <a:pt x="30" y="12"/>
                      <a:pt x="25" y="7"/>
                    </a:cubicBezTo>
                    <a:cubicBezTo>
                      <a:pt x="23" y="5"/>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2" name="Line 16"/>
              <p:cNvSpPr>
                <a:spLocks noChangeShapeType="1"/>
              </p:cNvSpPr>
              <p:nvPr/>
            </p:nvSpPr>
            <p:spPr bwMode="auto">
              <a:xfrm>
                <a:off x="-4763" y="9525"/>
                <a:ext cx="0" cy="0"/>
              </a:xfrm>
              <a:prstGeom prst="line">
                <a:avLst/>
              </a:prstGeom>
              <a:grpFill/>
              <a:ln w="15" cap="flat">
                <a:solidFill>
                  <a:srgbClr val="FFFFFF"/>
                </a:solidFill>
                <a:prstDash val="solid"/>
                <a:miter lim="800000"/>
                <a:headEnd/>
                <a:tailEnd/>
              </a:ln>
            </p:spPr>
          </p:sp>
          <p:sp>
            <p:nvSpPr>
              <p:cNvPr id="33" name="Freeform 17"/>
              <p:cNvSpPr/>
              <p:nvPr/>
            </p:nvSpPr>
            <p:spPr bwMode="auto">
              <a:xfrm>
                <a:off x="9525" y="1801813"/>
                <a:ext cx="123825" cy="127000"/>
              </a:xfrm>
              <a:custGeom>
                <a:avLst/>
                <a:gdLst/>
                <a:ahLst/>
                <a:cxnLst/>
                <a:rect l="0" t="0" r="r" b="b"/>
                <a:pathLst>
                  <a:path w="78" h="80">
                    <a:moveTo>
                      <a:pt x="6" y="80"/>
                    </a:moveTo>
                    <a:lnTo>
                      <a:pt x="0" y="71"/>
                    </a:lnTo>
                    <a:lnTo>
                      <a:pt x="69" y="0"/>
                    </a:lnTo>
                    <a:lnTo>
                      <a:pt x="78" y="9"/>
                    </a:lnTo>
                    <a:lnTo>
                      <a:pt x="6" y="8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4" name="Freeform 18"/>
              <p:cNvSpPr/>
              <p:nvPr/>
            </p:nvSpPr>
            <p:spPr bwMode="auto">
              <a:xfrm>
                <a:off x="-9525" y="3549650"/>
                <a:ext cx="147638" cy="481013"/>
              </a:xfrm>
              <a:custGeom>
                <a:avLst/>
                <a:gdLst/>
                <a:ahLst/>
                <a:cxnLst/>
                <a:rect l="0" t="0" r="r" b="b"/>
                <a:pathLst>
                  <a:path w="93" h="303">
                    <a:moveTo>
                      <a:pt x="93" y="303"/>
                    </a:moveTo>
                    <a:lnTo>
                      <a:pt x="78" y="303"/>
                    </a:lnTo>
                    <a:lnTo>
                      <a:pt x="78" y="78"/>
                    </a:lnTo>
                    <a:lnTo>
                      <a:pt x="0" y="12"/>
                    </a:lnTo>
                    <a:lnTo>
                      <a:pt x="12" y="0"/>
                    </a:lnTo>
                    <a:lnTo>
                      <a:pt x="93" y="69"/>
                    </a:lnTo>
                    <a:lnTo>
                      <a:pt x="93" y="30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5" name="Freeform 19"/>
              <p:cNvSpPr/>
              <p:nvPr/>
            </p:nvSpPr>
            <p:spPr bwMode="auto">
              <a:xfrm>
                <a:off x="128587" y="1382713"/>
                <a:ext cx="142875" cy="476250"/>
              </a:xfrm>
              <a:custGeom>
                <a:avLst/>
                <a:gdLst/>
                <a:ahLst/>
                <a:cxnLst/>
                <a:rect l="0" t="0" r="r" b="b"/>
                <a:pathLst>
                  <a:path w="90" h="300">
                    <a:moveTo>
                      <a:pt x="90" y="300"/>
                    </a:moveTo>
                    <a:lnTo>
                      <a:pt x="78" y="300"/>
                    </a:lnTo>
                    <a:lnTo>
                      <a:pt x="78" y="84"/>
                    </a:lnTo>
                    <a:lnTo>
                      <a:pt x="0" y="9"/>
                    </a:lnTo>
                    <a:lnTo>
                      <a:pt x="9" y="0"/>
                    </a:lnTo>
                    <a:lnTo>
                      <a:pt x="90" y="81"/>
                    </a:lnTo>
                    <a:lnTo>
                      <a:pt x="90" y="300"/>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6" name="Freeform 20"/>
              <p:cNvSpPr>
                <a:spLocks noEditPoints="1"/>
              </p:cNvSpPr>
              <p:nvPr/>
            </p:nvSpPr>
            <p:spPr bwMode="auto">
              <a:xfrm>
                <a:off x="204787" y="1849438"/>
                <a:ext cx="114300" cy="107950"/>
              </a:xfrm>
              <a:custGeom>
                <a:avLst/>
                <a:gdLst/>
                <a:ahLst/>
                <a:cxnLst/>
                <a:rect l="0" t="0" r="r" b="b"/>
                <a:pathLst>
                  <a:path w="24" h="23">
                    <a:moveTo>
                      <a:pt x="12" y="23"/>
                    </a:moveTo>
                    <a:cubicBezTo>
                      <a:pt x="6" y="23"/>
                      <a:pt x="0" y="18"/>
                      <a:pt x="0" y="12"/>
                    </a:cubicBezTo>
                    <a:cubicBezTo>
                      <a:pt x="0" y="5"/>
                      <a:pt x="6" y="0"/>
                      <a:pt x="12" y="0"/>
                    </a:cubicBezTo>
                    <a:cubicBezTo>
                      <a:pt x="18" y="0"/>
                      <a:pt x="24" y="5"/>
                      <a:pt x="24" y="12"/>
                    </a:cubicBezTo>
                    <a:cubicBezTo>
                      <a:pt x="24" y="18"/>
                      <a:pt x="18" y="23"/>
                      <a:pt x="12" y="23"/>
                    </a:cubicBezTo>
                    <a:close/>
                    <a:moveTo>
                      <a:pt x="12" y="4"/>
                    </a:moveTo>
                    <a:cubicBezTo>
                      <a:pt x="8" y="4"/>
                      <a:pt x="4" y="8"/>
                      <a:pt x="4" y="12"/>
                    </a:cubicBezTo>
                    <a:cubicBezTo>
                      <a:pt x="4" y="16"/>
                      <a:pt x="8" y="19"/>
                      <a:pt x="12" y="19"/>
                    </a:cubicBezTo>
                    <a:cubicBezTo>
                      <a:pt x="16" y="19"/>
                      <a:pt x="20" y="16"/>
                      <a:pt x="20" y="12"/>
                    </a:cubicBezTo>
                    <a:cubicBezTo>
                      <a:pt x="20" y="8"/>
                      <a:pt x="16" y="4"/>
                      <a:pt x="12"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7" name="Rectangle 21"/>
              <p:cNvSpPr>
                <a:spLocks noChangeArrowheads="1"/>
              </p:cNvSpPr>
              <p:nvPr/>
            </p:nvSpPr>
            <p:spPr bwMode="auto">
              <a:xfrm>
                <a:off x="133350" y="4662488"/>
                <a:ext cx="23813" cy="2181225"/>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sp>
            <p:nvSpPr>
              <p:cNvPr id="38" name="Freeform 22"/>
              <p:cNvSpPr/>
              <p:nvPr/>
            </p:nvSpPr>
            <p:spPr bwMode="auto">
              <a:xfrm>
                <a:off x="223837" y="5041900"/>
                <a:ext cx="369888" cy="1801813"/>
              </a:xfrm>
              <a:custGeom>
                <a:avLst/>
                <a:gdLst/>
                <a:ahLst/>
                <a:cxnLst/>
                <a:rect l="0" t="0" r="r" b="b"/>
                <a:pathLst>
                  <a:path w="233" h="1135">
                    <a:moveTo>
                      <a:pt x="15" y="1135"/>
                    </a:moveTo>
                    <a:lnTo>
                      <a:pt x="0" y="1135"/>
                    </a:lnTo>
                    <a:lnTo>
                      <a:pt x="0" y="515"/>
                    </a:lnTo>
                    <a:lnTo>
                      <a:pt x="0" y="512"/>
                    </a:lnTo>
                    <a:lnTo>
                      <a:pt x="218" y="0"/>
                    </a:lnTo>
                    <a:lnTo>
                      <a:pt x="233" y="6"/>
                    </a:lnTo>
                    <a:lnTo>
                      <a:pt x="15" y="518"/>
                    </a:lnTo>
                    <a:lnTo>
                      <a:pt x="15"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39" name="Freeform 23"/>
              <p:cNvSpPr>
                <a:spLocks noEditPoints="1"/>
              </p:cNvSpPr>
              <p:nvPr/>
            </p:nvSpPr>
            <p:spPr bwMode="auto">
              <a:xfrm>
                <a:off x="52387" y="44815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8" y="36"/>
                      <a:pt x="36" y="29"/>
                      <a:pt x="36" y="20"/>
                    </a:cubicBezTo>
                    <a:cubicBezTo>
                      <a:pt x="36" y="11"/>
                      <a:pt x="28"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0" name="Freeform 24"/>
              <p:cNvSpPr/>
              <p:nvPr/>
            </p:nvSpPr>
            <p:spPr bwMode="auto">
              <a:xfrm>
                <a:off x="-14288" y="5627688"/>
                <a:ext cx="85725" cy="1216025"/>
              </a:xfrm>
              <a:custGeom>
                <a:avLst/>
                <a:gdLst/>
                <a:ahLst/>
                <a:cxnLst/>
                <a:rect l="0" t="0" r="r" b="b"/>
                <a:pathLst>
                  <a:path w="54" h="766">
                    <a:moveTo>
                      <a:pt x="54" y="766"/>
                    </a:moveTo>
                    <a:lnTo>
                      <a:pt x="36" y="766"/>
                    </a:lnTo>
                    <a:lnTo>
                      <a:pt x="36" y="149"/>
                    </a:lnTo>
                    <a:lnTo>
                      <a:pt x="0" y="3"/>
                    </a:lnTo>
                    <a:lnTo>
                      <a:pt x="18" y="0"/>
                    </a:lnTo>
                    <a:lnTo>
                      <a:pt x="54" y="146"/>
                    </a:lnTo>
                    <a:lnTo>
                      <a:pt x="54" y="76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1" name="Freeform 25"/>
              <p:cNvSpPr>
                <a:spLocks noEditPoints="1"/>
              </p:cNvSpPr>
              <p:nvPr/>
            </p:nvSpPr>
            <p:spPr bwMode="auto">
              <a:xfrm>
                <a:off x="527050" y="48672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2" name="Freeform 26"/>
              <p:cNvSpPr/>
              <p:nvPr/>
            </p:nvSpPr>
            <p:spPr bwMode="auto">
              <a:xfrm>
                <a:off x="309562" y="5422900"/>
                <a:ext cx="374650" cy="1425575"/>
              </a:xfrm>
              <a:custGeom>
                <a:avLst/>
                <a:gdLst/>
                <a:ahLst/>
                <a:cxnLst/>
                <a:rect l="0" t="0" r="r" b="b"/>
                <a:pathLst>
                  <a:path w="236" h="898">
                    <a:moveTo>
                      <a:pt x="18" y="898"/>
                    </a:moveTo>
                    <a:lnTo>
                      <a:pt x="0" y="898"/>
                    </a:lnTo>
                    <a:lnTo>
                      <a:pt x="0" y="515"/>
                    </a:lnTo>
                    <a:lnTo>
                      <a:pt x="3" y="512"/>
                    </a:lnTo>
                    <a:lnTo>
                      <a:pt x="221" y="0"/>
                    </a:lnTo>
                    <a:lnTo>
                      <a:pt x="236" y="6"/>
                    </a:lnTo>
                    <a:lnTo>
                      <a:pt x="18" y="518"/>
                    </a:lnTo>
                    <a:lnTo>
                      <a:pt x="18" y="898"/>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3" name="Freeform 27"/>
              <p:cNvSpPr/>
              <p:nvPr/>
            </p:nvSpPr>
            <p:spPr bwMode="auto">
              <a:xfrm>
                <a:off x="569912" y="5945188"/>
                <a:ext cx="152400" cy="912813"/>
              </a:xfrm>
              <a:custGeom>
                <a:avLst/>
                <a:gdLst/>
                <a:ahLst/>
                <a:cxnLst/>
                <a:rect l="0" t="0" r="r" b="b"/>
                <a:pathLst>
                  <a:path w="96" h="575">
                    <a:moveTo>
                      <a:pt x="15" y="575"/>
                    </a:moveTo>
                    <a:lnTo>
                      <a:pt x="0" y="569"/>
                    </a:lnTo>
                    <a:lnTo>
                      <a:pt x="81" y="383"/>
                    </a:lnTo>
                    <a:lnTo>
                      <a:pt x="81" y="0"/>
                    </a:lnTo>
                    <a:lnTo>
                      <a:pt x="96" y="0"/>
                    </a:lnTo>
                    <a:lnTo>
                      <a:pt x="96" y="386"/>
                    </a:lnTo>
                    <a:lnTo>
                      <a:pt x="15" y="57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4" name="Freeform 28"/>
              <p:cNvSpPr>
                <a:spLocks noEditPoints="1"/>
              </p:cNvSpPr>
              <p:nvPr/>
            </p:nvSpPr>
            <p:spPr bwMode="auto">
              <a:xfrm>
                <a:off x="612775" y="5246688"/>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5" name="Freeform 29"/>
              <p:cNvSpPr>
                <a:spLocks noEditPoints="1"/>
              </p:cNvSpPr>
              <p:nvPr/>
            </p:nvSpPr>
            <p:spPr bwMode="auto">
              <a:xfrm>
                <a:off x="612775" y="5764213"/>
                <a:ext cx="190500"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6" name="Freeform 30"/>
              <p:cNvSpPr/>
              <p:nvPr/>
            </p:nvSpPr>
            <p:spPr bwMode="auto">
              <a:xfrm>
                <a:off x="669925" y="6330950"/>
                <a:ext cx="417513" cy="517525"/>
              </a:xfrm>
              <a:custGeom>
                <a:avLst/>
                <a:gdLst/>
                <a:ahLst/>
                <a:cxnLst/>
                <a:rect l="0" t="0" r="r" b="b"/>
                <a:pathLst>
                  <a:path w="263" h="326">
                    <a:moveTo>
                      <a:pt x="15" y="326"/>
                    </a:moveTo>
                    <a:lnTo>
                      <a:pt x="0" y="320"/>
                    </a:lnTo>
                    <a:lnTo>
                      <a:pt x="45" y="206"/>
                    </a:lnTo>
                    <a:lnTo>
                      <a:pt x="48" y="206"/>
                    </a:lnTo>
                    <a:lnTo>
                      <a:pt x="254" y="0"/>
                    </a:lnTo>
                    <a:lnTo>
                      <a:pt x="263" y="12"/>
                    </a:lnTo>
                    <a:lnTo>
                      <a:pt x="60" y="215"/>
                    </a:lnTo>
                    <a:lnTo>
                      <a:pt x="15" y="326"/>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47" name="Freeform 31"/>
              <p:cNvSpPr>
                <a:spLocks noEditPoints="1"/>
              </p:cNvSpPr>
              <p:nvPr/>
            </p:nvSpPr>
            <p:spPr bwMode="auto">
              <a:xfrm>
                <a:off x="1049337" y="6221413"/>
                <a:ext cx="157163" cy="147638"/>
              </a:xfrm>
              <a:custGeom>
                <a:avLst/>
                <a:gdLst/>
                <a:ahLst/>
                <a:cxnLst/>
                <a:rect l="0" t="0" r="r" b="b"/>
                <a:pathLst>
                  <a:path w="33" h="31">
                    <a:moveTo>
                      <a:pt x="16" y="31"/>
                    </a:moveTo>
                    <a:cubicBezTo>
                      <a:pt x="12" y="31"/>
                      <a:pt x="8" y="29"/>
                      <a:pt x="5" y="26"/>
                    </a:cubicBezTo>
                    <a:cubicBezTo>
                      <a:pt x="2" y="24"/>
                      <a:pt x="0" y="20"/>
                      <a:pt x="0" y="15"/>
                    </a:cubicBezTo>
                    <a:cubicBezTo>
                      <a:pt x="0" y="11"/>
                      <a:pt x="2" y="7"/>
                      <a:pt x="5" y="4"/>
                    </a:cubicBezTo>
                    <a:cubicBezTo>
                      <a:pt x="8" y="1"/>
                      <a:pt x="12" y="0"/>
                      <a:pt x="16" y="0"/>
                    </a:cubicBezTo>
                    <a:cubicBezTo>
                      <a:pt x="20" y="0"/>
                      <a:pt x="24" y="1"/>
                      <a:pt x="27" y="4"/>
                    </a:cubicBezTo>
                    <a:cubicBezTo>
                      <a:pt x="33" y="10"/>
                      <a:pt x="33" y="20"/>
                      <a:pt x="27" y="26"/>
                    </a:cubicBezTo>
                    <a:cubicBezTo>
                      <a:pt x="24" y="29"/>
                      <a:pt x="20" y="31"/>
                      <a:pt x="16" y="31"/>
                    </a:cubicBezTo>
                    <a:close/>
                    <a:moveTo>
                      <a:pt x="16" y="4"/>
                    </a:moveTo>
                    <a:cubicBezTo>
                      <a:pt x="13" y="4"/>
                      <a:pt x="10" y="5"/>
                      <a:pt x="8" y="7"/>
                    </a:cubicBezTo>
                    <a:cubicBezTo>
                      <a:pt x="6" y="9"/>
                      <a:pt x="4" y="12"/>
                      <a:pt x="4" y="15"/>
                    </a:cubicBezTo>
                    <a:cubicBezTo>
                      <a:pt x="4" y="19"/>
                      <a:pt x="6" y="21"/>
                      <a:pt x="8" y="24"/>
                    </a:cubicBezTo>
                    <a:cubicBezTo>
                      <a:pt x="10" y="26"/>
                      <a:pt x="13" y="27"/>
                      <a:pt x="16" y="27"/>
                    </a:cubicBezTo>
                    <a:cubicBezTo>
                      <a:pt x="19" y="27"/>
                      <a:pt x="22" y="26"/>
                      <a:pt x="24" y="24"/>
                    </a:cubicBezTo>
                    <a:cubicBezTo>
                      <a:pt x="29" y="19"/>
                      <a:pt x="29" y="12"/>
                      <a:pt x="24" y="7"/>
                    </a:cubicBezTo>
                    <a:cubicBezTo>
                      <a:pt x="22" y="5"/>
                      <a:pt x="19" y="4"/>
                      <a:pt x="16"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grpSp>
        <p:grpSp>
          <p:nvGrpSpPr>
            <p:cNvPr id="10" name="Group 9"/>
            <p:cNvGrpSpPr/>
            <p:nvPr/>
          </p:nvGrpSpPr>
          <p:grpSpPr>
            <a:xfrm>
              <a:off x="11364912" y="0"/>
              <a:ext cx="674688" cy="6848476"/>
              <a:chOff x="11364912" y="0"/>
              <a:chExt cx="674688" cy="6848476"/>
            </a:xfrm>
            <a:gradFill flip="none" rotWithShape="1">
              <a:gsLst>
                <a:gs pos="0">
                  <a:schemeClr val="tx2">
                    <a:alpha val="80000"/>
                  </a:schemeClr>
                </a:gs>
                <a:gs pos="100000">
                  <a:schemeClr val="bg2">
                    <a:lumMod val="60000"/>
                    <a:lumOff val="40000"/>
                    <a:alpha val="60000"/>
                  </a:schemeClr>
                </a:gs>
              </a:gsLst>
              <a:lin ang="5400000" scaled="0"/>
              <a:tileRect/>
            </a:gradFill>
          </p:grpSpPr>
          <p:sp>
            <p:nvSpPr>
              <p:cNvPr id="11" name="Freeform 32"/>
              <p:cNvSpPr/>
              <p:nvPr/>
            </p:nvSpPr>
            <p:spPr bwMode="auto">
              <a:xfrm>
                <a:off x="11483975" y="0"/>
                <a:ext cx="417513" cy="512763"/>
              </a:xfrm>
              <a:custGeom>
                <a:avLst/>
                <a:gdLst/>
                <a:ahLst/>
                <a:cxnLst/>
                <a:rect l="0" t="0" r="r" b="b"/>
                <a:pathLst>
                  <a:path w="263" h="323">
                    <a:moveTo>
                      <a:pt x="12" y="323"/>
                    </a:moveTo>
                    <a:lnTo>
                      <a:pt x="0" y="314"/>
                    </a:lnTo>
                    <a:lnTo>
                      <a:pt x="203" y="108"/>
                    </a:lnTo>
                    <a:lnTo>
                      <a:pt x="248" y="0"/>
                    </a:lnTo>
                    <a:lnTo>
                      <a:pt x="263" y="6"/>
                    </a:lnTo>
                    <a:lnTo>
                      <a:pt x="218" y="117"/>
                    </a:lnTo>
                    <a:lnTo>
                      <a:pt x="218" y="117"/>
                    </a:lnTo>
                    <a:lnTo>
                      <a:pt x="12" y="32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2" name="Freeform 33"/>
              <p:cNvSpPr>
                <a:spLocks noEditPoints="1"/>
              </p:cNvSpPr>
              <p:nvPr/>
            </p:nvSpPr>
            <p:spPr bwMode="auto">
              <a:xfrm>
                <a:off x="11364912" y="474663"/>
                <a:ext cx="157163" cy="152400"/>
              </a:xfrm>
              <a:custGeom>
                <a:avLst/>
                <a:gdLst/>
                <a:ahLst/>
                <a:cxnLst/>
                <a:rect l="0" t="0" r="r" b="b"/>
                <a:pathLst>
                  <a:path w="33" h="32">
                    <a:moveTo>
                      <a:pt x="17" y="32"/>
                    </a:moveTo>
                    <a:cubicBezTo>
                      <a:pt x="13" y="32"/>
                      <a:pt x="9" y="30"/>
                      <a:pt x="6" y="27"/>
                    </a:cubicBezTo>
                    <a:cubicBezTo>
                      <a:pt x="0" y="21"/>
                      <a:pt x="0" y="11"/>
                      <a:pt x="6" y="5"/>
                    </a:cubicBezTo>
                    <a:cubicBezTo>
                      <a:pt x="9" y="2"/>
                      <a:pt x="13" y="0"/>
                      <a:pt x="17" y="0"/>
                    </a:cubicBezTo>
                    <a:cubicBezTo>
                      <a:pt x="21" y="0"/>
                      <a:pt x="25" y="2"/>
                      <a:pt x="28" y="5"/>
                    </a:cubicBezTo>
                    <a:cubicBezTo>
                      <a:pt x="31" y="8"/>
                      <a:pt x="33" y="12"/>
                      <a:pt x="33" y="16"/>
                    </a:cubicBezTo>
                    <a:cubicBezTo>
                      <a:pt x="33" y="20"/>
                      <a:pt x="31" y="24"/>
                      <a:pt x="28" y="27"/>
                    </a:cubicBezTo>
                    <a:cubicBezTo>
                      <a:pt x="25" y="30"/>
                      <a:pt x="21" y="32"/>
                      <a:pt x="17" y="32"/>
                    </a:cubicBezTo>
                    <a:close/>
                    <a:moveTo>
                      <a:pt x="17" y="4"/>
                    </a:moveTo>
                    <a:cubicBezTo>
                      <a:pt x="14" y="4"/>
                      <a:pt x="11" y="6"/>
                      <a:pt x="9" y="8"/>
                    </a:cubicBezTo>
                    <a:cubicBezTo>
                      <a:pt x="4" y="12"/>
                      <a:pt x="4" y="20"/>
                      <a:pt x="9" y="24"/>
                    </a:cubicBezTo>
                    <a:cubicBezTo>
                      <a:pt x="11" y="27"/>
                      <a:pt x="14" y="28"/>
                      <a:pt x="17" y="28"/>
                    </a:cubicBezTo>
                    <a:cubicBezTo>
                      <a:pt x="20" y="28"/>
                      <a:pt x="23" y="27"/>
                      <a:pt x="26" y="24"/>
                    </a:cubicBezTo>
                    <a:cubicBezTo>
                      <a:pt x="30" y="20"/>
                      <a:pt x="30" y="12"/>
                      <a:pt x="26" y="8"/>
                    </a:cubicBezTo>
                    <a:cubicBezTo>
                      <a:pt x="23" y="6"/>
                      <a:pt x="20"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3" name="Freeform 34"/>
              <p:cNvSpPr>
                <a:spLocks noEditPoints="1"/>
              </p:cNvSpPr>
              <p:nvPr/>
            </p:nvSpPr>
            <p:spPr bwMode="auto">
              <a:xfrm>
                <a:off x="11631612" y="1539875"/>
                <a:ext cx="188913" cy="190500"/>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4" name="Freeform 35"/>
              <p:cNvSpPr/>
              <p:nvPr/>
            </p:nvSpPr>
            <p:spPr bwMode="auto">
              <a:xfrm>
                <a:off x="11531600" y="5694363"/>
                <a:ext cx="298450" cy="1154113"/>
              </a:xfrm>
              <a:custGeom>
                <a:avLst/>
                <a:gdLst/>
                <a:ahLst/>
                <a:cxnLst/>
                <a:rect l="0" t="0" r="r" b="b"/>
                <a:pathLst>
                  <a:path w="188" h="727">
                    <a:moveTo>
                      <a:pt x="15" y="727"/>
                    </a:moveTo>
                    <a:lnTo>
                      <a:pt x="0" y="727"/>
                    </a:lnTo>
                    <a:lnTo>
                      <a:pt x="0" y="407"/>
                    </a:lnTo>
                    <a:lnTo>
                      <a:pt x="0" y="407"/>
                    </a:lnTo>
                    <a:lnTo>
                      <a:pt x="176" y="0"/>
                    </a:lnTo>
                    <a:lnTo>
                      <a:pt x="188" y="6"/>
                    </a:lnTo>
                    <a:lnTo>
                      <a:pt x="15" y="410"/>
                    </a:lnTo>
                    <a:lnTo>
                      <a:pt x="15" y="727"/>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5" name="Freeform 36"/>
              <p:cNvSpPr>
                <a:spLocks noEditPoints="1"/>
              </p:cNvSpPr>
              <p:nvPr/>
            </p:nvSpPr>
            <p:spPr bwMode="auto">
              <a:xfrm>
                <a:off x="11772900" y="5551488"/>
                <a:ext cx="157163" cy="155575"/>
              </a:xfrm>
              <a:custGeom>
                <a:avLst/>
                <a:gdLst/>
                <a:ahLst/>
                <a:cxnLst/>
                <a:rect l="0" t="0" r="r" b="b"/>
                <a:pathLst>
                  <a:path w="33" h="33">
                    <a:moveTo>
                      <a:pt x="17" y="33"/>
                    </a:moveTo>
                    <a:cubicBezTo>
                      <a:pt x="8" y="33"/>
                      <a:pt x="0" y="25"/>
                      <a:pt x="0" y="16"/>
                    </a:cubicBezTo>
                    <a:cubicBezTo>
                      <a:pt x="0" y="7"/>
                      <a:pt x="8" y="0"/>
                      <a:pt x="17" y="0"/>
                    </a:cubicBezTo>
                    <a:cubicBezTo>
                      <a:pt x="26" y="0"/>
                      <a:pt x="33" y="7"/>
                      <a:pt x="33" y="16"/>
                    </a:cubicBezTo>
                    <a:cubicBezTo>
                      <a:pt x="33" y="25"/>
                      <a:pt x="26" y="33"/>
                      <a:pt x="17" y="33"/>
                    </a:cubicBezTo>
                    <a:close/>
                    <a:moveTo>
                      <a:pt x="17" y="4"/>
                    </a:moveTo>
                    <a:cubicBezTo>
                      <a:pt x="10" y="4"/>
                      <a:pt x="4" y="9"/>
                      <a:pt x="4" y="16"/>
                    </a:cubicBezTo>
                    <a:cubicBezTo>
                      <a:pt x="4" y="23"/>
                      <a:pt x="10" y="29"/>
                      <a:pt x="17" y="29"/>
                    </a:cubicBezTo>
                    <a:cubicBezTo>
                      <a:pt x="23" y="29"/>
                      <a:pt x="29" y="23"/>
                      <a:pt x="29" y="16"/>
                    </a:cubicBezTo>
                    <a:cubicBezTo>
                      <a:pt x="29" y="9"/>
                      <a:pt x="23" y="4"/>
                      <a:pt x="17"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6" name="Freeform 37"/>
              <p:cNvSpPr/>
              <p:nvPr/>
            </p:nvSpPr>
            <p:spPr bwMode="auto">
              <a:xfrm>
                <a:off x="11710987" y="4763"/>
                <a:ext cx="304800" cy="1544638"/>
              </a:xfrm>
              <a:custGeom>
                <a:avLst/>
                <a:gdLst/>
                <a:ahLst/>
                <a:cxnLst/>
                <a:rect l="0" t="0" r="r" b="b"/>
                <a:pathLst>
                  <a:path w="192" h="973">
                    <a:moveTo>
                      <a:pt x="15" y="973"/>
                    </a:moveTo>
                    <a:lnTo>
                      <a:pt x="0" y="973"/>
                    </a:lnTo>
                    <a:lnTo>
                      <a:pt x="0" y="790"/>
                    </a:lnTo>
                    <a:lnTo>
                      <a:pt x="174" y="614"/>
                    </a:lnTo>
                    <a:lnTo>
                      <a:pt x="174" y="0"/>
                    </a:lnTo>
                    <a:lnTo>
                      <a:pt x="192" y="0"/>
                    </a:lnTo>
                    <a:lnTo>
                      <a:pt x="192" y="620"/>
                    </a:lnTo>
                    <a:lnTo>
                      <a:pt x="15" y="796"/>
                    </a:lnTo>
                    <a:lnTo>
                      <a:pt x="15" y="973"/>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7" name="Freeform 38"/>
              <p:cNvSpPr>
                <a:spLocks noEditPoints="1"/>
              </p:cNvSpPr>
              <p:nvPr/>
            </p:nvSpPr>
            <p:spPr bwMode="auto">
              <a:xfrm>
                <a:off x="11636375" y="4867275"/>
                <a:ext cx="188913"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1" y="4"/>
                      <a:pt x="4" y="11"/>
                      <a:pt x="4" y="20"/>
                    </a:cubicBezTo>
                    <a:cubicBezTo>
                      <a:pt x="4" y="29"/>
                      <a:pt x="11"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8" name="Freeform 39"/>
              <p:cNvSpPr/>
              <p:nvPr/>
            </p:nvSpPr>
            <p:spPr bwMode="auto">
              <a:xfrm>
                <a:off x="11441112" y="5046663"/>
                <a:ext cx="307975" cy="1801813"/>
              </a:xfrm>
              <a:custGeom>
                <a:avLst/>
                <a:gdLst/>
                <a:ahLst/>
                <a:cxnLst/>
                <a:rect l="0" t="0" r="r" b="b"/>
                <a:pathLst>
                  <a:path w="194" h="1135">
                    <a:moveTo>
                      <a:pt x="18" y="1135"/>
                    </a:moveTo>
                    <a:lnTo>
                      <a:pt x="0" y="1135"/>
                    </a:lnTo>
                    <a:lnTo>
                      <a:pt x="0" y="354"/>
                    </a:lnTo>
                    <a:lnTo>
                      <a:pt x="176" y="177"/>
                    </a:lnTo>
                    <a:lnTo>
                      <a:pt x="176" y="0"/>
                    </a:lnTo>
                    <a:lnTo>
                      <a:pt x="194" y="0"/>
                    </a:lnTo>
                    <a:lnTo>
                      <a:pt x="194" y="183"/>
                    </a:lnTo>
                    <a:lnTo>
                      <a:pt x="18" y="360"/>
                    </a:lnTo>
                    <a:lnTo>
                      <a:pt x="18" y="1135"/>
                    </a:ln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19" name="Freeform 40"/>
              <p:cNvSpPr>
                <a:spLocks noEditPoints="1"/>
              </p:cNvSpPr>
              <p:nvPr/>
            </p:nvSpPr>
            <p:spPr bwMode="auto">
              <a:xfrm>
                <a:off x="11849100" y="6416675"/>
                <a:ext cx="190500" cy="188913"/>
              </a:xfrm>
              <a:custGeom>
                <a:avLst/>
                <a:gdLst/>
                <a:ahLst/>
                <a:cxnLst/>
                <a:rect l="0" t="0" r="r" b="b"/>
                <a:pathLst>
                  <a:path w="40" h="40">
                    <a:moveTo>
                      <a:pt x="20" y="40"/>
                    </a:moveTo>
                    <a:cubicBezTo>
                      <a:pt x="9" y="40"/>
                      <a:pt x="0" y="31"/>
                      <a:pt x="0" y="20"/>
                    </a:cubicBezTo>
                    <a:cubicBezTo>
                      <a:pt x="0" y="9"/>
                      <a:pt x="9" y="0"/>
                      <a:pt x="20" y="0"/>
                    </a:cubicBezTo>
                    <a:cubicBezTo>
                      <a:pt x="31" y="0"/>
                      <a:pt x="40" y="9"/>
                      <a:pt x="40" y="20"/>
                    </a:cubicBezTo>
                    <a:cubicBezTo>
                      <a:pt x="40" y="31"/>
                      <a:pt x="31" y="40"/>
                      <a:pt x="20" y="40"/>
                    </a:cubicBezTo>
                    <a:close/>
                    <a:moveTo>
                      <a:pt x="20" y="4"/>
                    </a:moveTo>
                    <a:cubicBezTo>
                      <a:pt x="12" y="4"/>
                      <a:pt x="4" y="11"/>
                      <a:pt x="4" y="20"/>
                    </a:cubicBezTo>
                    <a:cubicBezTo>
                      <a:pt x="4" y="29"/>
                      <a:pt x="12" y="36"/>
                      <a:pt x="20" y="36"/>
                    </a:cubicBezTo>
                    <a:cubicBezTo>
                      <a:pt x="29" y="36"/>
                      <a:pt x="36" y="29"/>
                      <a:pt x="36" y="20"/>
                    </a:cubicBezTo>
                    <a:cubicBezTo>
                      <a:pt x="36" y="11"/>
                      <a:pt x="29" y="4"/>
                      <a:pt x="20" y="4"/>
                    </a:cubicBezTo>
                    <a:close/>
                  </a:path>
                </a:pathLst>
              </a:custGeom>
              <a:grpFill/>
              <a:ln>
                <a:noFill/>
              </a:ln>
              <a:extLst>
                <a:ext uri="{91240B29-F687-4f45-9708-019B960494DF}">
                  <a14:hiddenLine xmlns:a14="http://schemas.microsoft.com/office/drawing/2010/main" xmlns="" w="9525">
                    <a:solidFill>
                      <a:srgbClr val="000000"/>
                    </a:solidFill>
                    <a:round/>
                    <a:headEnd/>
                    <a:tailEnd/>
                  </a14:hiddenLine>
                </a:ext>
              </a:extLst>
            </p:spPr>
          </p:sp>
          <p:sp>
            <p:nvSpPr>
              <p:cNvPr id="20" name="Rectangle 41"/>
              <p:cNvSpPr>
                <a:spLocks noChangeArrowheads="1"/>
              </p:cNvSpPr>
              <p:nvPr/>
            </p:nvSpPr>
            <p:spPr bwMode="auto">
              <a:xfrm>
                <a:off x="11939587" y="6596063"/>
                <a:ext cx="23813" cy="252413"/>
              </a:xfrm>
              <a:prstGeom prst="rect">
                <a:avLst/>
              </a:prstGeom>
              <a:grpFill/>
              <a:ln>
                <a:noFill/>
              </a:ln>
              <a:extLst>
                <a:ext uri="{91240B29-F687-4f45-9708-019B960494DF}">
                  <a14:hiddenLine xmlns:a14="http://schemas.microsoft.com/office/drawing/2010/main" xmlns="" w="9525">
                    <a:solidFill>
                      <a:srgbClr val="000000"/>
                    </a:solidFill>
                    <a:miter lim="800000"/>
                    <a:headEnd/>
                    <a:tailEnd/>
                  </a14:hiddenLine>
                </a:ext>
              </a:extLst>
            </p:spPr>
          </p:sp>
        </p:grpSp>
      </p:grpSp>
      <p:sp>
        <p:nvSpPr>
          <p:cNvPr id="2" name="Title Placeholder 1"/>
          <p:cNvSpPr>
            <a:spLocks noGrp="1"/>
          </p:cNvSpPr>
          <p:nvPr>
            <p:ph type="title"/>
          </p:nvPr>
        </p:nvSpPr>
        <p:spPr>
          <a:xfrm>
            <a:off x="1141413" y="618518"/>
            <a:ext cx="9905998" cy="1478570"/>
          </a:xfrm>
          <a:prstGeom prst="rect">
            <a:avLst/>
          </a:prstGeom>
        </p:spPr>
        <p:txBody>
          <a:bodyPr vert="horz" lIns="91440" tIns="45720" rIns="91440" bIns="45720" rtlCol="0" anchor="ctr">
            <a:normAutofit/>
          </a:bodyPr>
          <a:lstStyle/>
          <a:p>
            <a:endParaRPr lang="en-US" dirty="0"/>
          </a:p>
        </p:txBody>
      </p:sp>
      <p:sp>
        <p:nvSpPr>
          <p:cNvPr id="3" name="Text Placeholder 2"/>
          <p:cNvSpPr>
            <a:spLocks noGrp="1"/>
          </p:cNvSpPr>
          <p:nvPr>
            <p:ph type="body" idx="1"/>
          </p:nvPr>
        </p:nvSpPr>
        <p:spPr>
          <a:xfrm>
            <a:off x="1141412" y="2249487"/>
            <a:ext cx="9905999" cy="3541714"/>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456921" y="5883276"/>
            <a:ext cx="2743200"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EA377C35-2C91-4F69-B3EA-90169558946E}" type="datetimeFigureOut">
              <a:rPr lang="uk-UA" smtClean="0"/>
              <a:t>17.03.2015</a:t>
            </a:fld>
            <a:endParaRPr lang="uk-UA"/>
          </a:p>
        </p:txBody>
      </p:sp>
      <p:sp>
        <p:nvSpPr>
          <p:cNvPr id="5" name="Footer Placeholder 4"/>
          <p:cNvSpPr>
            <a:spLocks noGrp="1"/>
          </p:cNvSpPr>
          <p:nvPr>
            <p:ph type="ftr" sz="quarter" idx="3"/>
          </p:nvPr>
        </p:nvSpPr>
        <p:spPr>
          <a:xfrm>
            <a:off x="1141411" y="5883275"/>
            <a:ext cx="6239309" cy="365125"/>
          </a:xfrm>
          <a:prstGeom prst="rect">
            <a:avLst/>
          </a:prstGeom>
        </p:spPr>
        <p:txBody>
          <a:bodyPr vert="horz" lIns="91440" tIns="45720" rIns="91440" bIns="45720" rtlCol="0" anchor="ctr"/>
          <a:lstStyle>
            <a:lvl1pPr algn="l">
              <a:defRPr sz="1050" cap="all" baseline="0">
                <a:solidFill>
                  <a:schemeClr val="tx1">
                    <a:tint val="75000"/>
                  </a:schemeClr>
                </a:solidFill>
              </a:defRPr>
            </a:lvl1pPr>
          </a:lstStyle>
          <a:p>
            <a:endParaRPr lang="uk-UA"/>
          </a:p>
        </p:txBody>
      </p:sp>
      <p:sp>
        <p:nvSpPr>
          <p:cNvPr id="6" name="Slide Number Placeholder 5"/>
          <p:cNvSpPr>
            <a:spLocks noGrp="1"/>
          </p:cNvSpPr>
          <p:nvPr>
            <p:ph type="sldNum" sz="quarter" idx="4"/>
          </p:nvPr>
        </p:nvSpPr>
        <p:spPr>
          <a:xfrm>
            <a:off x="10276321" y="5883274"/>
            <a:ext cx="771089" cy="365125"/>
          </a:xfrm>
          <a:prstGeom prst="rect">
            <a:avLst/>
          </a:prstGeom>
        </p:spPr>
        <p:txBody>
          <a:bodyPr vert="horz" lIns="91440" tIns="45720" rIns="91440" bIns="45720" rtlCol="0" anchor="ctr"/>
          <a:lstStyle>
            <a:lvl1pPr algn="r">
              <a:defRPr sz="1050">
                <a:solidFill>
                  <a:schemeClr val="tx1">
                    <a:tint val="75000"/>
                  </a:schemeClr>
                </a:solidFill>
              </a:defRPr>
            </a:lvl1pPr>
          </a:lstStyle>
          <a:p>
            <a:fld id="{6E807A1B-0DF3-4FD0-878B-2B2669B55306}" type="slidenum">
              <a:rPr lang="uk-UA" smtClean="0"/>
              <a:t>‹#›</a:t>
            </a:fld>
            <a:endParaRPr lang="uk-UA"/>
          </a:p>
        </p:txBody>
      </p:sp>
    </p:spTree>
    <p:extLst>
      <p:ext uri="{BB962C8B-B14F-4D97-AF65-F5344CB8AC3E}">
        <p14:creationId xmlns:p14="http://schemas.microsoft.com/office/powerpoint/2010/main" val="1959206899"/>
      </p:ext>
    </p:extLst>
  </p:cSld>
  <p:clrMap bg1="dk1" tx1="lt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3" r:id="rId10"/>
    <p:sldLayoutId id="2147483764" r:id="rId11"/>
    <p:sldLayoutId id="2147483765" r:id="rId12"/>
    <p:sldLayoutId id="2147483766" r:id="rId13"/>
    <p:sldLayoutId id="2147483767" r:id="rId14"/>
    <p:sldLayoutId id="2147483768" r:id="rId15"/>
    <p:sldLayoutId id="2147483769" r:id="rId16"/>
    <p:sldLayoutId id="2147483770" r:id="rId17"/>
  </p:sldLayoutIdLst>
  <p:txStyles>
    <p:titleStyle>
      <a:lvl1pPr algn="l" defTabSz="914400" rtl="0" eaLnBrk="1" latinLnBrk="0" hangingPunct="1">
        <a:lnSpc>
          <a:spcPct val="90000"/>
        </a:lnSpc>
        <a:spcBef>
          <a:spcPct val="0"/>
        </a:spcBef>
        <a:buNone/>
        <a:defRPr sz="3600" kern="1200" cap="all" baseline="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SzPct val="125000"/>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SzPct val="125000"/>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SzPct val="125000"/>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SzPct val="125000"/>
        <a:buFont typeface="Arial" panose="020B0604020202020204" pitchFamily="34" charset="0"/>
        <a:buChar char="•"/>
        <a:defRPr sz="1600" kern="1200">
          <a:solidFill>
            <a:schemeClr val="tx1"/>
          </a:solidFill>
          <a:latin typeface="+mn-lt"/>
          <a:ea typeface="+mn-ea"/>
          <a:cs typeface="+mn-cs"/>
        </a:defRPr>
      </a:lvl5pPr>
      <a:lvl6pPr marL="25146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6pPr>
      <a:lvl7pPr marL="29718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7pPr>
      <a:lvl8pPr marL="34290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8pPr>
      <a:lvl9pPr marL="3886200" indent="-228600" algn="l" defTabSz="914400" rtl="0" eaLnBrk="1" latinLnBrk="0" hangingPunct="1">
        <a:lnSpc>
          <a:spcPct val="120000"/>
        </a:lnSpc>
        <a:spcBef>
          <a:spcPts val="500"/>
        </a:spcBef>
        <a:buSzPct val="125000"/>
        <a:buFont typeface="Arial" panose="020B0604020202020204" pitchFamily="34" charset="0"/>
        <a:buChar char="•"/>
        <a:defRPr sz="14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eg"/><Relationship Id="rId1" Type="http://schemas.openxmlformats.org/officeDocument/2006/relationships/slideLayout" Target="../slideLayouts/slideLayout8.xml"/><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8.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2.png"/><Relationship Id="rId1" Type="http://schemas.openxmlformats.org/officeDocument/2006/relationships/slideLayout" Target="../slideLayouts/slideLayout8.xml"/><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image" Target="../media/image15.jpg"/><Relationship Id="rId1" Type="http://schemas.openxmlformats.org/officeDocument/2006/relationships/slideLayout" Target="../slideLayouts/slideLayout8.xml"/><Relationship Id="rId5" Type="http://schemas.openxmlformats.org/officeDocument/2006/relationships/image" Target="../media/image18.jpg"/><Relationship Id="rId4" Type="http://schemas.openxmlformats.org/officeDocument/2006/relationships/image" Target="../media/image17.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815462" y="1656820"/>
            <a:ext cx="9148627" cy="2387600"/>
          </a:xfrm>
        </p:spPr>
        <p:txBody>
          <a:bodyPr>
            <a:normAutofit fontScale="90000"/>
          </a:bodyPr>
          <a:lstStyle/>
          <a:p>
            <a:pPr algn="ctr"/>
            <a:r>
              <a:rPr lang="uk-UA" dirty="0" smtClean="0"/>
              <a:t>Інформаційна система обліку</a:t>
            </a:r>
            <a:r>
              <a:rPr lang="uk-UA" dirty="0" smtClean="0"/>
              <a:t/>
            </a:r>
            <a:br>
              <a:rPr lang="uk-UA" dirty="0" smtClean="0"/>
            </a:br>
            <a:r>
              <a:rPr lang="uk-UA" dirty="0" smtClean="0">
                <a:solidFill>
                  <a:srgbClr val="C00000"/>
                </a:solidFill>
              </a:rPr>
              <a:t>громадського транспорту          </a:t>
            </a:r>
            <a:r>
              <a:rPr lang="uk-UA" dirty="0" smtClean="0">
                <a:solidFill>
                  <a:srgbClr val="C00000"/>
                </a:solidFill>
              </a:rPr>
              <a:t>м. </a:t>
            </a:r>
            <a:r>
              <a:rPr lang="uk-UA" dirty="0" smtClean="0">
                <a:solidFill>
                  <a:srgbClr val="C00000"/>
                </a:solidFill>
              </a:rPr>
              <a:t>Вінниці</a:t>
            </a:r>
            <a:endParaRPr lang="uk-UA" dirty="0">
              <a:solidFill>
                <a:srgbClr val="C00000"/>
              </a:solidFill>
            </a:endParaRPr>
          </a:p>
        </p:txBody>
      </p:sp>
      <p:sp>
        <p:nvSpPr>
          <p:cNvPr id="3" name="TextBox 2"/>
          <p:cNvSpPr txBox="1"/>
          <p:nvPr/>
        </p:nvSpPr>
        <p:spPr>
          <a:xfrm>
            <a:off x="3775363" y="948934"/>
            <a:ext cx="5228823" cy="707886"/>
          </a:xfrm>
          <a:prstGeom prst="rect">
            <a:avLst/>
          </a:prstGeom>
          <a:noFill/>
        </p:spPr>
        <p:txBody>
          <a:bodyPr wrap="square" rtlCol="0">
            <a:spAutoFit/>
          </a:bodyPr>
          <a:lstStyle/>
          <a:p>
            <a:r>
              <a:rPr lang="uk-UA" sz="4000" dirty="0" smtClean="0">
                <a:solidFill>
                  <a:srgbClr val="FFFF00"/>
                </a:solidFill>
              </a:rPr>
              <a:t>ДИПЛОМНИЙ ПРОЕКТ:</a:t>
            </a:r>
            <a:endParaRPr lang="uk-UA" sz="4000" dirty="0">
              <a:solidFill>
                <a:srgbClr val="FFFF00"/>
              </a:solidFill>
            </a:endParaRPr>
          </a:p>
        </p:txBody>
      </p:sp>
      <p:sp>
        <p:nvSpPr>
          <p:cNvPr id="4" name="TextBox 3"/>
          <p:cNvSpPr txBox="1"/>
          <p:nvPr/>
        </p:nvSpPr>
        <p:spPr>
          <a:xfrm>
            <a:off x="7212168" y="4752306"/>
            <a:ext cx="4786649" cy="1569660"/>
          </a:xfrm>
          <a:prstGeom prst="rect">
            <a:avLst/>
          </a:prstGeom>
          <a:noFill/>
        </p:spPr>
        <p:txBody>
          <a:bodyPr wrap="square" rtlCol="0">
            <a:spAutoFit/>
          </a:bodyPr>
          <a:lstStyle/>
          <a:p>
            <a:r>
              <a:rPr lang="uk-UA" sz="2400" dirty="0" smtClean="0">
                <a:solidFill>
                  <a:srgbClr val="FFFF00"/>
                </a:solidFill>
              </a:rPr>
              <a:t>Виконав: студент групи 4К-13</a:t>
            </a:r>
          </a:p>
          <a:p>
            <a:r>
              <a:rPr lang="uk-UA" sz="2400" dirty="0" err="1" smtClean="0">
                <a:solidFill>
                  <a:srgbClr val="FFFF00"/>
                </a:solidFill>
              </a:rPr>
              <a:t>Похилько</a:t>
            </a:r>
            <a:r>
              <a:rPr lang="uk-UA" sz="2400" dirty="0" smtClean="0">
                <a:solidFill>
                  <a:srgbClr val="FFFF00"/>
                </a:solidFill>
              </a:rPr>
              <a:t> Олексій Володимирович</a:t>
            </a:r>
          </a:p>
          <a:p>
            <a:r>
              <a:rPr lang="uk-UA" sz="2400" dirty="0" smtClean="0">
                <a:solidFill>
                  <a:srgbClr val="FFFF00"/>
                </a:solidFill>
              </a:rPr>
              <a:t>Науковий керівник:</a:t>
            </a:r>
          </a:p>
          <a:p>
            <a:r>
              <a:rPr lang="uk-UA" sz="2400" dirty="0" smtClean="0">
                <a:solidFill>
                  <a:srgbClr val="FFFF00"/>
                </a:solidFill>
              </a:rPr>
              <a:t>к. т. н. </a:t>
            </a:r>
            <a:r>
              <a:rPr lang="uk-UA" sz="2400" dirty="0" err="1" smtClean="0">
                <a:solidFill>
                  <a:srgbClr val="FFFF00"/>
                </a:solidFill>
              </a:rPr>
              <a:t>Трояновська</a:t>
            </a:r>
            <a:r>
              <a:rPr lang="uk-UA" sz="2400" dirty="0" smtClean="0">
                <a:solidFill>
                  <a:srgbClr val="FFFF00"/>
                </a:solidFill>
              </a:rPr>
              <a:t> Т. І.</a:t>
            </a:r>
            <a:endParaRPr lang="uk-UA" sz="2400" dirty="0">
              <a:solidFill>
                <a:srgbClr val="FFFF00"/>
              </a:solidFill>
            </a:endParaRPr>
          </a:p>
        </p:txBody>
      </p:sp>
    </p:spTree>
    <p:extLst>
      <p:ext uri="{BB962C8B-B14F-4D97-AF65-F5344CB8AC3E}">
        <p14:creationId xmlns:p14="http://schemas.microsoft.com/office/powerpoint/2010/main" val="61701198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Заголовок 4"/>
          <p:cNvSpPr>
            <a:spLocks noGrp="1"/>
          </p:cNvSpPr>
          <p:nvPr>
            <p:ph type="ctrTitle"/>
          </p:nvPr>
        </p:nvSpPr>
        <p:spPr>
          <a:xfrm>
            <a:off x="3948932" y="927280"/>
            <a:ext cx="4846347" cy="1230402"/>
          </a:xfrm>
        </p:spPr>
        <p:txBody>
          <a:bodyPr/>
          <a:lstStyle/>
          <a:p>
            <a:pPr algn="ctr"/>
            <a:r>
              <a:rPr lang="uk-UA" dirty="0" smtClean="0">
                <a:solidFill>
                  <a:srgbClr val="FF0000"/>
                </a:solidFill>
              </a:rPr>
              <a:t>Дякую за увагу!</a:t>
            </a:r>
            <a:endParaRPr lang="uk-UA" dirty="0">
              <a:solidFill>
                <a:srgbClr val="FF0000"/>
              </a:solidFill>
            </a:endParaRPr>
          </a:p>
        </p:txBody>
      </p:sp>
      <p:pic>
        <p:nvPicPr>
          <p:cNvPr id="4" name="Рисунок 3"/>
          <p:cNvPicPr>
            <a:picLocks noChangeAspect="1"/>
          </p:cNvPicPr>
          <p:nvPr/>
        </p:nvPicPr>
        <p:blipFill rotWithShape="1">
          <a:blip r:embed="rId2"/>
          <a:srcRect l="65139" t="29271" r="4986" b="57751"/>
          <a:stretch/>
        </p:blipFill>
        <p:spPr>
          <a:xfrm>
            <a:off x="2419281" y="2756079"/>
            <a:ext cx="7905650" cy="1931832"/>
          </a:xfrm>
          <a:prstGeom prst="rect">
            <a:avLst/>
          </a:prstGeom>
        </p:spPr>
      </p:pic>
    </p:spTree>
    <p:extLst>
      <p:ext uri="{BB962C8B-B14F-4D97-AF65-F5344CB8AC3E}">
        <p14:creationId xmlns:p14="http://schemas.microsoft.com/office/powerpoint/2010/main" val="97582270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Заголовок 5"/>
          <p:cNvSpPr>
            <a:spLocks noGrp="1"/>
          </p:cNvSpPr>
          <p:nvPr>
            <p:ph type="title"/>
          </p:nvPr>
        </p:nvSpPr>
        <p:spPr>
          <a:xfrm>
            <a:off x="1230495" y="122403"/>
            <a:ext cx="3856037" cy="655816"/>
          </a:xfrm>
        </p:spPr>
        <p:txBody>
          <a:bodyPr/>
          <a:lstStyle/>
          <a:p>
            <a:r>
              <a:rPr lang="uk-UA" dirty="0" smtClean="0">
                <a:solidFill>
                  <a:srgbClr val="7030A0"/>
                </a:solidFill>
              </a:rPr>
              <a:t>Вступ</a:t>
            </a:r>
            <a:endParaRPr lang="uk-UA" dirty="0">
              <a:solidFill>
                <a:srgbClr val="7030A0"/>
              </a:solidFill>
            </a:endParaRPr>
          </a:p>
        </p:txBody>
      </p:sp>
      <p:sp>
        <p:nvSpPr>
          <p:cNvPr id="8" name="Текст 7"/>
          <p:cNvSpPr>
            <a:spLocks noGrp="1"/>
          </p:cNvSpPr>
          <p:nvPr>
            <p:ph type="body" sz="half" idx="2"/>
          </p:nvPr>
        </p:nvSpPr>
        <p:spPr>
          <a:xfrm>
            <a:off x="798975" y="778219"/>
            <a:ext cx="6272998" cy="5831587"/>
          </a:xfrm>
        </p:spPr>
        <p:txBody>
          <a:bodyPr>
            <a:noAutofit/>
          </a:bodyPr>
          <a:lstStyle/>
          <a:p>
            <a:r>
              <a:rPr lang="uk-UA" sz="2400" dirty="0"/>
              <a:t>Будь-яка організація потребує своєчасного доступі до інформації. Цінність інформації в даний час дуже висока. Роль розпорядників інформації в сучасному світі найчастіше виконують бази даних. </a:t>
            </a:r>
            <a:r>
              <a:rPr lang="uk-UA" sz="2400" dirty="0" smtClean="0"/>
              <a:t>Бази </a:t>
            </a:r>
            <a:r>
              <a:rPr lang="uk-UA" sz="2400" dirty="0"/>
              <a:t>даних забезпечують надійне зберігання інформації</a:t>
            </a:r>
            <a:r>
              <a:rPr lang="uk-UA" sz="2400" dirty="0" smtClean="0"/>
              <a:t>, в </a:t>
            </a:r>
            <a:r>
              <a:rPr lang="uk-UA" sz="2400" dirty="0"/>
              <a:t>структурованому вигляді і своєчасний доступ до неї. Практично будь-яка сучасна організація потребує </a:t>
            </a:r>
            <a:r>
              <a:rPr lang="uk-UA" sz="2400" dirty="0" smtClean="0"/>
              <a:t>базу даних</a:t>
            </a:r>
            <a:r>
              <a:rPr lang="uk-UA" sz="2400" dirty="0"/>
              <a:t>, що задовольняє ті чи інші потреби зі зберігання, управління та адміністрування даних.</a:t>
            </a:r>
          </a:p>
          <a:p>
            <a:endParaRPr lang="uk-UA" sz="2400" dirty="0"/>
          </a:p>
        </p:txBody>
      </p:sp>
      <p:pic>
        <p:nvPicPr>
          <p:cNvPr id="3" name="Рисунок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932481" y="3694012"/>
            <a:ext cx="5087121" cy="234618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7" name="Рисунок 6"/>
          <p:cNvPicPr>
            <a:picLocks noChangeAspect="1"/>
          </p:cNvPicPr>
          <p:nvPr/>
        </p:nvPicPr>
        <p:blipFill rotWithShape="1">
          <a:blip r:embed="rId3"/>
          <a:srcRect l="12256" t="15284" r="37847" b="39566"/>
          <a:stretch/>
        </p:blipFill>
        <p:spPr>
          <a:xfrm>
            <a:off x="6932481" y="373216"/>
            <a:ext cx="5120027" cy="260607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210370027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6703" y="95795"/>
            <a:ext cx="6316543" cy="629690"/>
          </a:xfrm>
        </p:spPr>
        <p:txBody>
          <a:bodyPr>
            <a:normAutofit/>
          </a:bodyPr>
          <a:lstStyle/>
          <a:p>
            <a:r>
              <a:rPr lang="uk-UA" b="1" dirty="0">
                <a:solidFill>
                  <a:srgbClr val="7030A0"/>
                </a:solidFill>
              </a:rPr>
              <a:t>Аналіз предметної області</a:t>
            </a:r>
            <a:endParaRPr lang="uk-UA" dirty="0">
              <a:solidFill>
                <a:srgbClr val="7030A0"/>
              </a:solidFill>
            </a:endParaRPr>
          </a:p>
        </p:txBody>
      </p:sp>
      <p:sp>
        <p:nvSpPr>
          <p:cNvPr id="4" name="Текст 3"/>
          <p:cNvSpPr>
            <a:spLocks noGrp="1"/>
          </p:cNvSpPr>
          <p:nvPr>
            <p:ph type="body" sz="half" idx="2"/>
          </p:nvPr>
        </p:nvSpPr>
        <p:spPr>
          <a:xfrm>
            <a:off x="927279" y="812570"/>
            <a:ext cx="6535967" cy="5596938"/>
          </a:xfrm>
        </p:spPr>
        <p:txBody>
          <a:bodyPr>
            <a:noAutofit/>
          </a:bodyPr>
          <a:lstStyle/>
          <a:p>
            <a:r>
              <a:rPr lang="uk-UA" sz="2800" dirty="0"/>
              <a:t>Ефективне функціонування транспортної системи неможливо без застосування інформаційних систем. Дана проблема особливо актуальна для великих міст із великою кількістю різного транспорту. Інформаційні системи мають ряд істотних відмінностей від стандартних прикладних програм. Залежно від предметної області інформаційні системи можуть сильно відрізнятися за своєю архітектурою і функціями.</a:t>
            </a:r>
          </a:p>
          <a:p>
            <a:endParaRPr lang="uk-UA" sz="2400" dirty="0"/>
          </a:p>
        </p:txBody>
      </p:sp>
      <p:pic>
        <p:nvPicPr>
          <p:cNvPr id="2050" name="Picture 2" descr="https://encrypted-tbn1.gstatic.com/images?q=tbn:ANd9GcSkcKWJx5u_N-4KGVUl4mwhmE65rYZDMnIvf2Aznj0Qi36OPNb_xw"/>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3246" y="7043"/>
            <a:ext cx="2420982" cy="1611054"/>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a:extLst>
            <a:ext uri="{909E8E84-426E-40DD-AFC4-6F175D3DCCD1}">
              <a14:hiddenFill xmlns:a14="http://schemas.microsoft.com/office/drawing/2010/main">
                <a:solidFill>
                  <a:srgbClr val="FFFFFF"/>
                </a:solidFill>
              </a14:hiddenFill>
            </a:ext>
          </a:extLst>
        </p:spPr>
      </p:pic>
      <p:pic>
        <p:nvPicPr>
          <p:cNvPr id="3" name="Рисунок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263357" y="4687597"/>
            <a:ext cx="2841687" cy="201349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5" name="Рисунок 4"/>
          <p:cNvPicPr>
            <a:picLocks noChangeAspect="1"/>
          </p:cNvPicPr>
          <p:nvPr/>
        </p:nvPicPr>
        <p:blipFill rotWithShape="1">
          <a:blip r:embed="rId4"/>
          <a:srcRect l="12397" t="15685" r="43279" b="40686"/>
          <a:stretch/>
        </p:blipFill>
        <p:spPr>
          <a:xfrm>
            <a:off x="7463246" y="1867802"/>
            <a:ext cx="4641798" cy="257009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81268419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146705" y="148046"/>
            <a:ext cx="5471809" cy="583474"/>
          </a:xfrm>
        </p:spPr>
        <p:txBody>
          <a:bodyPr/>
          <a:lstStyle/>
          <a:p>
            <a:r>
              <a:rPr lang="uk-UA" dirty="0" smtClean="0">
                <a:solidFill>
                  <a:srgbClr val="7030A0"/>
                </a:solidFill>
              </a:rPr>
              <a:t>Постановка </a:t>
            </a:r>
            <a:r>
              <a:rPr lang="uk-UA" dirty="0" smtClean="0">
                <a:solidFill>
                  <a:srgbClr val="7030A0"/>
                </a:solidFill>
              </a:rPr>
              <a:t>задачі</a:t>
            </a:r>
            <a:endParaRPr lang="uk-UA" dirty="0">
              <a:solidFill>
                <a:srgbClr val="7030A0"/>
              </a:solidFill>
            </a:endParaRPr>
          </a:p>
        </p:txBody>
      </p:sp>
      <p:sp>
        <p:nvSpPr>
          <p:cNvPr id="4" name="Текст 3"/>
          <p:cNvSpPr>
            <a:spLocks noGrp="1"/>
          </p:cNvSpPr>
          <p:nvPr>
            <p:ph type="body" sz="half" idx="2"/>
          </p:nvPr>
        </p:nvSpPr>
        <p:spPr>
          <a:xfrm>
            <a:off x="1146705" y="731520"/>
            <a:ext cx="10139604" cy="5939246"/>
          </a:xfrm>
        </p:spPr>
        <p:txBody>
          <a:bodyPr>
            <a:noAutofit/>
          </a:bodyPr>
          <a:lstStyle/>
          <a:p>
            <a:r>
              <a:rPr lang="uk-UA" sz="2800" dirty="0" smtClean="0"/>
              <a:t>В </a:t>
            </a:r>
            <a:r>
              <a:rPr lang="uk-UA" sz="2800" dirty="0"/>
              <a:t>м. Вінниця функціонують різні види громадський транспорту, що </a:t>
            </a:r>
            <a:r>
              <a:rPr lang="uk-UA" sz="2800" dirty="0" smtClean="0"/>
              <a:t>курсує </a:t>
            </a:r>
            <a:r>
              <a:rPr lang="uk-UA" sz="2800" dirty="0"/>
              <a:t>з різними інтервалами руху, по різних </a:t>
            </a:r>
            <a:r>
              <a:rPr lang="uk-UA" sz="2800" dirty="0" smtClean="0"/>
              <a:t>маршрутах; </a:t>
            </a:r>
            <a:r>
              <a:rPr lang="uk-UA" sz="2800" dirty="0"/>
              <a:t>проходять через різні </a:t>
            </a:r>
            <a:r>
              <a:rPr lang="uk-UA" sz="2800" dirty="0" smtClean="0"/>
              <a:t>зупинки та вузлові точки</a:t>
            </a:r>
            <a:r>
              <a:rPr lang="uk-UA" sz="2800" dirty="0"/>
              <a:t>, в яких перетинаються різні види транспорту. </a:t>
            </a:r>
            <a:endParaRPr lang="uk-UA" sz="2800" dirty="0" smtClean="0"/>
          </a:p>
          <a:p>
            <a:r>
              <a:rPr lang="uk-UA" sz="2800" dirty="0" smtClean="0"/>
              <a:t>За </a:t>
            </a:r>
            <a:r>
              <a:rPr lang="uk-UA" sz="2800" dirty="0"/>
              <a:t>таких умов, досить часто, важко розрахувати оптимальний маршрут руху із мінімальними затратами та максимальною швидкістю руху. </a:t>
            </a:r>
            <a:endParaRPr lang="uk-UA" sz="2800" dirty="0" smtClean="0"/>
          </a:p>
          <a:p>
            <a:r>
              <a:rPr lang="uk-UA" sz="2800" dirty="0" smtClean="0"/>
              <a:t>Дану </a:t>
            </a:r>
            <a:r>
              <a:rPr lang="uk-UA" sz="2800" dirty="0"/>
              <a:t>проблему розв’язує наша довідково-інформаційна база даних «Громадський транспорт м. Вінниці», яка містить детальну інформацію про схему руху громадського транспорту та дозволяє побудувати оптимальний маршрут.</a:t>
            </a:r>
          </a:p>
          <a:p>
            <a:endParaRPr lang="uk-UA" sz="2400" dirty="0"/>
          </a:p>
        </p:txBody>
      </p:sp>
    </p:spTree>
    <p:extLst>
      <p:ext uri="{BB962C8B-B14F-4D97-AF65-F5344CB8AC3E}">
        <p14:creationId xmlns:p14="http://schemas.microsoft.com/office/powerpoint/2010/main" val="39261308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68625" y="200296"/>
            <a:ext cx="6159786" cy="603565"/>
          </a:xfrm>
        </p:spPr>
        <p:txBody>
          <a:bodyPr/>
          <a:lstStyle/>
          <a:p>
            <a:r>
              <a:rPr lang="uk-UA" b="1" dirty="0">
                <a:solidFill>
                  <a:srgbClr val="7030A0"/>
                </a:solidFill>
              </a:rPr>
              <a:t>Опис предметної області</a:t>
            </a:r>
            <a:endParaRPr lang="uk-UA" dirty="0">
              <a:solidFill>
                <a:srgbClr val="7030A0"/>
              </a:solidFill>
            </a:endParaRPr>
          </a:p>
        </p:txBody>
      </p:sp>
      <p:sp>
        <p:nvSpPr>
          <p:cNvPr id="4" name="Текст 3"/>
          <p:cNvSpPr>
            <a:spLocks noGrp="1"/>
          </p:cNvSpPr>
          <p:nvPr>
            <p:ph type="body" sz="half" idx="2"/>
          </p:nvPr>
        </p:nvSpPr>
        <p:spPr>
          <a:xfrm>
            <a:off x="885231" y="803861"/>
            <a:ext cx="6543180" cy="5553394"/>
          </a:xfrm>
        </p:spPr>
        <p:txBody>
          <a:bodyPr>
            <a:noAutofit/>
          </a:bodyPr>
          <a:lstStyle/>
          <a:p>
            <a:pPr>
              <a:lnSpc>
                <a:spcPct val="100000"/>
              </a:lnSpc>
              <a:spcBef>
                <a:spcPts val="0"/>
              </a:spcBef>
            </a:pPr>
            <a:r>
              <a:rPr lang="uk-UA" sz="2600" dirty="0">
                <a:solidFill>
                  <a:schemeClr val="accent3">
                    <a:lumMod val="75000"/>
                  </a:schemeClr>
                </a:solidFill>
              </a:rPr>
              <a:t>Для даної БД використаємо наступну вхідну інформацію:</a:t>
            </a:r>
            <a:r>
              <a:rPr lang="uk-UA" sz="2600" dirty="0"/>
              <a:t/>
            </a:r>
            <a:br>
              <a:rPr lang="uk-UA" sz="2600" dirty="0"/>
            </a:br>
            <a:r>
              <a:rPr lang="uk-UA" sz="2600" dirty="0" smtClean="0"/>
              <a:t>- </a:t>
            </a:r>
            <a:r>
              <a:rPr lang="uk-UA" sz="2600" dirty="0"/>
              <a:t>інформація про існуючі види громадського транспорту (трамвай, тролейбус, автобус);</a:t>
            </a:r>
          </a:p>
          <a:p>
            <a:pPr>
              <a:lnSpc>
                <a:spcPct val="100000"/>
              </a:lnSpc>
              <a:spcBef>
                <a:spcPts val="0"/>
              </a:spcBef>
            </a:pPr>
            <a:r>
              <a:rPr lang="uk-UA" sz="2600" dirty="0"/>
              <a:t>- інформація про маршрути руху громадського транспорту;</a:t>
            </a:r>
          </a:p>
          <a:p>
            <a:pPr>
              <a:lnSpc>
                <a:spcPct val="100000"/>
              </a:lnSpc>
              <a:spcBef>
                <a:spcPts val="0"/>
              </a:spcBef>
            </a:pPr>
            <a:r>
              <a:rPr lang="uk-UA" sz="2600" dirty="0"/>
              <a:t>- інформація про зупинки громадського транспорту;</a:t>
            </a:r>
          </a:p>
          <a:p>
            <a:pPr>
              <a:lnSpc>
                <a:spcPct val="100000"/>
              </a:lnSpc>
              <a:spcBef>
                <a:spcPts val="0"/>
              </a:spcBef>
            </a:pPr>
            <a:r>
              <a:rPr lang="uk-UA" sz="2600" dirty="0"/>
              <a:t>- інформація про наявні пільги для проїзду в міському транспорті;</a:t>
            </a:r>
          </a:p>
          <a:p>
            <a:pPr>
              <a:lnSpc>
                <a:spcPct val="100000"/>
              </a:lnSpc>
              <a:spcBef>
                <a:spcPts val="0"/>
              </a:spcBef>
            </a:pPr>
            <a:r>
              <a:rPr lang="uk-UA" sz="2600" dirty="0"/>
              <a:t>- інформація про інтервали руху транспорту;</a:t>
            </a:r>
          </a:p>
          <a:p>
            <a:pPr>
              <a:lnSpc>
                <a:spcPct val="100000"/>
              </a:lnSpc>
              <a:spcBef>
                <a:spcPts val="0"/>
              </a:spcBef>
            </a:pPr>
            <a:r>
              <a:rPr lang="uk-UA" sz="2600" dirty="0"/>
              <a:t>- інформація про кінцеві та початкові зупинки.</a:t>
            </a:r>
          </a:p>
          <a:p>
            <a:endParaRPr lang="uk-UA" sz="2600" dirty="0"/>
          </a:p>
        </p:txBody>
      </p:sp>
      <p:graphicFrame>
        <p:nvGraphicFramePr>
          <p:cNvPr id="5" name="Схема 4"/>
          <p:cNvGraphicFramePr/>
          <p:nvPr>
            <p:extLst>
              <p:ext uri="{D42A27DB-BD31-4B8C-83A1-F6EECF244321}">
                <p14:modId xmlns:p14="http://schemas.microsoft.com/office/powerpoint/2010/main" val="1611299920"/>
              </p:ext>
            </p:extLst>
          </p:nvPr>
        </p:nvGraphicFramePr>
        <p:xfrm>
          <a:off x="5521432" y="803861"/>
          <a:ext cx="8128000"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412086706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11484" y="186430"/>
            <a:ext cx="5680223" cy="633749"/>
          </a:xfrm>
        </p:spPr>
        <p:txBody>
          <a:bodyPr/>
          <a:lstStyle/>
          <a:p>
            <a:r>
              <a:rPr lang="uk-UA" b="1" dirty="0">
                <a:solidFill>
                  <a:srgbClr val="7030A0"/>
                </a:solidFill>
              </a:rPr>
              <a:t>Інфологічна модель БД</a:t>
            </a:r>
            <a:endParaRPr lang="uk-UA" dirty="0">
              <a:solidFill>
                <a:srgbClr val="7030A0"/>
              </a:solidFill>
            </a:endParaRPr>
          </a:p>
        </p:txBody>
      </p:sp>
      <p:sp>
        <p:nvSpPr>
          <p:cNvPr id="4" name="Текст 3"/>
          <p:cNvSpPr>
            <a:spLocks noGrp="1"/>
          </p:cNvSpPr>
          <p:nvPr>
            <p:ph type="body" sz="half" idx="2"/>
          </p:nvPr>
        </p:nvSpPr>
        <p:spPr>
          <a:xfrm>
            <a:off x="834087" y="890757"/>
            <a:ext cx="5257620" cy="5660518"/>
          </a:xfrm>
        </p:spPr>
        <p:txBody>
          <a:bodyPr>
            <a:normAutofit/>
          </a:bodyPr>
          <a:lstStyle/>
          <a:p>
            <a:r>
              <a:rPr lang="uk-UA" sz="2400" dirty="0"/>
              <a:t>Враховуючи аналіз предметної області, в універсальне відношення потрібно включити атрибути, що описують такі інформаційні об'єкти:       </a:t>
            </a:r>
          </a:p>
          <a:p>
            <a:pPr marL="285750" lvl="0" indent="-285750">
              <a:buFont typeface="Wingdings" panose="05000000000000000000" pitchFamily="2" charset="2"/>
              <a:buChar char="q"/>
            </a:pPr>
            <a:r>
              <a:rPr lang="uk-UA" sz="2400" dirty="0">
                <a:solidFill>
                  <a:srgbClr val="FF0000"/>
                </a:solidFill>
              </a:rPr>
              <a:t>Транспорт</a:t>
            </a:r>
            <a:r>
              <a:rPr lang="uk-UA" sz="2400" dirty="0" smtClean="0">
                <a:solidFill>
                  <a:srgbClr val="FF0000"/>
                </a:solidFill>
              </a:rPr>
              <a:t>;</a:t>
            </a:r>
          </a:p>
          <a:p>
            <a:pPr marL="285750" lvl="0" indent="-285750">
              <a:buFont typeface="Wingdings" panose="05000000000000000000" pitchFamily="2" charset="2"/>
              <a:buChar char="q"/>
            </a:pPr>
            <a:r>
              <a:rPr lang="uk-UA" sz="2400" dirty="0" smtClean="0">
                <a:solidFill>
                  <a:srgbClr val="FF0000"/>
                </a:solidFill>
              </a:rPr>
              <a:t>Характеристики транспорту;</a:t>
            </a:r>
            <a:endParaRPr lang="uk-UA" sz="2400" dirty="0">
              <a:solidFill>
                <a:srgbClr val="FF0000"/>
              </a:solidFill>
            </a:endParaRPr>
          </a:p>
          <a:p>
            <a:pPr marL="285750" lvl="0" indent="-285750">
              <a:buFont typeface="Wingdings" panose="05000000000000000000" pitchFamily="2" charset="2"/>
              <a:buChar char="q"/>
            </a:pPr>
            <a:r>
              <a:rPr lang="uk-UA" sz="2400" dirty="0">
                <a:solidFill>
                  <a:srgbClr val="FF0000"/>
                </a:solidFill>
              </a:rPr>
              <a:t>Маршрути руху;</a:t>
            </a:r>
          </a:p>
          <a:p>
            <a:pPr marL="285750" lvl="0" indent="-285750">
              <a:buFont typeface="Wingdings" panose="05000000000000000000" pitchFamily="2" charset="2"/>
              <a:buChar char="q"/>
            </a:pPr>
            <a:r>
              <a:rPr lang="uk-UA" sz="2400" dirty="0">
                <a:solidFill>
                  <a:srgbClr val="FF0000"/>
                </a:solidFill>
              </a:rPr>
              <a:t>Зупинки;</a:t>
            </a:r>
          </a:p>
          <a:p>
            <a:pPr marL="285750" lvl="0" indent="-285750">
              <a:buFont typeface="Wingdings" panose="05000000000000000000" pitchFamily="2" charset="2"/>
              <a:buChar char="q"/>
            </a:pPr>
            <a:r>
              <a:rPr lang="uk-UA" sz="2400" dirty="0">
                <a:solidFill>
                  <a:srgbClr val="FF0000"/>
                </a:solidFill>
              </a:rPr>
              <a:t>Пільги на проїзд;</a:t>
            </a:r>
          </a:p>
          <a:p>
            <a:pPr marL="285750" lvl="0" indent="-285750">
              <a:buFont typeface="Wingdings" panose="05000000000000000000" pitchFamily="2" charset="2"/>
              <a:buChar char="q"/>
            </a:pPr>
            <a:r>
              <a:rPr lang="uk-UA" sz="2400" dirty="0">
                <a:solidFill>
                  <a:srgbClr val="FF0000"/>
                </a:solidFill>
              </a:rPr>
              <a:t>Схема руху.</a:t>
            </a:r>
          </a:p>
          <a:p>
            <a:endParaRPr lang="uk-UA" dirty="0"/>
          </a:p>
        </p:txBody>
      </p:sp>
      <p:pic>
        <p:nvPicPr>
          <p:cNvPr id="3" name="Рисунок 2"/>
          <p:cNvPicPr>
            <a:picLocks noChangeAspect="1"/>
          </p:cNvPicPr>
          <p:nvPr/>
        </p:nvPicPr>
        <p:blipFill rotWithShape="1">
          <a:blip r:embed="rId2"/>
          <a:srcRect l="11059" t="16158" r="52082" b="25347"/>
          <a:stretch/>
        </p:blipFill>
        <p:spPr>
          <a:xfrm>
            <a:off x="5908729" y="564478"/>
            <a:ext cx="6283271" cy="5608749"/>
          </a:xfrm>
          <a:prstGeom prst="rect">
            <a:avLst/>
          </a:prstGeom>
        </p:spPr>
      </p:pic>
    </p:spTree>
    <p:extLst>
      <p:ext uri="{BB962C8B-B14F-4D97-AF65-F5344CB8AC3E}">
        <p14:creationId xmlns:p14="http://schemas.microsoft.com/office/powerpoint/2010/main" val="26118986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59619" y="0"/>
            <a:ext cx="10479238" cy="572231"/>
          </a:xfrm>
        </p:spPr>
        <p:txBody>
          <a:bodyPr>
            <a:normAutofit/>
          </a:bodyPr>
          <a:lstStyle/>
          <a:p>
            <a:r>
              <a:rPr lang="uk-UA" sz="2800" dirty="0" smtClean="0">
                <a:solidFill>
                  <a:srgbClr val="7030A0"/>
                </a:solidFill>
              </a:rPr>
              <a:t>Інформаційно-логічна модель предметної області</a:t>
            </a:r>
            <a:endParaRPr lang="uk-UA" sz="2800" dirty="0">
              <a:solidFill>
                <a:srgbClr val="7030A0"/>
              </a:solidFill>
            </a:endParaRPr>
          </a:p>
        </p:txBody>
      </p:sp>
      <p:grpSp>
        <p:nvGrpSpPr>
          <p:cNvPr id="161" name="Группа 160"/>
          <p:cNvGrpSpPr/>
          <p:nvPr/>
        </p:nvGrpSpPr>
        <p:grpSpPr>
          <a:xfrm>
            <a:off x="373487" y="695459"/>
            <a:ext cx="11423561" cy="5962918"/>
            <a:chOff x="0" y="0"/>
            <a:chExt cx="10632440" cy="7348550"/>
          </a:xfrm>
        </p:grpSpPr>
        <p:sp>
          <p:nvSpPr>
            <p:cNvPr id="162" name="Трапеция 161"/>
            <p:cNvSpPr/>
            <p:nvPr/>
          </p:nvSpPr>
          <p:spPr>
            <a:xfrm>
              <a:off x="6715125" y="1857375"/>
              <a:ext cx="1323975" cy="380981"/>
            </a:xfrm>
            <a:prstGeom prst="trapezoid">
              <a:avLst>
                <a:gd name="adj" fmla="val 70833"/>
              </a:avLst>
            </a:prstGeom>
            <a:solidFill>
              <a:srgbClr val="92D050"/>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400" b="1">
                  <a:effectLst/>
                  <a:latin typeface="Times New Roman" panose="02020603050405020304" pitchFamily="18" charset="0"/>
                  <a:ea typeface="Times New Roman" panose="02020603050405020304" pitchFamily="18" charset="0"/>
                </a:rPr>
                <a:t>Х-ки  тр.</a:t>
              </a:r>
              <a:endParaRPr lang="uk-UA" sz="1400">
                <a:effectLst/>
                <a:latin typeface="Times New Roman" panose="02020603050405020304" pitchFamily="18" charset="0"/>
                <a:ea typeface="Times New Roman" panose="02020603050405020304" pitchFamily="18" charset="0"/>
              </a:endParaRPr>
            </a:p>
          </p:txBody>
        </p:sp>
        <p:grpSp>
          <p:nvGrpSpPr>
            <p:cNvPr id="163" name="Группа 162"/>
            <p:cNvGrpSpPr/>
            <p:nvPr/>
          </p:nvGrpSpPr>
          <p:grpSpPr>
            <a:xfrm>
              <a:off x="0" y="0"/>
              <a:ext cx="10632440" cy="7348550"/>
              <a:chOff x="0" y="0"/>
              <a:chExt cx="10632440" cy="7348550"/>
            </a:xfrm>
          </p:grpSpPr>
          <p:cxnSp>
            <p:nvCxnSpPr>
              <p:cNvPr id="164" name="Прямая соединительная линия 163"/>
              <p:cNvCxnSpPr/>
              <p:nvPr/>
            </p:nvCxnSpPr>
            <p:spPr>
              <a:xfrm flipV="1">
                <a:off x="7772400" y="4733925"/>
                <a:ext cx="869478" cy="2400300"/>
              </a:xfrm>
              <a:prstGeom prst="line">
                <a:avLst/>
              </a:prstGeom>
            </p:spPr>
            <p:style>
              <a:lnRef idx="1">
                <a:schemeClr val="dk1"/>
              </a:lnRef>
              <a:fillRef idx="0">
                <a:schemeClr val="dk1"/>
              </a:fillRef>
              <a:effectRef idx="0">
                <a:schemeClr val="dk1"/>
              </a:effectRef>
              <a:fontRef idx="minor">
                <a:schemeClr val="tx1"/>
              </a:fontRef>
            </p:style>
          </p:cxnSp>
          <p:cxnSp>
            <p:nvCxnSpPr>
              <p:cNvPr id="228" name="Прямая соединительная линия 227"/>
              <p:cNvCxnSpPr/>
              <p:nvPr/>
            </p:nvCxnSpPr>
            <p:spPr>
              <a:xfrm>
                <a:off x="6334125" y="5753100"/>
                <a:ext cx="1924050" cy="0"/>
              </a:xfrm>
              <a:prstGeom prst="line">
                <a:avLst/>
              </a:prstGeom>
            </p:spPr>
            <p:style>
              <a:lnRef idx="1">
                <a:schemeClr val="dk1"/>
              </a:lnRef>
              <a:fillRef idx="0">
                <a:schemeClr val="dk1"/>
              </a:fillRef>
              <a:effectRef idx="0">
                <a:schemeClr val="dk1"/>
              </a:effectRef>
              <a:fontRef idx="minor">
                <a:schemeClr val="tx1"/>
              </a:fontRef>
            </p:style>
          </p:cxnSp>
          <p:grpSp>
            <p:nvGrpSpPr>
              <p:cNvPr id="166" name="Группа 165"/>
              <p:cNvGrpSpPr/>
              <p:nvPr/>
            </p:nvGrpSpPr>
            <p:grpSpPr>
              <a:xfrm>
                <a:off x="0" y="0"/>
                <a:ext cx="10632440" cy="7348550"/>
                <a:chOff x="0" y="0"/>
                <a:chExt cx="10632440" cy="7348550"/>
              </a:xfrm>
            </p:grpSpPr>
            <p:grpSp>
              <p:nvGrpSpPr>
                <p:cNvPr id="167" name="Группа 166"/>
                <p:cNvGrpSpPr/>
                <p:nvPr/>
              </p:nvGrpSpPr>
              <p:grpSpPr>
                <a:xfrm>
                  <a:off x="0" y="0"/>
                  <a:ext cx="10632440" cy="7348550"/>
                  <a:chOff x="0" y="0"/>
                  <a:chExt cx="10632440" cy="7348550"/>
                </a:xfrm>
              </p:grpSpPr>
              <p:grpSp>
                <p:nvGrpSpPr>
                  <p:cNvPr id="182" name="Группа 181"/>
                  <p:cNvGrpSpPr/>
                  <p:nvPr/>
                </p:nvGrpSpPr>
                <p:grpSpPr>
                  <a:xfrm>
                    <a:off x="0" y="0"/>
                    <a:ext cx="10587991" cy="7348550"/>
                    <a:chOff x="0" y="-228027"/>
                    <a:chExt cx="10587991" cy="7348921"/>
                  </a:xfrm>
                </p:grpSpPr>
                <p:cxnSp>
                  <p:nvCxnSpPr>
                    <p:cNvPr id="183" name="Прямая соединительная линия 182"/>
                    <p:cNvCxnSpPr/>
                    <p:nvPr/>
                  </p:nvCxnSpPr>
                  <p:spPr>
                    <a:xfrm flipV="1">
                      <a:off x="6629400" y="2590800"/>
                      <a:ext cx="0" cy="981075"/>
                    </a:xfrm>
                    <a:prstGeom prst="line">
                      <a:avLst/>
                    </a:prstGeom>
                  </p:spPr>
                  <p:style>
                    <a:lnRef idx="1">
                      <a:schemeClr val="dk1"/>
                    </a:lnRef>
                    <a:fillRef idx="0">
                      <a:schemeClr val="dk1"/>
                    </a:fillRef>
                    <a:effectRef idx="0">
                      <a:schemeClr val="dk1"/>
                    </a:effectRef>
                    <a:fontRef idx="minor">
                      <a:schemeClr val="tx1"/>
                    </a:fontRef>
                  </p:style>
                </p:cxnSp>
                <p:cxnSp>
                  <p:nvCxnSpPr>
                    <p:cNvPr id="184" name="Прямая соединительная линия 183"/>
                    <p:cNvCxnSpPr/>
                    <p:nvPr/>
                  </p:nvCxnSpPr>
                  <p:spPr>
                    <a:xfrm>
                      <a:off x="6486525" y="3514725"/>
                      <a:ext cx="142875" cy="3175"/>
                    </a:xfrm>
                    <a:prstGeom prst="line">
                      <a:avLst/>
                    </a:prstGeom>
                  </p:spPr>
                  <p:style>
                    <a:lnRef idx="1">
                      <a:schemeClr val="dk1"/>
                    </a:lnRef>
                    <a:fillRef idx="0">
                      <a:schemeClr val="dk1"/>
                    </a:fillRef>
                    <a:effectRef idx="0">
                      <a:schemeClr val="dk1"/>
                    </a:effectRef>
                    <a:fontRef idx="minor">
                      <a:schemeClr val="tx1"/>
                    </a:fontRef>
                  </p:style>
                </p:cxnSp>
                <p:grpSp>
                  <p:nvGrpSpPr>
                    <p:cNvPr id="185" name="Группа 184"/>
                    <p:cNvGrpSpPr/>
                    <p:nvPr/>
                  </p:nvGrpSpPr>
                  <p:grpSpPr>
                    <a:xfrm>
                      <a:off x="0" y="-228027"/>
                      <a:ext cx="10587991" cy="7348921"/>
                      <a:chOff x="0" y="-228027"/>
                      <a:chExt cx="10587991" cy="7348921"/>
                    </a:xfrm>
                  </p:grpSpPr>
                  <p:grpSp>
                    <p:nvGrpSpPr>
                      <p:cNvPr id="186" name="Группа 185"/>
                      <p:cNvGrpSpPr/>
                      <p:nvPr/>
                    </p:nvGrpSpPr>
                    <p:grpSpPr>
                      <a:xfrm>
                        <a:off x="0" y="2019300"/>
                        <a:ext cx="10587991" cy="5101594"/>
                        <a:chOff x="0" y="295275"/>
                        <a:chExt cx="10587991" cy="5101594"/>
                      </a:xfrm>
                    </p:grpSpPr>
                    <p:sp>
                      <p:nvSpPr>
                        <p:cNvPr id="203" name="Ромб 202"/>
                        <p:cNvSpPr/>
                        <p:nvPr/>
                      </p:nvSpPr>
                      <p:spPr>
                        <a:xfrm>
                          <a:off x="4905375" y="1190625"/>
                          <a:ext cx="1581150" cy="1137920"/>
                        </a:xfrm>
                        <a:prstGeom prst="diamond">
                          <a:avLst/>
                        </a:prstGeom>
                        <a:solidFill>
                          <a:srgbClr val="FFFF00"/>
                        </a:solid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400" b="1">
                              <a:effectLst/>
                              <a:latin typeface="Times New Roman" panose="02020603050405020304" pitchFamily="18" charset="0"/>
                              <a:ea typeface="Times New Roman" panose="02020603050405020304" pitchFamily="18" charset="0"/>
                            </a:rPr>
                            <a:t>Схема руху</a:t>
                          </a:r>
                          <a:endParaRPr lang="uk-UA" sz="1400">
                            <a:effectLst/>
                            <a:latin typeface="Times New Roman" panose="02020603050405020304" pitchFamily="18" charset="0"/>
                            <a:ea typeface="Times New Roman" panose="02020603050405020304" pitchFamily="18" charset="0"/>
                          </a:endParaRPr>
                        </a:p>
                      </p:txBody>
                    </p:sp>
                    <p:grpSp>
                      <p:nvGrpSpPr>
                        <p:cNvPr id="204" name="Группа 203"/>
                        <p:cNvGrpSpPr/>
                        <p:nvPr/>
                      </p:nvGrpSpPr>
                      <p:grpSpPr>
                        <a:xfrm>
                          <a:off x="5029200" y="2571750"/>
                          <a:ext cx="5558791" cy="2825119"/>
                          <a:chOff x="-971550" y="51139"/>
                          <a:chExt cx="5559679" cy="2825414"/>
                        </a:xfrm>
                      </p:grpSpPr>
                      <p:sp>
                        <p:nvSpPr>
                          <p:cNvPr id="220" name="Прямоугольник 219"/>
                          <p:cNvSpPr/>
                          <p:nvPr/>
                        </p:nvSpPr>
                        <p:spPr>
                          <a:xfrm>
                            <a:off x="-971550" y="1209675"/>
                            <a:ext cx="1295400" cy="315595"/>
                          </a:xfrm>
                          <a:prstGeom prst="rect">
                            <a:avLst/>
                          </a:prstGeom>
                          <a:solidFill>
                            <a:srgbClr val="00B0F0"/>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400" b="1">
                                <a:effectLst/>
                                <a:latin typeface="Times New Roman" panose="02020603050405020304" pitchFamily="18" charset="0"/>
                                <a:ea typeface="Times New Roman" panose="02020603050405020304" pitchFamily="18" charset="0"/>
                              </a:rPr>
                              <a:t>МАРШРУТ</a:t>
                            </a:r>
                            <a:endParaRPr lang="uk-UA" sz="1400">
                              <a:effectLst/>
                              <a:latin typeface="Times New Roman" panose="02020603050405020304" pitchFamily="18" charset="0"/>
                              <a:ea typeface="Times New Roman" panose="02020603050405020304" pitchFamily="18" charset="0"/>
                            </a:endParaRPr>
                          </a:p>
                        </p:txBody>
                      </p:sp>
                      <p:grpSp>
                        <p:nvGrpSpPr>
                          <p:cNvPr id="221" name="Группа 220"/>
                          <p:cNvGrpSpPr/>
                          <p:nvPr/>
                        </p:nvGrpSpPr>
                        <p:grpSpPr>
                          <a:xfrm>
                            <a:off x="1774815" y="51139"/>
                            <a:ext cx="2813314" cy="2825414"/>
                            <a:chOff x="476250" y="-56801"/>
                            <a:chExt cx="2794745" cy="3638200"/>
                          </a:xfrm>
                        </p:grpSpPr>
                        <p:sp>
                          <p:nvSpPr>
                            <p:cNvPr id="222" name="Овал 221"/>
                            <p:cNvSpPr/>
                            <p:nvPr/>
                          </p:nvSpPr>
                          <p:spPr>
                            <a:xfrm>
                              <a:off x="1337420" y="-56801"/>
                              <a:ext cx="1933575" cy="6096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маршруту</a:t>
                              </a:r>
                              <a:endParaRPr lang="uk-UA" sz="1400">
                                <a:effectLst/>
                                <a:latin typeface="Times New Roman" panose="02020603050405020304" pitchFamily="18" charset="0"/>
                                <a:ea typeface="Times New Roman" panose="02020603050405020304" pitchFamily="18" charset="0"/>
                              </a:endParaRPr>
                            </a:p>
                          </p:txBody>
                        </p:sp>
                        <p:sp>
                          <p:nvSpPr>
                            <p:cNvPr id="223" name="Овал 222"/>
                            <p:cNvSpPr/>
                            <p:nvPr/>
                          </p:nvSpPr>
                          <p:spPr>
                            <a:xfrm>
                              <a:off x="1190322" y="610087"/>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Код транспорту</a:t>
                              </a:r>
                              <a:endParaRPr lang="uk-UA" sz="1400">
                                <a:effectLst/>
                                <a:latin typeface="Times New Roman" panose="02020603050405020304" pitchFamily="18" charset="0"/>
                                <a:ea typeface="Times New Roman" panose="02020603050405020304" pitchFamily="18" charset="0"/>
                              </a:endParaRPr>
                            </a:p>
                          </p:txBody>
                        </p:sp>
                        <p:sp>
                          <p:nvSpPr>
                            <p:cNvPr id="224" name="Овал 223"/>
                            <p:cNvSpPr/>
                            <p:nvPr/>
                          </p:nvSpPr>
                          <p:spPr>
                            <a:xfrm>
                              <a:off x="1003506" y="1238250"/>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Номер маршруту</a:t>
                              </a:r>
                              <a:endParaRPr lang="uk-UA" sz="1400">
                                <a:effectLst/>
                                <a:latin typeface="Times New Roman" panose="02020603050405020304" pitchFamily="18" charset="0"/>
                                <a:ea typeface="Times New Roman" panose="02020603050405020304" pitchFamily="18" charset="0"/>
                              </a:endParaRPr>
                            </a:p>
                          </p:txBody>
                        </p:sp>
                        <p:sp>
                          <p:nvSpPr>
                            <p:cNvPr id="225" name="Овал 224"/>
                            <p:cNvSpPr/>
                            <p:nvPr/>
                          </p:nvSpPr>
                          <p:spPr>
                            <a:xfrm>
                              <a:off x="819886" y="1835511"/>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Точка відправ.</a:t>
                              </a:r>
                              <a:endParaRPr lang="uk-UA" sz="1400">
                                <a:effectLst/>
                                <a:latin typeface="Times New Roman" panose="02020603050405020304" pitchFamily="18" charset="0"/>
                                <a:ea typeface="Times New Roman" panose="02020603050405020304" pitchFamily="18" charset="0"/>
                              </a:endParaRPr>
                            </a:p>
                          </p:txBody>
                        </p:sp>
                        <p:sp>
                          <p:nvSpPr>
                            <p:cNvPr id="226" name="Овал 225"/>
                            <p:cNvSpPr/>
                            <p:nvPr/>
                          </p:nvSpPr>
                          <p:spPr>
                            <a:xfrm>
                              <a:off x="648613" y="2466975"/>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Кінцева зупинка</a:t>
                              </a:r>
                              <a:endParaRPr lang="uk-UA" sz="1400">
                                <a:effectLst/>
                                <a:latin typeface="Times New Roman" panose="02020603050405020304" pitchFamily="18" charset="0"/>
                                <a:ea typeface="Times New Roman" panose="02020603050405020304" pitchFamily="18" charset="0"/>
                              </a:endParaRPr>
                            </a:p>
                          </p:txBody>
                        </p:sp>
                        <p:sp>
                          <p:nvSpPr>
                            <p:cNvPr id="227" name="Овал 226"/>
                            <p:cNvSpPr/>
                            <p:nvPr/>
                          </p:nvSpPr>
                          <p:spPr>
                            <a:xfrm>
                              <a:off x="476250" y="3086099"/>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lnSpc>
                                  <a:spcPct val="150000"/>
                                </a:lnSpc>
                                <a:spcAft>
                                  <a:spcPts val="0"/>
                                </a:spcAft>
                              </a:pPr>
                              <a:r>
                                <a:rPr lang="uk-UA" sz="1200">
                                  <a:effectLst/>
                                  <a:latin typeface="Times New Roman" panose="02020603050405020304" pitchFamily="18" charset="0"/>
                                  <a:ea typeface="Times New Roman" panose="02020603050405020304" pitchFamily="18" charset="0"/>
                                </a:rPr>
                                <a:t>Інтервал руху</a:t>
                              </a:r>
                              <a:endParaRPr lang="uk-UA" sz="1400">
                                <a:effectLst/>
                                <a:latin typeface="Times New Roman" panose="02020603050405020304" pitchFamily="18" charset="0"/>
                                <a:ea typeface="Times New Roman" panose="02020603050405020304" pitchFamily="18" charset="0"/>
                              </a:endParaRPr>
                            </a:p>
                          </p:txBody>
                        </p:sp>
                      </p:grpSp>
                    </p:grpSp>
                    <p:grpSp>
                      <p:nvGrpSpPr>
                        <p:cNvPr id="205" name="Группа 204"/>
                        <p:cNvGrpSpPr/>
                        <p:nvPr/>
                      </p:nvGrpSpPr>
                      <p:grpSpPr>
                        <a:xfrm>
                          <a:off x="0" y="295275"/>
                          <a:ext cx="4124325" cy="2327275"/>
                          <a:chOff x="0" y="0"/>
                          <a:chExt cx="4124325" cy="2327275"/>
                        </a:xfrm>
                      </p:grpSpPr>
                      <p:sp>
                        <p:nvSpPr>
                          <p:cNvPr id="213" name="Прямоугольник 212"/>
                          <p:cNvSpPr/>
                          <p:nvPr/>
                        </p:nvSpPr>
                        <p:spPr>
                          <a:xfrm>
                            <a:off x="2828925" y="1200150"/>
                            <a:ext cx="1295400" cy="297815"/>
                          </a:xfrm>
                          <a:prstGeom prst="rect">
                            <a:avLst/>
                          </a:prstGeom>
                          <a:solidFill>
                            <a:srgbClr val="00B0F0"/>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400" b="1">
                                <a:effectLst/>
                                <a:latin typeface="Times New Roman" panose="02020603050405020304" pitchFamily="18" charset="0"/>
                                <a:ea typeface="Times New Roman" panose="02020603050405020304" pitchFamily="18" charset="0"/>
                              </a:rPr>
                              <a:t>ЗУПИНКИ</a:t>
                            </a:r>
                            <a:endParaRPr lang="uk-UA" sz="1400">
                              <a:effectLst/>
                              <a:latin typeface="Times New Roman" panose="02020603050405020304" pitchFamily="18" charset="0"/>
                              <a:ea typeface="Times New Roman" panose="02020603050405020304" pitchFamily="18" charset="0"/>
                            </a:endParaRPr>
                          </a:p>
                        </p:txBody>
                      </p:sp>
                      <p:sp>
                        <p:nvSpPr>
                          <p:cNvPr id="214" name="Овал 213"/>
                          <p:cNvSpPr/>
                          <p:nvPr/>
                        </p:nvSpPr>
                        <p:spPr>
                          <a:xfrm>
                            <a:off x="523875" y="0"/>
                            <a:ext cx="1946275" cy="4730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зупинки</a:t>
                            </a:r>
                            <a:endParaRPr lang="uk-UA" sz="1400">
                              <a:effectLst/>
                              <a:latin typeface="Times New Roman" panose="02020603050405020304" pitchFamily="18" charset="0"/>
                              <a:ea typeface="Times New Roman" panose="02020603050405020304" pitchFamily="18" charset="0"/>
                            </a:endParaRPr>
                          </a:p>
                        </p:txBody>
                      </p:sp>
                      <p:sp>
                        <p:nvSpPr>
                          <p:cNvPr id="215" name="Овал 214"/>
                          <p:cNvSpPr/>
                          <p:nvPr/>
                        </p:nvSpPr>
                        <p:spPr>
                          <a:xfrm>
                            <a:off x="133350" y="552450"/>
                            <a:ext cx="1946275"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Назва зупинки</a:t>
                            </a:r>
                            <a:endParaRPr lang="uk-UA" sz="1400">
                              <a:effectLst/>
                              <a:latin typeface="Times New Roman" panose="02020603050405020304" pitchFamily="18" charset="0"/>
                              <a:ea typeface="Times New Roman" panose="02020603050405020304" pitchFamily="18" charset="0"/>
                            </a:endParaRPr>
                          </a:p>
                        </p:txBody>
                      </p:sp>
                      <p:sp>
                        <p:nvSpPr>
                          <p:cNvPr id="216" name="Овал 215"/>
                          <p:cNvSpPr/>
                          <p:nvPr/>
                        </p:nvSpPr>
                        <p:spPr>
                          <a:xfrm>
                            <a:off x="0" y="1038225"/>
                            <a:ext cx="1946275"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Тролейбус</a:t>
                            </a:r>
                            <a:endParaRPr lang="uk-UA" sz="1400">
                              <a:effectLst/>
                              <a:latin typeface="Times New Roman" panose="02020603050405020304" pitchFamily="18" charset="0"/>
                              <a:ea typeface="Times New Roman" panose="02020603050405020304" pitchFamily="18" charset="0"/>
                            </a:endParaRPr>
                          </a:p>
                        </p:txBody>
                      </p:sp>
                      <p:sp>
                        <p:nvSpPr>
                          <p:cNvPr id="217" name="Овал 216"/>
                          <p:cNvSpPr/>
                          <p:nvPr/>
                        </p:nvSpPr>
                        <p:spPr>
                          <a:xfrm>
                            <a:off x="247650" y="1476375"/>
                            <a:ext cx="1946275"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Трамвай</a:t>
                            </a:r>
                            <a:endParaRPr lang="uk-UA" sz="1400">
                              <a:effectLst/>
                              <a:latin typeface="Times New Roman" panose="02020603050405020304" pitchFamily="18" charset="0"/>
                              <a:ea typeface="Times New Roman" panose="02020603050405020304" pitchFamily="18" charset="0"/>
                            </a:endParaRPr>
                          </a:p>
                        </p:txBody>
                      </p:sp>
                      <p:sp>
                        <p:nvSpPr>
                          <p:cNvPr id="218" name="Овал 217"/>
                          <p:cNvSpPr/>
                          <p:nvPr/>
                        </p:nvSpPr>
                        <p:spPr>
                          <a:xfrm>
                            <a:off x="428625" y="1943100"/>
                            <a:ext cx="1946275"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Автобус</a:t>
                            </a:r>
                            <a:endParaRPr lang="uk-UA" sz="1400">
                              <a:effectLst/>
                              <a:latin typeface="Times New Roman" panose="02020603050405020304" pitchFamily="18" charset="0"/>
                              <a:ea typeface="Times New Roman" panose="02020603050405020304" pitchFamily="18" charset="0"/>
                            </a:endParaRPr>
                          </a:p>
                        </p:txBody>
                      </p:sp>
                      <p:cxnSp>
                        <p:nvCxnSpPr>
                          <p:cNvPr id="219" name="Прямая соединительная линия 218"/>
                          <p:cNvCxnSpPr>
                            <a:stCxn id="218" idx="6"/>
                            <a:endCxn id="214" idx="6"/>
                          </p:cNvCxnSpPr>
                          <p:nvPr/>
                        </p:nvCxnSpPr>
                        <p:spPr>
                          <a:xfrm flipV="1">
                            <a:off x="2374900" y="236538"/>
                            <a:ext cx="95250" cy="1898649"/>
                          </a:xfrm>
                          <a:prstGeom prst="line">
                            <a:avLst/>
                          </a:prstGeom>
                        </p:spPr>
                        <p:style>
                          <a:lnRef idx="1">
                            <a:schemeClr val="dk1"/>
                          </a:lnRef>
                          <a:fillRef idx="0">
                            <a:schemeClr val="dk1"/>
                          </a:fillRef>
                          <a:effectRef idx="0">
                            <a:schemeClr val="dk1"/>
                          </a:effectRef>
                          <a:fontRef idx="minor">
                            <a:schemeClr val="tx1"/>
                          </a:fontRef>
                        </p:style>
                      </p:cxnSp>
                    </p:grpSp>
                    <p:cxnSp>
                      <p:nvCxnSpPr>
                        <p:cNvPr id="206" name="Прямая соединительная линия 205"/>
                        <p:cNvCxnSpPr/>
                        <p:nvPr/>
                      </p:nvCxnSpPr>
                      <p:spPr>
                        <a:xfrm flipH="1">
                          <a:off x="5686425" y="2324100"/>
                          <a:ext cx="19050" cy="1405255"/>
                        </a:xfrm>
                        <a:prstGeom prst="line">
                          <a:avLst/>
                        </a:prstGeom>
                      </p:spPr>
                      <p:style>
                        <a:lnRef idx="1">
                          <a:schemeClr val="dk1"/>
                        </a:lnRef>
                        <a:fillRef idx="0">
                          <a:schemeClr val="dk1"/>
                        </a:fillRef>
                        <a:effectRef idx="0">
                          <a:schemeClr val="dk1"/>
                        </a:effectRef>
                        <a:fontRef idx="minor">
                          <a:schemeClr val="tx1"/>
                        </a:fontRef>
                      </p:style>
                    </p:cxnSp>
                    <p:cxnSp>
                      <p:nvCxnSpPr>
                        <p:cNvPr id="207" name="Прямая соединительная линия 206"/>
                        <p:cNvCxnSpPr/>
                        <p:nvPr/>
                      </p:nvCxnSpPr>
                      <p:spPr>
                        <a:xfrm flipV="1">
                          <a:off x="5705475" y="687070"/>
                          <a:ext cx="0" cy="502920"/>
                        </a:xfrm>
                        <a:prstGeom prst="line">
                          <a:avLst/>
                        </a:prstGeom>
                      </p:spPr>
                      <p:style>
                        <a:lnRef idx="1">
                          <a:schemeClr val="dk1"/>
                        </a:lnRef>
                        <a:fillRef idx="0">
                          <a:schemeClr val="dk1"/>
                        </a:fillRef>
                        <a:effectRef idx="0">
                          <a:schemeClr val="dk1"/>
                        </a:effectRef>
                        <a:fontRef idx="minor">
                          <a:schemeClr val="tx1"/>
                        </a:fontRef>
                      </p:style>
                    </p:cxnSp>
                    <p:grpSp>
                      <p:nvGrpSpPr>
                        <p:cNvPr id="208" name="Группа 207"/>
                        <p:cNvGrpSpPr/>
                        <p:nvPr/>
                      </p:nvGrpSpPr>
                      <p:grpSpPr>
                        <a:xfrm>
                          <a:off x="6629400" y="619125"/>
                          <a:ext cx="1945005" cy="1414144"/>
                          <a:chOff x="257175" y="-122652"/>
                          <a:chExt cx="1933575" cy="1822022"/>
                        </a:xfrm>
                      </p:grpSpPr>
                      <p:sp>
                        <p:nvSpPr>
                          <p:cNvPr id="210" name="Овал 209"/>
                          <p:cNvSpPr/>
                          <p:nvPr/>
                        </p:nvSpPr>
                        <p:spPr>
                          <a:xfrm>
                            <a:off x="257175" y="-122652"/>
                            <a:ext cx="1933575" cy="6096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запису</a:t>
                            </a:r>
                            <a:endParaRPr lang="uk-UA" sz="1400">
                              <a:effectLst/>
                              <a:latin typeface="Times New Roman" panose="02020603050405020304" pitchFamily="18" charset="0"/>
                              <a:ea typeface="Times New Roman" panose="02020603050405020304" pitchFamily="18" charset="0"/>
                            </a:endParaRPr>
                          </a:p>
                        </p:txBody>
                      </p:sp>
                      <p:sp>
                        <p:nvSpPr>
                          <p:cNvPr id="211" name="Овал 210"/>
                          <p:cNvSpPr/>
                          <p:nvPr/>
                        </p:nvSpPr>
                        <p:spPr>
                          <a:xfrm>
                            <a:off x="257175" y="609600"/>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Код зупинки</a:t>
                            </a:r>
                            <a:endParaRPr lang="uk-UA" sz="1400">
                              <a:effectLst/>
                              <a:latin typeface="Times New Roman" panose="02020603050405020304" pitchFamily="18" charset="0"/>
                              <a:ea typeface="Times New Roman" panose="02020603050405020304" pitchFamily="18" charset="0"/>
                            </a:endParaRPr>
                          </a:p>
                        </p:txBody>
                      </p:sp>
                      <p:sp>
                        <p:nvSpPr>
                          <p:cNvPr id="212" name="Овал 211"/>
                          <p:cNvSpPr/>
                          <p:nvPr/>
                        </p:nvSpPr>
                        <p:spPr>
                          <a:xfrm>
                            <a:off x="257175" y="1204070"/>
                            <a:ext cx="1933575" cy="49530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Код маршруту</a:t>
                            </a:r>
                            <a:endParaRPr lang="uk-UA" sz="1400">
                              <a:effectLst/>
                              <a:latin typeface="Times New Roman" panose="02020603050405020304" pitchFamily="18" charset="0"/>
                              <a:ea typeface="Times New Roman" panose="02020603050405020304" pitchFamily="18" charset="0"/>
                            </a:endParaRPr>
                          </a:p>
                        </p:txBody>
                      </p:sp>
                    </p:grpSp>
                    <p:cxnSp>
                      <p:nvCxnSpPr>
                        <p:cNvPr id="209" name="Прямая соединительная линия 208"/>
                        <p:cNvCxnSpPr/>
                        <p:nvPr/>
                      </p:nvCxnSpPr>
                      <p:spPr>
                        <a:xfrm>
                          <a:off x="4133850" y="1743075"/>
                          <a:ext cx="781050" cy="0"/>
                        </a:xfrm>
                        <a:prstGeom prst="line">
                          <a:avLst/>
                        </a:prstGeom>
                      </p:spPr>
                      <p:style>
                        <a:lnRef idx="1">
                          <a:schemeClr val="dk1"/>
                        </a:lnRef>
                        <a:fillRef idx="0">
                          <a:schemeClr val="dk1"/>
                        </a:fillRef>
                        <a:effectRef idx="0">
                          <a:schemeClr val="dk1"/>
                        </a:effectRef>
                        <a:fontRef idx="minor">
                          <a:schemeClr val="tx1"/>
                        </a:fontRef>
                      </p:style>
                    </p:cxnSp>
                  </p:grpSp>
                  <p:grpSp>
                    <p:nvGrpSpPr>
                      <p:cNvPr id="187" name="Группа 186"/>
                      <p:cNvGrpSpPr/>
                      <p:nvPr/>
                    </p:nvGrpSpPr>
                    <p:grpSpPr>
                      <a:xfrm>
                        <a:off x="417239" y="-228027"/>
                        <a:ext cx="6964636" cy="2639122"/>
                        <a:chOff x="36239" y="-228027"/>
                        <a:chExt cx="6964636" cy="2639122"/>
                      </a:xfrm>
                    </p:grpSpPr>
                    <p:grpSp>
                      <p:nvGrpSpPr>
                        <p:cNvPr id="188" name="Группа 187"/>
                        <p:cNvGrpSpPr/>
                        <p:nvPr/>
                      </p:nvGrpSpPr>
                      <p:grpSpPr>
                        <a:xfrm>
                          <a:off x="3930173" y="-228027"/>
                          <a:ext cx="2238526" cy="1913930"/>
                          <a:chOff x="-3077792" y="-416339"/>
                          <a:chExt cx="2224197" cy="2465045"/>
                        </a:xfrm>
                      </p:grpSpPr>
                      <p:sp>
                        <p:nvSpPr>
                          <p:cNvPr id="198" name="Овал 197"/>
                          <p:cNvSpPr/>
                          <p:nvPr/>
                        </p:nvSpPr>
                        <p:spPr>
                          <a:xfrm rot="16200000">
                            <a:off x="-4051884" y="557843"/>
                            <a:ext cx="2418464" cy="47028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транспорту</a:t>
                            </a:r>
                            <a:endParaRPr lang="uk-UA" sz="1400">
                              <a:effectLst/>
                              <a:latin typeface="Times New Roman" panose="02020603050405020304" pitchFamily="18" charset="0"/>
                              <a:ea typeface="Times New Roman" panose="02020603050405020304" pitchFamily="18" charset="0"/>
                            </a:endParaRPr>
                          </a:p>
                        </p:txBody>
                      </p:sp>
                      <p:sp>
                        <p:nvSpPr>
                          <p:cNvPr id="199" name="Овал 198"/>
                          <p:cNvSpPr/>
                          <p:nvPr/>
                        </p:nvSpPr>
                        <p:spPr>
                          <a:xfrm rot="16200000">
                            <a:off x="-3582274" y="601894"/>
                            <a:ext cx="2418392" cy="382103"/>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Вид транспорту</a:t>
                            </a:r>
                            <a:endParaRPr lang="uk-UA" sz="1400">
                              <a:effectLst/>
                              <a:latin typeface="Times New Roman" panose="02020603050405020304" pitchFamily="18" charset="0"/>
                              <a:ea typeface="Times New Roman" panose="02020603050405020304" pitchFamily="18" charset="0"/>
                            </a:endParaRPr>
                          </a:p>
                        </p:txBody>
                      </p:sp>
                      <p:sp>
                        <p:nvSpPr>
                          <p:cNvPr id="200" name="Овал 199"/>
                          <p:cNvSpPr/>
                          <p:nvPr/>
                        </p:nvSpPr>
                        <p:spPr>
                          <a:xfrm rot="16200000">
                            <a:off x="-3151364" y="601808"/>
                            <a:ext cx="2418398" cy="382103"/>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Кількість машин</a:t>
                            </a:r>
                            <a:endParaRPr lang="uk-UA" sz="1400">
                              <a:effectLst/>
                              <a:latin typeface="Times New Roman" panose="02020603050405020304" pitchFamily="18" charset="0"/>
                              <a:ea typeface="Times New Roman" panose="02020603050405020304" pitchFamily="18" charset="0"/>
                            </a:endParaRPr>
                          </a:p>
                        </p:txBody>
                      </p:sp>
                      <p:sp>
                        <p:nvSpPr>
                          <p:cNvPr id="201" name="Овал 200"/>
                          <p:cNvSpPr/>
                          <p:nvPr/>
                        </p:nvSpPr>
                        <p:spPr>
                          <a:xfrm rot="16200000">
                            <a:off x="-2695210" y="601849"/>
                            <a:ext cx="2418467" cy="382103"/>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200">
                                <a:effectLst/>
                                <a:latin typeface="Times New Roman" panose="02020603050405020304" pitchFamily="18" charset="0"/>
                                <a:ea typeface="Times New Roman" panose="02020603050405020304" pitchFamily="18" charset="0"/>
                              </a:rPr>
                              <a:t>Місткість</a:t>
                            </a:r>
                            <a:endParaRPr lang="uk-UA" sz="1400">
                              <a:effectLst/>
                              <a:latin typeface="Times New Roman" panose="02020603050405020304" pitchFamily="18" charset="0"/>
                              <a:ea typeface="Times New Roman" panose="02020603050405020304" pitchFamily="18" charset="0"/>
                            </a:endParaRPr>
                          </a:p>
                        </p:txBody>
                      </p:sp>
                      <p:sp>
                        <p:nvSpPr>
                          <p:cNvPr id="202" name="Овал 201"/>
                          <p:cNvSpPr/>
                          <p:nvPr/>
                        </p:nvSpPr>
                        <p:spPr>
                          <a:xfrm rot="16200000">
                            <a:off x="-2277145" y="625155"/>
                            <a:ext cx="2464998" cy="382103"/>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Зображення</a:t>
                            </a:r>
                            <a:endParaRPr lang="uk-UA" sz="1400">
                              <a:effectLst/>
                              <a:latin typeface="Times New Roman" panose="02020603050405020304" pitchFamily="18" charset="0"/>
                              <a:ea typeface="Times New Roman" panose="02020603050405020304" pitchFamily="18" charset="0"/>
                            </a:endParaRPr>
                          </a:p>
                        </p:txBody>
                      </p:sp>
                    </p:grpSp>
                    <p:grpSp>
                      <p:nvGrpSpPr>
                        <p:cNvPr id="189" name="Группа 188"/>
                        <p:cNvGrpSpPr/>
                        <p:nvPr/>
                      </p:nvGrpSpPr>
                      <p:grpSpPr>
                        <a:xfrm>
                          <a:off x="36239" y="85725"/>
                          <a:ext cx="6964636" cy="2325370"/>
                          <a:chOff x="36239" y="0"/>
                          <a:chExt cx="6964636" cy="2325370"/>
                        </a:xfrm>
                      </p:grpSpPr>
                      <p:sp>
                        <p:nvSpPr>
                          <p:cNvPr id="190" name="Прямоугольник 189"/>
                          <p:cNvSpPr/>
                          <p:nvPr/>
                        </p:nvSpPr>
                        <p:spPr>
                          <a:xfrm>
                            <a:off x="4695825" y="2001520"/>
                            <a:ext cx="1295400" cy="323850"/>
                          </a:xfrm>
                          <a:prstGeom prst="rect">
                            <a:avLst/>
                          </a:prstGeom>
                          <a:solidFill>
                            <a:srgbClr val="00B0F0"/>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400" b="1">
                                <a:effectLst/>
                                <a:latin typeface="Times New Roman" panose="02020603050405020304" pitchFamily="18" charset="0"/>
                                <a:ea typeface="Times New Roman" panose="02020603050405020304" pitchFamily="18" charset="0"/>
                              </a:rPr>
                              <a:t>ТРАНСПОРТ</a:t>
                            </a:r>
                            <a:endParaRPr lang="uk-UA" sz="1400">
                              <a:effectLst/>
                              <a:latin typeface="Times New Roman" panose="02020603050405020304" pitchFamily="18" charset="0"/>
                              <a:ea typeface="Times New Roman" panose="02020603050405020304" pitchFamily="18" charset="0"/>
                            </a:endParaRPr>
                          </a:p>
                        </p:txBody>
                      </p:sp>
                      <p:sp>
                        <p:nvSpPr>
                          <p:cNvPr id="191" name="Трапеция 190"/>
                          <p:cNvSpPr/>
                          <p:nvPr/>
                        </p:nvSpPr>
                        <p:spPr>
                          <a:xfrm>
                            <a:off x="2647950" y="1457324"/>
                            <a:ext cx="1323975" cy="381000"/>
                          </a:xfrm>
                          <a:prstGeom prst="trapezoid">
                            <a:avLst>
                              <a:gd name="adj" fmla="val 70833"/>
                            </a:avLst>
                          </a:prstGeom>
                          <a:solidFill>
                            <a:srgbClr val="92D050"/>
                          </a:solidFill>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400" b="1">
                                <a:effectLst/>
                                <a:latin typeface="Times New Roman" panose="02020603050405020304" pitchFamily="18" charset="0"/>
                                <a:ea typeface="Times New Roman" panose="02020603050405020304" pitchFamily="18" charset="0"/>
                              </a:rPr>
                              <a:t>ПІЛЬГИ</a:t>
                            </a:r>
                            <a:endParaRPr lang="uk-UA" sz="1400">
                              <a:effectLst/>
                              <a:latin typeface="Times New Roman" panose="02020603050405020304" pitchFamily="18" charset="0"/>
                              <a:ea typeface="Times New Roman" panose="02020603050405020304" pitchFamily="18" charset="0"/>
                            </a:endParaRPr>
                          </a:p>
                        </p:txBody>
                      </p:sp>
                      <p:cxnSp>
                        <p:nvCxnSpPr>
                          <p:cNvPr id="192" name="Прямая соединительная линия 191"/>
                          <p:cNvCxnSpPr/>
                          <p:nvPr/>
                        </p:nvCxnSpPr>
                        <p:spPr>
                          <a:xfrm>
                            <a:off x="3305175" y="2171700"/>
                            <a:ext cx="1390650" cy="3570"/>
                          </a:xfrm>
                          <a:prstGeom prst="line">
                            <a:avLst/>
                          </a:prstGeom>
                        </p:spPr>
                        <p:style>
                          <a:lnRef idx="1">
                            <a:schemeClr val="dk1"/>
                          </a:lnRef>
                          <a:fillRef idx="0">
                            <a:schemeClr val="dk1"/>
                          </a:fillRef>
                          <a:effectRef idx="0">
                            <a:schemeClr val="dk1"/>
                          </a:effectRef>
                          <a:fontRef idx="minor">
                            <a:schemeClr val="tx1"/>
                          </a:fontRef>
                        </p:style>
                      </p:cxnSp>
                      <p:cxnSp>
                        <p:nvCxnSpPr>
                          <p:cNvPr id="193" name="Прямая соединительная линия 192"/>
                          <p:cNvCxnSpPr/>
                          <p:nvPr/>
                        </p:nvCxnSpPr>
                        <p:spPr>
                          <a:xfrm>
                            <a:off x="5991225" y="2169513"/>
                            <a:ext cx="1009650" cy="2183"/>
                          </a:xfrm>
                          <a:prstGeom prst="line">
                            <a:avLst/>
                          </a:prstGeom>
                        </p:spPr>
                        <p:style>
                          <a:lnRef idx="1">
                            <a:schemeClr val="dk1"/>
                          </a:lnRef>
                          <a:fillRef idx="0">
                            <a:schemeClr val="dk1"/>
                          </a:fillRef>
                          <a:effectRef idx="0">
                            <a:schemeClr val="dk1"/>
                          </a:effectRef>
                          <a:fontRef idx="minor">
                            <a:schemeClr val="tx1"/>
                          </a:fontRef>
                        </p:style>
                      </p:cxnSp>
                      <p:sp>
                        <p:nvSpPr>
                          <p:cNvPr id="194" name="Овал 193"/>
                          <p:cNvSpPr/>
                          <p:nvPr/>
                        </p:nvSpPr>
                        <p:spPr>
                          <a:xfrm rot="1062546">
                            <a:off x="36239" y="810431"/>
                            <a:ext cx="1945278" cy="384480"/>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Вартість</a:t>
                            </a:r>
                            <a:endParaRPr lang="uk-UA" sz="1400">
                              <a:effectLst/>
                              <a:latin typeface="Times New Roman" panose="02020603050405020304" pitchFamily="18" charset="0"/>
                              <a:ea typeface="Times New Roman" panose="02020603050405020304" pitchFamily="18" charset="0"/>
                            </a:endParaRPr>
                          </a:p>
                        </p:txBody>
                      </p:sp>
                      <p:cxnSp>
                        <p:nvCxnSpPr>
                          <p:cNvPr id="195" name="Прямая соединительная линия 194"/>
                          <p:cNvCxnSpPr>
                            <a:stCxn id="197" idx="6"/>
                            <a:endCxn id="191" idx="0"/>
                          </p:cNvCxnSpPr>
                          <p:nvPr/>
                        </p:nvCxnSpPr>
                        <p:spPr>
                          <a:xfrm>
                            <a:off x="2367443" y="1149550"/>
                            <a:ext cx="942495" cy="307774"/>
                          </a:xfrm>
                          <a:prstGeom prst="line">
                            <a:avLst/>
                          </a:prstGeom>
                        </p:spPr>
                        <p:style>
                          <a:lnRef idx="1">
                            <a:schemeClr val="dk1"/>
                          </a:lnRef>
                          <a:fillRef idx="0">
                            <a:schemeClr val="dk1"/>
                          </a:fillRef>
                          <a:effectRef idx="0">
                            <a:schemeClr val="dk1"/>
                          </a:effectRef>
                          <a:fontRef idx="minor">
                            <a:schemeClr val="tx1"/>
                          </a:fontRef>
                        </p:style>
                      </p:cxnSp>
                      <p:sp>
                        <p:nvSpPr>
                          <p:cNvPr id="196" name="Овал 195"/>
                          <p:cNvSpPr/>
                          <p:nvPr/>
                        </p:nvSpPr>
                        <p:spPr>
                          <a:xfrm rot="1525407">
                            <a:off x="1266825" y="0"/>
                            <a:ext cx="1945005" cy="4730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транспорту</a:t>
                            </a:r>
                            <a:endParaRPr lang="uk-UA" sz="1400">
                              <a:effectLst/>
                              <a:latin typeface="Times New Roman" panose="02020603050405020304" pitchFamily="18" charset="0"/>
                              <a:ea typeface="Times New Roman" panose="02020603050405020304" pitchFamily="18" charset="0"/>
                            </a:endParaRPr>
                          </a:p>
                        </p:txBody>
                      </p:sp>
                      <p:sp>
                        <p:nvSpPr>
                          <p:cNvPr id="197" name="Овал 196"/>
                          <p:cNvSpPr/>
                          <p:nvPr/>
                        </p:nvSpPr>
                        <p:spPr>
                          <a:xfrm rot="1486325">
                            <a:off x="567399" y="434022"/>
                            <a:ext cx="1886856"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Пільги</a:t>
                            </a:r>
                            <a:endParaRPr lang="uk-UA" sz="1400">
                              <a:effectLst/>
                              <a:latin typeface="Times New Roman" panose="02020603050405020304" pitchFamily="18" charset="0"/>
                              <a:ea typeface="Times New Roman" panose="02020603050405020304" pitchFamily="18" charset="0"/>
                            </a:endParaRPr>
                          </a:p>
                        </p:txBody>
                      </p:sp>
                    </p:grpSp>
                  </p:grpSp>
                </p:grpSp>
              </p:grpSp>
              <p:grpSp>
                <p:nvGrpSpPr>
                  <p:cNvPr id="170" name="Группа 169"/>
                  <p:cNvGrpSpPr/>
                  <p:nvPr/>
                </p:nvGrpSpPr>
                <p:grpSpPr>
                  <a:xfrm>
                    <a:off x="7058025" y="180975"/>
                    <a:ext cx="3574415" cy="2613025"/>
                    <a:chOff x="0" y="0"/>
                    <a:chExt cx="3574415" cy="2613025"/>
                  </a:xfrm>
                </p:grpSpPr>
                <p:sp>
                  <p:nvSpPr>
                    <p:cNvPr id="171" name="Овал 170"/>
                    <p:cNvSpPr/>
                    <p:nvPr/>
                  </p:nvSpPr>
                  <p:spPr>
                    <a:xfrm rot="20302363">
                      <a:off x="0" y="0"/>
                      <a:ext cx="1877695" cy="4730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b="1" u="sng">
                          <a:effectLst/>
                          <a:latin typeface="Times New Roman" panose="02020603050405020304" pitchFamily="18" charset="0"/>
                          <a:ea typeface="Times New Roman" panose="02020603050405020304" pitchFamily="18" charset="0"/>
                        </a:rPr>
                        <a:t>Код транспорту</a:t>
                      </a:r>
                      <a:endParaRPr lang="uk-UA" sz="1400">
                        <a:effectLst/>
                        <a:latin typeface="Times New Roman" panose="02020603050405020304" pitchFamily="18" charset="0"/>
                        <a:ea typeface="Times New Roman" panose="02020603050405020304" pitchFamily="18" charset="0"/>
                      </a:endParaRPr>
                    </a:p>
                  </p:txBody>
                </p:sp>
                <p:sp>
                  <p:nvSpPr>
                    <p:cNvPr id="172" name="Овал 171"/>
                    <p:cNvSpPr/>
                    <p:nvPr/>
                  </p:nvSpPr>
                  <p:spPr>
                    <a:xfrm rot="20302363">
                      <a:off x="466725" y="361950"/>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Основна модель</a:t>
                      </a:r>
                      <a:endParaRPr lang="uk-UA" sz="1400">
                        <a:effectLst/>
                        <a:latin typeface="Times New Roman" panose="02020603050405020304" pitchFamily="18" charset="0"/>
                        <a:ea typeface="Times New Roman" panose="02020603050405020304" pitchFamily="18" charset="0"/>
                      </a:endParaRPr>
                    </a:p>
                  </p:txBody>
                </p:sp>
                <p:sp>
                  <p:nvSpPr>
                    <p:cNvPr id="173" name="Овал 172"/>
                    <p:cNvSpPr/>
                    <p:nvPr/>
                  </p:nvSpPr>
                  <p:spPr>
                    <a:xfrm rot="20302363">
                      <a:off x="1047750" y="581025"/>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Виробник</a:t>
                      </a:r>
                      <a:endParaRPr lang="uk-UA" sz="1400">
                        <a:effectLst/>
                        <a:latin typeface="Times New Roman" panose="02020603050405020304" pitchFamily="18" charset="0"/>
                        <a:ea typeface="Times New Roman" panose="02020603050405020304" pitchFamily="18" charset="0"/>
                      </a:endParaRPr>
                    </a:p>
                  </p:txBody>
                </p:sp>
                <p:sp>
                  <p:nvSpPr>
                    <p:cNvPr id="174" name="Овал 173"/>
                    <p:cNvSpPr/>
                    <p:nvPr/>
                  </p:nvSpPr>
                  <p:spPr>
                    <a:xfrm rot="20302363">
                      <a:off x="1438275" y="885825"/>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lgn="ctr">
                        <a:spcAft>
                          <a:spcPts val="0"/>
                        </a:spcAft>
                      </a:pPr>
                      <a:r>
                        <a:rPr lang="uk-UA" sz="1200">
                          <a:effectLst/>
                          <a:latin typeface="Times New Roman" panose="02020603050405020304" pitchFamily="18" charset="0"/>
                          <a:ea typeface="Times New Roman" panose="02020603050405020304" pitchFamily="18" charset="0"/>
                        </a:rPr>
                        <a:t>Маса</a:t>
                      </a:r>
                      <a:endParaRPr lang="uk-UA" sz="1400">
                        <a:effectLst/>
                        <a:latin typeface="Times New Roman" panose="02020603050405020304" pitchFamily="18" charset="0"/>
                        <a:ea typeface="Times New Roman" panose="02020603050405020304" pitchFamily="18" charset="0"/>
                      </a:endParaRPr>
                    </a:p>
                  </p:txBody>
                </p:sp>
                <p:sp>
                  <p:nvSpPr>
                    <p:cNvPr id="175" name="Овал 174"/>
                    <p:cNvSpPr/>
                    <p:nvPr/>
                  </p:nvSpPr>
                  <p:spPr>
                    <a:xfrm rot="20623258">
                      <a:off x="1628775" y="1295400"/>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Потужність</a:t>
                      </a:r>
                      <a:endParaRPr lang="uk-UA" sz="1400">
                        <a:effectLst/>
                        <a:latin typeface="Times New Roman" panose="02020603050405020304" pitchFamily="18" charset="0"/>
                        <a:ea typeface="Times New Roman" panose="02020603050405020304" pitchFamily="18" charset="0"/>
                      </a:endParaRPr>
                    </a:p>
                  </p:txBody>
                </p:sp>
                <p:sp>
                  <p:nvSpPr>
                    <p:cNvPr id="176" name="Овал 175"/>
                    <p:cNvSpPr/>
                    <p:nvPr/>
                  </p:nvSpPr>
                  <p:spPr>
                    <a:xfrm rot="20937869">
                      <a:off x="1628775" y="1771650"/>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Швидкість</a:t>
                      </a:r>
                      <a:endParaRPr lang="uk-UA" sz="1400">
                        <a:effectLst/>
                        <a:latin typeface="Times New Roman" panose="02020603050405020304" pitchFamily="18" charset="0"/>
                        <a:ea typeface="Times New Roman" panose="02020603050405020304" pitchFamily="18" charset="0"/>
                      </a:endParaRPr>
                    </a:p>
                  </p:txBody>
                </p:sp>
                <p:sp>
                  <p:nvSpPr>
                    <p:cNvPr id="177" name="Овал 176"/>
                    <p:cNvSpPr/>
                    <p:nvPr/>
                  </p:nvSpPr>
                  <p:spPr>
                    <a:xfrm rot="21084512">
                      <a:off x="1628775" y="2228850"/>
                      <a:ext cx="1945640" cy="384175"/>
                    </a:xfrm>
                    <a:prstGeom prst="ellipse">
                      <a:avLst/>
                    </a:prstGeom>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a:spcAft>
                          <a:spcPts val="0"/>
                        </a:spcAft>
                      </a:pPr>
                      <a:r>
                        <a:rPr lang="uk-UA" sz="1200">
                          <a:effectLst/>
                          <a:latin typeface="Times New Roman" panose="02020603050405020304" pitchFamily="18" charset="0"/>
                          <a:ea typeface="Times New Roman" panose="02020603050405020304" pitchFamily="18" charset="0"/>
                        </a:rPr>
                        <a:t>Опис моделі</a:t>
                      </a:r>
                      <a:endParaRPr lang="uk-UA" sz="1400">
                        <a:effectLst/>
                        <a:latin typeface="Times New Roman" panose="02020603050405020304" pitchFamily="18" charset="0"/>
                        <a:ea typeface="Times New Roman" panose="02020603050405020304" pitchFamily="18" charset="0"/>
                      </a:endParaRPr>
                    </a:p>
                  </p:txBody>
                </p:sp>
                <p:cxnSp>
                  <p:nvCxnSpPr>
                    <p:cNvPr id="178" name="Прямая соединительная линия 177"/>
                    <p:cNvCxnSpPr>
                      <a:stCxn id="171" idx="2"/>
                    </p:cNvCxnSpPr>
                    <p:nvPr/>
                  </p:nvCxnSpPr>
                  <p:spPr>
                    <a:xfrm>
                      <a:off x="66094" y="694704"/>
                      <a:ext cx="1588081" cy="1889746"/>
                    </a:xfrm>
                    <a:prstGeom prst="line">
                      <a:avLst/>
                    </a:prstGeom>
                  </p:spPr>
                  <p:style>
                    <a:lnRef idx="1">
                      <a:schemeClr val="dk1"/>
                    </a:lnRef>
                    <a:fillRef idx="0">
                      <a:schemeClr val="dk1"/>
                    </a:fillRef>
                    <a:effectRef idx="0">
                      <a:schemeClr val="dk1"/>
                    </a:effectRef>
                    <a:fontRef idx="minor">
                      <a:schemeClr val="tx1"/>
                    </a:fontRef>
                  </p:style>
                </p:cxnSp>
              </p:grpSp>
            </p:grpSp>
            <p:cxnSp>
              <p:nvCxnSpPr>
                <p:cNvPr id="168" name="Прямая соединительная линия 167"/>
                <p:cNvCxnSpPr/>
                <p:nvPr/>
              </p:nvCxnSpPr>
              <p:spPr>
                <a:xfrm flipV="1">
                  <a:off x="3686175" y="2171700"/>
                  <a:ext cx="4763" cy="310500"/>
                </a:xfrm>
                <a:prstGeom prst="line">
                  <a:avLst/>
                </a:prstGeom>
              </p:spPr>
              <p:style>
                <a:lnRef idx="1">
                  <a:schemeClr val="dk1"/>
                </a:lnRef>
                <a:fillRef idx="0">
                  <a:schemeClr val="dk1"/>
                </a:fillRef>
                <a:effectRef idx="0">
                  <a:schemeClr val="dk1"/>
                </a:effectRef>
                <a:fontRef idx="minor">
                  <a:schemeClr val="tx1"/>
                </a:fontRef>
              </p:style>
            </p:cxnSp>
          </p:grpSp>
        </p:grpSp>
      </p:grpSp>
      <p:cxnSp>
        <p:nvCxnSpPr>
          <p:cNvPr id="230" name="Прямая соединительная линия 229"/>
          <p:cNvCxnSpPr/>
          <p:nvPr/>
        </p:nvCxnSpPr>
        <p:spPr>
          <a:xfrm flipV="1">
            <a:off x="8299503" y="2518942"/>
            <a:ext cx="4945" cy="185127"/>
          </a:xfrm>
          <a:prstGeom prst="line">
            <a:avLst/>
          </a:prstGeom>
        </p:spPr>
        <p:style>
          <a:lnRef idx="1">
            <a:schemeClr val="dk1"/>
          </a:lnRef>
          <a:fillRef idx="0">
            <a:schemeClr val="dk1"/>
          </a:fillRef>
          <a:effectRef idx="0">
            <a:schemeClr val="dk1"/>
          </a:effectRef>
          <a:fontRef idx="minor">
            <a:schemeClr val="tx1"/>
          </a:fontRef>
        </p:style>
      </p:cxnSp>
      <p:cxnSp>
        <p:nvCxnSpPr>
          <p:cNvPr id="231" name="Прямая соединительная линия 230"/>
          <p:cNvCxnSpPr>
            <a:stCxn id="194" idx="6"/>
            <a:endCxn id="196" idx="6"/>
          </p:cNvCxnSpPr>
          <p:nvPr/>
        </p:nvCxnSpPr>
        <p:spPr>
          <a:xfrm flipV="1">
            <a:off x="2862270" y="1590530"/>
            <a:ext cx="1270191" cy="490952"/>
          </a:xfrm>
          <a:prstGeom prst="line">
            <a:avLst/>
          </a:prstGeom>
        </p:spPr>
        <p:style>
          <a:lnRef idx="1">
            <a:schemeClr val="dk1"/>
          </a:lnRef>
          <a:fillRef idx="0">
            <a:schemeClr val="dk1"/>
          </a:fillRef>
          <a:effectRef idx="0">
            <a:schemeClr val="dk1"/>
          </a:effectRef>
          <a:fontRef idx="minor">
            <a:schemeClr val="tx1"/>
          </a:fontRef>
        </p:style>
      </p:cxnSp>
      <p:cxnSp>
        <p:nvCxnSpPr>
          <p:cNvPr id="232" name="Прямая соединительная линия 231"/>
          <p:cNvCxnSpPr>
            <a:endCxn id="213" idx="1"/>
          </p:cNvCxnSpPr>
          <p:nvPr/>
        </p:nvCxnSpPr>
        <p:spPr>
          <a:xfrm>
            <a:off x="2971573" y="3613566"/>
            <a:ext cx="441329" cy="1"/>
          </a:xfrm>
          <a:prstGeom prst="line">
            <a:avLst/>
          </a:prstGeom>
        </p:spPr>
        <p:style>
          <a:lnRef idx="1">
            <a:schemeClr val="dk1"/>
          </a:lnRef>
          <a:fillRef idx="0">
            <a:schemeClr val="dk1"/>
          </a:fillRef>
          <a:effectRef idx="0">
            <a:schemeClr val="dk1"/>
          </a:effectRef>
          <a:fontRef idx="minor">
            <a:schemeClr val="tx1"/>
          </a:fontRef>
        </p:style>
      </p:cxnSp>
      <p:cxnSp>
        <p:nvCxnSpPr>
          <p:cNvPr id="233" name="Прямая соединительная линия 232"/>
          <p:cNvCxnSpPr/>
          <p:nvPr/>
        </p:nvCxnSpPr>
        <p:spPr>
          <a:xfrm flipV="1">
            <a:off x="8282470" y="1911008"/>
            <a:ext cx="278073" cy="279376"/>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673243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6374" y="113212"/>
            <a:ext cx="5219260" cy="594856"/>
          </a:xfrm>
        </p:spPr>
        <p:txBody>
          <a:bodyPr>
            <a:normAutofit/>
          </a:bodyPr>
          <a:lstStyle/>
          <a:p>
            <a:r>
              <a:rPr lang="uk-UA" dirty="0" smtClean="0">
                <a:solidFill>
                  <a:srgbClr val="7030A0"/>
                </a:solidFill>
              </a:rPr>
              <a:t>ІНТЕРФЕЙС КОРИСТУВАЧА</a:t>
            </a:r>
            <a:endParaRPr lang="uk-UA" dirty="0">
              <a:solidFill>
                <a:srgbClr val="7030A0"/>
              </a:solidFill>
            </a:endParaRPr>
          </a:p>
        </p:txBody>
      </p:sp>
      <p:pic>
        <p:nvPicPr>
          <p:cNvPr id="3" name="Рисунок 2"/>
          <p:cNvPicPr>
            <a:picLocks noChangeAspect="1"/>
          </p:cNvPicPr>
          <p:nvPr/>
        </p:nvPicPr>
        <p:blipFill rotWithShape="1">
          <a:blip r:embed="rId2"/>
          <a:srcRect l="12070" t="15501" r="38453" b="17887"/>
          <a:stretch/>
        </p:blipFill>
        <p:spPr>
          <a:xfrm>
            <a:off x="721217" y="708068"/>
            <a:ext cx="4064489" cy="3078051"/>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4" name="Рисунок 3"/>
          <p:cNvPicPr>
            <a:picLocks noChangeAspect="1"/>
          </p:cNvPicPr>
          <p:nvPr/>
        </p:nvPicPr>
        <p:blipFill rotWithShape="1">
          <a:blip r:embed="rId3"/>
          <a:srcRect l="12256" t="15284" r="37847" b="39566"/>
          <a:stretch/>
        </p:blipFill>
        <p:spPr>
          <a:xfrm>
            <a:off x="5705866" y="708067"/>
            <a:ext cx="6067384" cy="3088281"/>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 name="Рисунок 9"/>
          <p:cNvPicPr>
            <a:picLocks noChangeAspect="1"/>
          </p:cNvPicPr>
          <p:nvPr/>
        </p:nvPicPr>
        <p:blipFill rotWithShape="1">
          <a:blip r:embed="rId4"/>
          <a:srcRect l="12081" t="15397" r="25351" b="27398"/>
          <a:stretch/>
        </p:blipFill>
        <p:spPr>
          <a:xfrm>
            <a:off x="6435634" y="3992452"/>
            <a:ext cx="5384084" cy="276895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pic>
        <p:nvPicPr>
          <p:cNvPr id="11" name="Рисунок 10"/>
          <p:cNvPicPr>
            <a:picLocks noChangeAspect="1"/>
          </p:cNvPicPr>
          <p:nvPr/>
        </p:nvPicPr>
        <p:blipFill rotWithShape="1">
          <a:blip r:embed="rId5"/>
          <a:srcRect l="12159" t="15343" r="36039" b="25190"/>
          <a:stretch/>
        </p:blipFill>
        <p:spPr>
          <a:xfrm>
            <a:off x="1262655" y="3892249"/>
            <a:ext cx="4443211" cy="2869160"/>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2613638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216374" y="148046"/>
            <a:ext cx="6107535" cy="594856"/>
          </a:xfrm>
        </p:spPr>
        <p:txBody>
          <a:bodyPr/>
          <a:lstStyle/>
          <a:p>
            <a:r>
              <a:rPr lang="uk-UA" dirty="0" smtClean="0">
                <a:solidFill>
                  <a:srgbClr val="7030A0"/>
                </a:solidFill>
              </a:rPr>
              <a:t>ПРАКТИЧНЕ ЗАСТОСУВАННЯ</a:t>
            </a:r>
            <a:endParaRPr lang="uk-UA" dirty="0">
              <a:solidFill>
                <a:srgbClr val="7030A0"/>
              </a:solidFill>
            </a:endParaRPr>
          </a:p>
        </p:txBody>
      </p:sp>
      <p:sp>
        <p:nvSpPr>
          <p:cNvPr id="4" name="Текст 3"/>
          <p:cNvSpPr>
            <a:spLocks noGrp="1"/>
          </p:cNvSpPr>
          <p:nvPr>
            <p:ph type="body" sz="half" idx="2"/>
          </p:nvPr>
        </p:nvSpPr>
        <p:spPr>
          <a:xfrm>
            <a:off x="1059620" y="803862"/>
            <a:ext cx="6020449" cy="5535977"/>
          </a:xfrm>
        </p:spPr>
        <p:txBody>
          <a:bodyPr>
            <a:normAutofit/>
          </a:bodyPr>
          <a:lstStyle/>
          <a:p>
            <a:r>
              <a:rPr lang="uk-UA" sz="2400" dirty="0" smtClean="0"/>
              <a:t>База даних носить інформативно-довідковий характер та призначена для пошуку інформації про маршрути руху та зупинки громадського транспорту м. Вінниці.</a:t>
            </a:r>
          </a:p>
          <a:p>
            <a:r>
              <a:rPr lang="uk-UA" sz="2400" dirty="0" smtClean="0"/>
              <a:t>Проект можна успішно використати в інформаційних терміналах на зупинках громадського транспорту та вокзалах міста. Зручний інтерфейс допоможе туристам та гостям міста отримувати довідкову інформацію в зручний спосіб.</a:t>
            </a:r>
            <a:endParaRPr lang="uk-UA" sz="2400" dirty="0"/>
          </a:p>
        </p:txBody>
      </p:sp>
      <p:pic>
        <p:nvPicPr>
          <p:cNvPr id="5" name="Рисунок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710057" y="47033"/>
            <a:ext cx="2386148" cy="2386148"/>
          </a:xfrm>
          <a:prstGeom prst="ellipse">
            <a:avLst/>
          </a:prstGeom>
          <a:ln>
            <a:noFill/>
          </a:ln>
          <a:effectLst>
            <a:softEdge rad="112500"/>
          </a:effectLst>
        </p:spPr>
      </p:pic>
      <p:pic>
        <p:nvPicPr>
          <p:cNvPr id="6" name="Рисунок 5"/>
          <p:cNvPicPr>
            <a:picLocks noChangeAspect="1"/>
          </p:cNvPicPr>
          <p:nvPr/>
        </p:nvPicPr>
        <p:blipFill rotWithShape="1">
          <a:blip r:embed="rId3">
            <a:extLst>
              <a:ext uri="{28A0092B-C50C-407E-A947-70E740481C1C}">
                <a14:useLocalDpi xmlns:a14="http://schemas.microsoft.com/office/drawing/2010/main" val="0"/>
              </a:ext>
            </a:extLst>
          </a:blip>
          <a:srcRect r="16796"/>
          <a:stretch/>
        </p:blipFill>
        <p:spPr>
          <a:xfrm>
            <a:off x="7489372" y="1398951"/>
            <a:ext cx="2386148" cy="2172381"/>
          </a:xfrm>
          <a:prstGeom prst="ellipse">
            <a:avLst/>
          </a:prstGeom>
          <a:ln>
            <a:noFill/>
          </a:ln>
          <a:effectLst>
            <a:softEdge rad="112500"/>
          </a:effectLst>
        </p:spPr>
      </p:pic>
      <p:pic>
        <p:nvPicPr>
          <p:cNvPr id="7" name="Рисунок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48799" y="3233550"/>
            <a:ext cx="2394857" cy="2043843"/>
          </a:xfrm>
          <a:prstGeom prst="ellipse">
            <a:avLst/>
          </a:prstGeom>
          <a:ln>
            <a:noFill/>
          </a:ln>
          <a:effectLst>
            <a:softEdge rad="112500"/>
          </a:effectLst>
        </p:spPr>
      </p:pic>
      <p:pic>
        <p:nvPicPr>
          <p:cNvPr id="3" name="Рисунок 2"/>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119182" y="4584878"/>
            <a:ext cx="3756338" cy="2366493"/>
          </a:xfrm>
          <a:prstGeom prst="ellipse">
            <a:avLst/>
          </a:prstGeom>
          <a:ln>
            <a:noFill/>
          </a:ln>
          <a:effectLst>
            <a:softEdge rad="112500"/>
          </a:effectLst>
        </p:spPr>
      </p:pic>
    </p:spTree>
    <p:extLst>
      <p:ext uri="{BB962C8B-B14F-4D97-AF65-F5344CB8AC3E}">
        <p14:creationId xmlns:p14="http://schemas.microsoft.com/office/powerpoint/2010/main" val="1994533422"/>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Контур">
  <a:themeElements>
    <a:clrScheme name="Контур">
      <a:dk1>
        <a:sysClr val="windowText" lastClr="000000"/>
      </a:dk1>
      <a:lt1>
        <a:sysClr val="window" lastClr="FFFFFF"/>
      </a:lt1>
      <a:dk2>
        <a:srgbClr val="134770"/>
      </a:dk2>
      <a:lt2>
        <a:srgbClr val="82FFFF"/>
      </a:lt2>
      <a:accent1>
        <a:srgbClr val="9ACD4C"/>
      </a:accent1>
      <a:accent2>
        <a:srgbClr val="FAA93A"/>
      </a:accent2>
      <a:accent3>
        <a:srgbClr val="D35940"/>
      </a:accent3>
      <a:accent4>
        <a:srgbClr val="B258D3"/>
      </a:accent4>
      <a:accent5>
        <a:srgbClr val="63A0CC"/>
      </a:accent5>
      <a:accent6>
        <a:srgbClr val="8AC4A7"/>
      </a:accent6>
      <a:hlink>
        <a:srgbClr val="B8FA56"/>
      </a:hlink>
      <a:folHlink>
        <a:srgbClr val="7AF8CC"/>
      </a:folHlink>
    </a:clrScheme>
    <a:fontScheme name="Контур">
      <a:majorFont>
        <a:latin typeface="Tw Cen MT" panose="020B0602020104020603"/>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Tw Cen MT" panose="020B0602020104020603"/>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онтур">
      <a:fillStyleLst>
        <a:solidFill>
          <a:schemeClr val="phClr"/>
        </a:solidFill>
        <a:gradFill rotWithShape="1">
          <a:gsLst>
            <a:gs pos="0">
              <a:schemeClr val="phClr">
                <a:tint val="58000"/>
                <a:satMod val="108000"/>
                <a:lumMod val="110000"/>
              </a:schemeClr>
            </a:gs>
            <a:gs pos="100000">
              <a:schemeClr val="phClr">
                <a:tint val="81000"/>
                <a:satMod val="109000"/>
                <a:lumMod val="105000"/>
              </a:schemeClr>
            </a:gs>
          </a:gsLst>
          <a:lin ang="5040000" scaled="0"/>
        </a:gradFill>
        <a:gradFill rotWithShape="1">
          <a:gsLst>
            <a:gs pos="0">
              <a:schemeClr val="phClr">
                <a:tint val="94000"/>
                <a:satMod val="105000"/>
                <a:lumMod val="102000"/>
              </a:schemeClr>
            </a:gs>
            <a:gs pos="100000">
              <a:schemeClr val="phClr">
                <a:shade val="74000"/>
                <a:satMod val="128000"/>
                <a:lumMod val="10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98000"/>
                <a:hueMod val="94000"/>
                <a:satMod val="148000"/>
                <a:lumMod val="150000"/>
              </a:schemeClr>
            </a:gs>
            <a:gs pos="100000">
              <a:schemeClr val="phClr">
                <a:shade val="92000"/>
                <a:hueMod val="104000"/>
                <a:satMod val="140000"/>
                <a:lumMod val="68000"/>
              </a:schemeClr>
            </a:gs>
          </a:gsLst>
          <a:lin ang="5040000" scaled="0"/>
        </a:gradFill>
        <a:blipFill>
          <a:blip xmlns:r="http://schemas.openxmlformats.org/officeDocument/2006/relationships" r:embed="rId1">
            <a:duotone>
              <a:schemeClr val="phClr">
                <a:shade val="88000"/>
                <a:hueMod val="106000"/>
                <a:satMod val="140000"/>
                <a:lumMod val="54000"/>
              </a:schemeClr>
              <a:schemeClr val="phClr">
                <a:tint val="98000"/>
                <a:hueMod val="90000"/>
                <a:satMod val="150000"/>
                <a:lumMod val="160000"/>
              </a:schemeClr>
            </a:duotone>
          </a:blip>
          <a:stretch/>
        </a:blipFill>
      </a:bgFillStyleLst>
    </a:fmtScheme>
  </a:themeElements>
  <a:objectDefaults/>
  <a:extraClrSchemeLst/>
  <a:extLst>
    <a:ext uri="{05A4C25C-085E-4340-85A3-A5531E510DB2}">
      <thm15:themeFamily xmlns:thm15="http://schemas.microsoft.com/office/thememl/2012/main" name="Circuit" id="{0AC2F7E7-15F5-431C-B2A2-456FE929F56C}" vid="{0911B802-464C-4241-8DD9-B60FF88E379F}"/>
    </a:ext>
  </a:extLst>
</a:theme>
</file>

<file path=docProps/app.xml><?xml version="1.0" encoding="utf-8"?>
<Properties xmlns="http://schemas.openxmlformats.org/officeDocument/2006/extended-properties" xmlns:vt="http://schemas.openxmlformats.org/officeDocument/2006/docPropsVTypes">
  <Template>TC104033919[[fn=Контур]]</Template>
  <TotalTime>350</TotalTime>
  <Words>404</Words>
  <Application>Microsoft Office PowerPoint</Application>
  <PresentationFormat>Широкоэкранный</PresentationFormat>
  <Paragraphs>73</Paragraphs>
  <Slides>10</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10</vt:i4>
      </vt:variant>
    </vt:vector>
  </HeadingPairs>
  <TitlesOfParts>
    <vt:vector size="16" baseType="lpstr">
      <vt:lpstr>Arial</vt:lpstr>
      <vt:lpstr>Times New Roman</vt:lpstr>
      <vt:lpstr>Trebuchet MS</vt:lpstr>
      <vt:lpstr>Tw Cen MT</vt:lpstr>
      <vt:lpstr>Wingdings</vt:lpstr>
      <vt:lpstr>Контур</vt:lpstr>
      <vt:lpstr>Інформаційна система обліку громадського транспорту          м. Вінниці</vt:lpstr>
      <vt:lpstr>Вступ</vt:lpstr>
      <vt:lpstr>Аналіз предметної області</vt:lpstr>
      <vt:lpstr>Постановка задачі</vt:lpstr>
      <vt:lpstr>Опис предметної області</vt:lpstr>
      <vt:lpstr>Інфологічна модель БД</vt:lpstr>
      <vt:lpstr>Інформаційно-логічна модель предметної області</vt:lpstr>
      <vt:lpstr>ІНТЕРФЕЙС КОРИСТУВАЧА</vt:lpstr>
      <vt:lpstr>ПРАКТИЧНЕ ЗАСТОСУВАННЯ</vt:lpstr>
      <vt:lpstr>Дякую за увагу!</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Інформаційно-довідкова база даних  «громадський транспорт м. вінниці»</dc:title>
  <dc:creator>Alex</dc:creator>
  <cp:lastModifiedBy>alexfizmat</cp:lastModifiedBy>
  <cp:revision>24</cp:revision>
  <dcterms:created xsi:type="dcterms:W3CDTF">2014-06-10T15:06:55Z</dcterms:created>
  <dcterms:modified xsi:type="dcterms:W3CDTF">2015-03-17T17:44:07Z</dcterms:modified>
</cp:coreProperties>
</file>