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F7A4EF-FC39-4C7A-8B61-90BEEE81F20A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7C19F3-92CD-4D27-A388-0B582658BFF5}">
      <dgm:prSet phldrT="[Текст]"/>
      <dgm:spPr/>
      <dgm:t>
        <a:bodyPr/>
        <a:lstStyle/>
        <a:p>
          <a:r>
            <a:rPr lang="uk-UA" dirty="0" smtClean="0"/>
            <a:t>Економіка</a:t>
          </a:r>
          <a:endParaRPr lang="ru-RU" dirty="0"/>
        </a:p>
      </dgm:t>
    </dgm:pt>
    <dgm:pt modelId="{5140D886-2E90-4153-96FA-330A859C81DC}" type="parTrans" cxnId="{740C2133-868C-406E-83AC-2C02277A7121}">
      <dgm:prSet/>
      <dgm:spPr/>
      <dgm:t>
        <a:bodyPr/>
        <a:lstStyle/>
        <a:p>
          <a:endParaRPr lang="ru-RU"/>
        </a:p>
      </dgm:t>
    </dgm:pt>
    <dgm:pt modelId="{286386E2-A297-4CBC-90F2-E1AFC92014B0}" type="sibTrans" cxnId="{740C2133-868C-406E-83AC-2C02277A7121}">
      <dgm:prSet/>
      <dgm:spPr/>
      <dgm:t>
        <a:bodyPr/>
        <a:lstStyle/>
        <a:p>
          <a:endParaRPr lang="ru-RU"/>
        </a:p>
      </dgm:t>
    </dgm:pt>
    <dgm:pt modelId="{FEBA9FC5-0F43-449B-89BE-38A2629BDAAA}">
      <dgm:prSet phldrT="[Текст]"/>
      <dgm:spPr/>
      <dgm:t>
        <a:bodyPr/>
        <a:lstStyle/>
        <a:p>
          <a:r>
            <a:rPr lang="uk-UA" dirty="0" smtClean="0"/>
            <a:t>Визначено кошторис витрат на нову </a:t>
          </a:r>
          <a:r>
            <a:rPr lang="uk-UA" dirty="0" smtClean="0"/>
            <a:t>розробку - </a:t>
          </a:r>
          <a:r>
            <a:rPr lang="ru-RU" dirty="0" smtClean="0"/>
            <a:t>8532,33 </a:t>
          </a:r>
          <a:r>
            <a:rPr lang="ru-RU" dirty="0" err="1" smtClean="0"/>
            <a:t>грн</a:t>
          </a:r>
          <a:r>
            <a:rPr lang="uk-UA" dirty="0" smtClean="0"/>
            <a:t>;</a:t>
          </a:r>
          <a:endParaRPr lang="ru-RU" dirty="0"/>
        </a:p>
      </dgm:t>
    </dgm:pt>
    <dgm:pt modelId="{FFED7E52-AF3A-4890-82A7-2FCAEB7C5D35}" type="parTrans" cxnId="{E227A503-29D8-4091-BBEE-92B139E786B2}">
      <dgm:prSet/>
      <dgm:spPr/>
      <dgm:t>
        <a:bodyPr/>
        <a:lstStyle/>
        <a:p>
          <a:endParaRPr lang="ru-RU"/>
        </a:p>
      </dgm:t>
    </dgm:pt>
    <dgm:pt modelId="{A34BAA01-69FE-487C-9AB7-AE7677C55E00}" type="sibTrans" cxnId="{E227A503-29D8-4091-BBEE-92B139E786B2}">
      <dgm:prSet/>
      <dgm:spPr/>
      <dgm:t>
        <a:bodyPr/>
        <a:lstStyle/>
        <a:p>
          <a:endParaRPr lang="ru-RU"/>
        </a:p>
      </dgm:t>
    </dgm:pt>
    <dgm:pt modelId="{29B75167-60C9-402E-94DB-951641C551FF}">
      <dgm:prSet phldrT="[Текст]"/>
      <dgm:spPr/>
      <dgm:t>
        <a:bodyPr/>
        <a:lstStyle/>
        <a:p>
          <a:r>
            <a:rPr lang="uk-UA" dirty="0" smtClean="0"/>
            <a:t>Річний економічний </a:t>
          </a:r>
          <a:r>
            <a:rPr lang="uk-UA" dirty="0" smtClean="0"/>
            <a:t>ефект  становить </a:t>
          </a:r>
          <a:r>
            <a:rPr lang="ru-RU" dirty="0" smtClean="0"/>
            <a:t>2495,72 грн./</a:t>
          </a:r>
          <a:r>
            <a:rPr lang="ru-RU" dirty="0" err="1" smtClean="0"/>
            <a:t>рік</a:t>
          </a:r>
          <a:r>
            <a:rPr lang="uk-UA" dirty="0" smtClean="0"/>
            <a:t>;</a:t>
          </a:r>
          <a:endParaRPr lang="ru-RU" dirty="0"/>
        </a:p>
      </dgm:t>
    </dgm:pt>
    <dgm:pt modelId="{7992D893-CEBB-4163-B27C-69512726E422}" type="parTrans" cxnId="{398C419D-6548-4321-AE22-AFB0CA8636CF}">
      <dgm:prSet/>
      <dgm:spPr/>
      <dgm:t>
        <a:bodyPr/>
        <a:lstStyle/>
        <a:p>
          <a:endParaRPr lang="ru-RU"/>
        </a:p>
      </dgm:t>
    </dgm:pt>
    <dgm:pt modelId="{9C3167D3-CF36-49D9-B54E-96E233A36373}" type="sibTrans" cxnId="{398C419D-6548-4321-AE22-AFB0CA8636CF}">
      <dgm:prSet/>
      <dgm:spPr/>
      <dgm:t>
        <a:bodyPr/>
        <a:lstStyle/>
        <a:p>
          <a:endParaRPr lang="ru-RU"/>
        </a:p>
      </dgm:t>
    </dgm:pt>
    <dgm:pt modelId="{B33CB448-600E-4D5A-8E79-19AD6AA21595}">
      <dgm:prSet phldrT="[Текст]"/>
      <dgm:spPr/>
      <dgm:t>
        <a:bodyPr/>
        <a:lstStyle/>
        <a:p>
          <a:r>
            <a:rPr lang="uk-UA" dirty="0" smtClean="0"/>
            <a:t>Термін окупності </a:t>
          </a:r>
          <a:r>
            <a:rPr lang="uk-UA" dirty="0" smtClean="0"/>
            <a:t>витрат </a:t>
          </a:r>
          <a:r>
            <a:rPr lang="ru-RU" dirty="0" smtClean="0"/>
            <a:t>3,4 роки</a:t>
          </a:r>
          <a:r>
            <a:rPr lang="uk-UA" dirty="0" smtClean="0"/>
            <a:t>.</a:t>
          </a:r>
          <a:endParaRPr lang="uk-UA" dirty="0" smtClean="0"/>
        </a:p>
        <a:p>
          <a:endParaRPr lang="ru-RU" dirty="0"/>
        </a:p>
      </dgm:t>
    </dgm:pt>
    <dgm:pt modelId="{99FF2AD8-C76C-4636-8C24-031E8368241E}" type="parTrans" cxnId="{A8B5BBE4-276F-447A-8F14-4AE1EE5C67A3}">
      <dgm:prSet/>
      <dgm:spPr/>
      <dgm:t>
        <a:bodyPr/>
        <a:lstStyle/>
        <a:p>
          <a:endParaRPr lang="ru-RU"/>
        </a:p>
      </dgm:t>
    </dgm:pt>
    <dgm:pt modelId="{433C04D4-A83B-4DC4-8DB5-E3455A8F3648}" type="sibTrans" cxnId="{A8B5BBE4-276F-447A-8F14-4AE1EE5C67A3}">
      <dgm:prSet/>
      <dgm:spPr/>
      <dgm:t>
        <a:bodyPr/>
        <a:lstStyle/>
        <a:p>
          <a:endParaRPr lang="ru-RU"/>
        </a:p>
      </dgm:t>
    </dgm:pt>
    <dgm:pt modelId="{9AA3A1F0-7099-4DB2-90A3-44FBE0F6FBEA}">
      <dgm:prSet phldrT="[Текст]"/>
      <dgm:spPr/>
      <dgm:t>
        <a:bodyPr/>
        <a:lstStyle/>
        <a:p>
          <a:r>
            <a:rPr lang="uk-UA" dirty="0" smtClean="0"/>
            <a:t>Охорона праці</a:t>
          </a:r>
          <a:endParaRPr lang="ru-RU" dirty="0"/>
        </a:p>
      </dgm:t>
    </dgm:pt>
    <dgm:pt modelId="{25E32BCF-C597-43AF-9D3E-485298C57CAF}" type="parTrans" cxnId="{545A588C-A568-4E30-9940-CFD4362FACA0}">
      <dgm:prSet/>
      <dgm:spPr/>
      <dgm:t>
        <a:bodyPr/>
        <a:lstStyle/>
        <a:p>
          <a:endParaRPr lang="ru-RU"/>
        </a:p>
      </dgm:t>
    </dgm:pt>
    <dgm:pt modelId="{409C3669-31D4-4791-AAE6-DBBD86C12808}" type="sibTrans" cxnId="{545A588C-A568-4E30-9940-CFD4362FACA0}">
      <dgm:prSet/>
      <dgm:spPr/>
      <dgm:t>
        <a:bodyPr/>
        <a:lstStyle/>
        <a:p>
          <a:endParaRPr lang="ru-RU"/>
        </a:p>
      </dgm:t>
    </dgm:pt>
    <dgm:pt modelId="{D61A787F-11A2-4CC2-9D7D-47562EB79240}">
      <dgm:prSet phldrT="[Текст]"/>
      <dgm:spPr/>
      <dgm:t>
        <a:bodyPr/>
        <a:lstStyle/>
        <a:p>
          <a:r>
            <a:rPr lang="uk-UA" dirty="0" smtClean="0"/>
            <a:t>Проаналізовано умови праці інженера-програміста;</a:t>
          </a:r>
          <a:endParaRPr lang="ru-RU" dirty="0"/>
        </a:p>
      </dgm:t>
    </dgm:pt>
    <dgm:pt modelId="{FDB8F2C9-5D12-466E-81FB-F5715CBD0239}" type="parTrans" cxnId="{C55418EE-E894-461E-9005-153A1568148D}">
      <dgm:prSet/>
      <dgm:spPr/>
      <dgm:t>
        <a:bodyPr/>
        <a:lstStyle/>
        <a:p>
          <a:endParaRPr lang="ru-RU"/>
        </a:p>
      </dgm:t>
    </dgm:pt>
    <dgm:pt modelId="{187F11E6-2620-4551-B3C2-01C31FCAED2C}" type="sibTrans" cxnId="{C55418EE-E894-461E-9005-153A1568148D}">
      <dgm:prSet/>
      <dgm:spPr/>
      <dgm:t>
        <a:bodyPr/>
        <a:lstStyle/>
        <a:p>
          <a:endParaRPr lang="ru-RU"/>
        </a:p>
      </dgm:t>
    </dgm:pt>
    <dgm:pt modelId="{1B065041-36E9-4DD0-BB25-3DFB0BC87826}">
      <dgm:prSet phldrT="[Текст]"/>
      <dgm:spPr/>
      <dgm:t>
        <a:bodyPr/>
        <a:lstStyle/>
        <a:p>
          <a:r>
            <a:rPr lang="uk-UA" dirty="0" smtClean="0"/>
            <a:t>Розглянуто небезпечні та шкідливі промислові фізичні фактори;</a:t>
          </a:r>
        </a:p>
      </dgm:t>
    </dgm:pt>
    <dgm:pt modelId="{0964838F-7AAF-4039-B0C8-A89CE28343C1}" type="parTrans" cxnId="{CC83C049-7BD8-4FBA-87AF-72CCB93511AF}">
      <dgm:prSet/>
      <dgm:spPr/>
      <dgm:t>
        <a:bodyPr/>
        <a:lstStyle/>
        <a:p>
          <a:endParaRPr lang="ru-RU"/>
        </a:p>
      </dgm:t>
    </dgm:pt>
    <dgm:pt modelId="{1ECA5B03-A02D-4B12-9C31-5D8BE596A4EC}" type="sibTrans" cxnId="{CC83C049-7BD8-4FBA-87AF-72CCB93511AF}">
      <dgm:prSet/>
      <dgm:spPr/>
      <dgm:t>
        <a:bodyPr/>
        <a:lstStyle/>
        <a:p>
          <a:endParaRPr lang="ru-RU"/>
        </a:p>
      </dgm:t>
    </dgm:pt>
    <dgm:pt modelId="{C843CF48-611E-4C3F-8702-97737F5DAE2D}">
      <dgm:prSet phldrT="[Текст]"/>
      <dgm:spPr/>
      <dgm:t>
        <a:bodyPr/>
        <a:lstStyle/>
        <a:p>
          <a:r>
            <a:rPr lang="uk-UA" dirty="0" smtClean="0"/>
            <a:t>Запропоновано комплекс заходів профілактики виробничих захворювань;</a:t>
          </a:r>
        </a:p>
      </dgm:t>
    </dgm:pt>
    <dgm:pt modelId="{E3F4A011-E0B5-4F1F-A09C-D506608FAA93}" type="parTrans" cxnId="{95E7D888-6379-440F-A3A9-0FE01E1676FC}">
      <dgm:prSet/>
      <dgm:spPr/>
      <dgm:t>
        <a:bodyPr/>
        <a:lstStyle/>
        <a:p>
          <a:endParaRPr lang="ru-RU"/>
        </a:p>
      </dgm:t>
    </dgm:pt>
    <dgm:pt modelId="{820DAF35-8EC0-46C4-A708-9DE652A1B098}" type="sibTrans" cxnId="{95E7D888-6379-440F-A3A9-0FE01E1676FC}">
      <dgm:prSet/>
      <dgm:spPr/>
      <dgm:t>
        <a:bodyPr/>
        <a:lstStyle/>
        <a:p>
          <a:endParaRPr lang="ru-RU"/>
        </a:p>
      </dgm:t>
    </dgm:pt>
    <dgm:pt modelId="{C9E0FC6B-30A0-432A-A1C0-0C4BB98A290B}">
      <dgm:prSet phldrT="[Текст]"/>
      <dgm:spPr/>
      <dgm:t>
        <a:bodyPr/>
        <a:lstStyle/>
        <a:p>
          <a:r>
            <a:rPr lang="uk-UA" dirty="0" smtClean="0"/>
            <a:t>Встановлено вимоги до організації робочого місця користувача комп'ютера.</a:t>
          </a:r>
        </a:p>
      </dgm:t>
    </dgm:pt>
    <dgm:pt modelId="{9ABF6A65-5778-47F7-8FC5-B26F8CC30316}" type="parTrans" cxnId="{A5D79861-04A4-42C7-85FB-2A992E7277DC}">
      <dgm:prSet/>
      <dgm:spPr/>
      <dgm:t>
        <a:bodyPr/>
        <a:lstStyle/>
        <a:p>
          <a:endParaRPr lang="ru-RU"/>
        </a:p>
      </dgm:t>
    </dgm:pt>
    <dgm:pt modelId="{204E5D72-6908-4BF6-ABFA-60B6C4C11AD1}" type="sibTrans" cxnId="{A5D79861-04A4-42C7-85FB-2A992E7277DC}">
      <dgm:prSet/>
      <dgm:spPr/>
      <dgm:t>
        <a:bodyPr/>
        <a:lstStyle/>
        <a:p>
          <a:endParaRPr lang="ru-RU"/>
        </a:p>
      </dgm:t>
    </dgm:pt>
    <dgm:pt modelId="{0166A190-8A60-4CC5-9DB2-A6656784D616}">
      <dgm:prSet phldrT="[Текст]"/>
      <dgm:spPr/>
      <dgm:t>
        <a:bodyPr/>
        <a:lstStyle/>
        <a:p>
          <a:r>
            <a:rPr lang="uk-UA" noProof="0" dirty="0" smtClean="0"/>
            <a:t>Визначено ціну реалізації програмного продукту, яка складає </a:t>
          </a:r>
          <a:r>
            <a:rPr lang="ru-RU" dirty="0" smtClean="0"/>
            <a:t>4921,25 </a:t>
          </a:r>
          <a:r>
            <a:rPr lang="ru-RU" dirty="0" err="1" smtClean="0"/>
            <a:t>грн</a:t>
          </a:r>
          <a:endParaRPr lang="ru-RU" dirty="0"/>
        </a:p>
      </dgm:t>
    </dgm:pt>
    <dgm:pt modelId="{22903787-247E-4826-BD06-4DDB9D00427A}" type="parTrans" cxnId="{ABD992F6-325C-432D-8648-4D373EF64873}">
      <dgm:prSet/>
      <dgm:spPr/>
      <dgm:t>
        <a:bodyPr/>
        <a:lstStyle/>
        <a:p>
          <a:endParaRPr lang="ru-RU"/>
        </a:p>
      </dgm:t>
    </dgm:pt>
    <dgm:pt modelId="{F382CB8A-5546-4E96-8B9B-E4BBB1396293}" type="sibTrans" cxnId="{ABD992F6-325C-432D-8648-4D373EF64873}">
      <dgm:prSet/>
      <dgm:spPr/>
      <dgm:t>
        <a:bodyPr/>
        <a:lstStyle/>
        <a:p>
          <a:endParaRPr lang="ru-RU"/>
        </a:p>
      </dgm:t>
    </dgm:pt>
    <dgm:pt modelId="{4DF69894-AD61-4779-89BB-70AA928D382C}" type="pres">
      <dgm:prSet presAssocID="{73F7A4EF-FC39-4C7A-8B61-90BEEE81F20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DAAEFE38-ADD0-4A6B-AA5E-BE59B31E9321}" type="pres">
      <dgm:prSet presAssocID="{277C19F3-92CD-4D27-A388-0B582658BFF5}" presName="thickLine" presStyleLbl="alignNode1" presStyleIdx="0" presStyleCnt="2"/>
      <dgm:spPr/>
    </dgm:pt>
    <dgm:pt modelId="{01B61755-068B-4A0D-9DC5-C3862C5A1EAE}" type="pres">
      <dgm:prSet presAssocID="{277C19F3-92CD-4D27-A388-0B582658BFF5}" presName="horz1" presStyleCnt="0"/>
      <dgm:spPr/>
    </dgm:pt>
    <dgm:pt modelId="{799CFA2D-0174-4B48-8170-5E70BE6434D5}" type="pres">
      <dgm:prSet presAssocID="{277C19F3-92CD-4D27-A388-0B582658BFF5}" presName="tx1" presStyleLbl="revTx" presStyleIdx="0" presStyleCnt="10"/>
      <dgm:spPr/>
      <dgm:t>
        <a:bodyPr/>
        <a:lstStyle/>
        <a:p>
          <a:endParaRPr lang="ru-RU"/>
        </a:p>
      </dgm:t>
    </dgm:pt>
    <dgm:pt modelId="{AFDA4792-8CCB-4B61-BCF0-CDD2FBB6491C}" type="pres">
      <dgm:prSet presAssocID="{277C19F3-92CD-4D27-A388-0B582658BFF5}" presName="vert1" presStyleCnt="0"/>
      <dgm:spPr/>
    </dgm:pt>
    <dgm:pt modelId="{21FE0E02-9434-401B-96C5-B52988839CF1}" type="pres">
      <dgm:prSet presAssocID="{FEBA9FC5-0F43-449B-89BE-38A2629BDAAA}" presName="vertSpace2a" presStyleCnt="0"/>
      <dgm:spPr/>
    </dgm:pt>
    <dgm:pt modelId="{E879AC5B-A134-40F1-8C96-1C28FCE5F5F1}" type="pres">
      <dgm:prSet presAssocID="{FEBA9FC5-0F43-449B-89BE-38A2629BDAAA}" presName="horz2" presStyleCnt="0"/>
      <dgm:spPr/>
    </dgm:pt>
    <dgm:pt modelId="{725EC294-F6CC-467E-BE1E-946A19ACDEE6}" type="pres">
      <dgm:prSet presAssocID="{FEBA9FC5-0F43-449B-89BE-38A2629BDAAA}" presName="horzSpace2" presStyleCnt="0"/>
      <dgm:spPr/>
    </dgm:pt>
    <dgm:pt modelId="{DF7015DE-BE12-4DE1-A5EF-A8CF7B47CBD7}" type="pres">
      <dgm:prSet presAssocID="{FEBA9FC5-0F43-449B-89BE-38A2629BDAAA}" presName="tx2" presStyleLbl="revTx" presStyleIdx="1" presStyleCnt="10"/>
      <dgm:spPr/>
      <dgm:t>
        <a:bodyPr/>
        <a:lstStyle/>
        <a:p>
          <a:endParaRPr lang="ru-RU"/>
        </a:p>
      </dgm:t>
    </dgm:pt>
    <dgm:pt modelId="{72F0A29C-5DCE-49FD-A08D-64B92858FDFA}" type="pres">
      <dgm:prSet presAssocID="{FEBA9FC5-0F43-449B-89BE-38A2629BDAAA}" presName="vert2" presStyleCnt="0"/>
      <dgm:spPr/>
    </dgm:pt>
    <dgm:pt modelId="{5828C579-1937-4960-968F-058F28876781}" type="pres">
      <dgm:prSet presAssocID="{FEBA9FC5-0F43-449B-89BE-38A2629BDAAA}" presName="thinLine2b" presStyleLbl="callout" presStyleIdx="0" presStyleCnt="8"/>
      <dgm:spPr/>
    </dgm:pt>
    <dgm:pt modelId="{4CBDF951-F43C-481C-B64A-BA0F36923907}" type="pres">
      <dgm:prSet presAssocID="{FEBA9FC5-0F43-449B-89BE-38A2629BDAAA}" presName="vertSpace2b" presStyleCnt="0"/>
      <dgm:spPr/>
    </dgm:pt>
    <dgm:pt modelId="{B2962380-3FC9-4D3C-9F98-CBFA17EDA662}" type="pres">
      <dgm:prSet presAssocID="{0166A190-8A60-4CC5-9DB2-A6656784D616}" presName="horz2" presStyleCnt="0"/>
      <dgm:spPr/>
    </dgm:pt>
    <dgm:pt modelId="{9069B306-4EBE-4ED7-BD36-BD615CE2AC4D}" type="pres">
      <dgm:prSet presAssocID="{0166A190-8A60-4CC5-9DB2-A6656784D616}" presName="horzSpace2" presStyleCnt="0"/>
      <dgm:spPr/>
    </dgm:pt>
    <dgm:pt modelId="{2AB5A476-EA5D-4AAD-9588-F7EBA53732FB}" type="pres">
      <dgm:prSet presAssocID="{0166A190-8A60-4CC5-9DB2-A6656784D616}" presName="tx2" presStyleLbl="revTx" presStyleIdx="2" presStyleCnt="10"/>
      <dgm:spPr/>
      <dgm:t>
        <a:bodyPr/>
        <a:lstStyle/>
        <a:p>
          <a:endParaRPr lang="ru-RU"/>
        </a:p>
      </dgm:t>
    </dgm:pt>
    <dgm:pt modelId="{4367463C-8D96-4736-A6ED-91FD1F238C46}" type="pres">
      <dgm:prSet presAssocID="{0166A190-8A60-4CC5-9DB2-A6656784D616}" presName="vert2" presStyleCnt="0"/>
      <dgm:spPr/>
    </dgm:pt>
    <dgm:pt modelId="{05F596A6-28A9-407B-9FC5-9C18F5393EC8}" type="pres">
      <dgm:prSet presAssocID="{0166A190-8A60-4CC5-9DB2-A6656784D616}" presName="thinLine2b" presStyleLbl="callout" presStyleIdx="1" presStyleCnt="8"/>
      <dgm:spPr/>
    </dgm:pt>
    <dgm:pt modelId="{62AFD5A7-42CC-4D13-9323-352130CE4AFC}" type="pres">
      <dgm:prSet presAssocID="{0166A190-8A60-4CC5-9DB2-A6656784D616}" presName="vertSpace2b" presStyleCnt="0"/>
      <dgm:spPr/>
    </dgm:pt>
    <dgm:pt modelId="{4F3F17E7-A305-4297-A9EC-207B2E26B092}" type="pres">
      <dgm:prSet presAssocID="{29B75167-60C9-402E-94DB-951641C551FF}" presName="horz2" presStyleCnt="0"/>
      <dgm:spPr/>
    </dgm:pt>
    <dgm:pt modelId="{22CCBC98-DBE1-4324-A6E0-438CE47A56D0}" type="pres">
      <dgm:prSet presAssocID="{29B75167-60C9-402E-94DB-951641C551FF}" presName="horzSpace2" presStyleCnt="0"/>
      <dgm:spPr/>
    </dgm:pt>
    <dgm:pt modelId="{014812AE-8CA5-4551-8F73-203C22F3756F}" type="pres">
      <dgm:prSet presAssocID="{29B75167-60C9-402E-94DB-951641C551FF}" presName="tx2" presStyleLbl="revTx" presStyleIdx="3" presStyleCnt="10"/>
      <dgm:spPr/>
      <dgm:t>
        <a:bodyPr/>
        <a:lstStyle/>
        <a:p>
          <a:endParaRPr lang="ru-RU"/>
        </a:p>
      </dgm:t>
    </dgm:pt>
    <dgm:pt modelId="{24520FF4-53E2-48D3-90AB-172A0F466A53}" type="pres">
      <dgm:prSet presAssocID="{29B75167-60C9-402E-94DB-951641C551FF}" presName="vert2" presStyleCnt="0"/>
      <dgm:spPr/>
    </dgm:pt>
    <dgm:pt modelId="{C5084A32-8A62-43E4-9024-954B0E545C49}" type="pres">
      <dgm:prSet presAssocID="{29B75167-60C9-402E-94DB-951641C551FF}" presName="thinLine2b" presStyleLbl="callout" presStyleIdx="2" presStyleCnt="8"/>
      <dgm:spPr/>
    </dgm:pt>
    <dgm:pt modelId="{7CC841A6-264B-4D58-AC45-AED61A10660B}" type="pres">
      <dgm:prSet presAssocID="{29B75167-60C9-402E-94DB-951641C551FF}" presName="vertSpace2b" presStyleCnt="0"/>
      <dgm:spPr/>
    </dgm:pt>
    <dgm:pt modelId="{B1CB12ED-21EC-48B7-8062-75BFE9731E5F}" type="pres">
      <dgm:prSet presAssocID="{B33CB448-600E-4D5A-8E79-19AD6AA21595}" presName="horz2" presStyleCnt="0"/>
      <dgm:spPr/>
    </dgm:pt>
    <dgm:pt modelId="{23D97F68-E91D-4461-8583-1BC43A62D3FA}" type="pres">
      <dgm:prSet presAssocID="{B33CB448-600E-4D5A-8E79-19AD6AA21595}" presName="horzSpace2" presStyleCnt="0"/>
      <dgm:spPr/>
    </dgm:pt>
    <dgm:pt modelId="{634E2902-8CD1-4AB5-9ED5-8A199C564BF7}" type="pres">
      <dgm:prSet presAssocID="{B33CB448-600E-4D5A-8E79-19AD6AA21595}" presName="tx2" presStyleLbl="revTx" presStyleIdx="4" presStyleCnt="10"/>
      <dgm:spPr/>
      <dgm:t>
        <a:bodyPr/>
        <a:lstStyle/>
        <a:p>
          <a:endParaRPr lang="ru-RU"/>
        </a:p>
      </dgm:t>
    </dgm:pt>
    <dgm:pt modelId="{82E9CC35-6A5F-4ED6-8987-A0B2C8EA3372}" type="pres">
      <dgm:prSet presAssocID="{B33CB448-600E-4D5A-8E79-19AD6AA21595}" presName="vert2" presStyleCnt="0"/>
      <dgm:spPr/>
    </dgm:pt>
    <dgm:pt modelId="{22E3B39F-22C9-4E8C-9851-5D053DB96A7B}" type="pres">
      <dgm:prSet presAssocID="{B33CB448-600E-4D5A-8E79-19AD6AA21595}" presName="thinLine2b" presStyleLbl="callout" presStyleIdx="3" presStyleCnt="8"/>
      <dgm:spPr/>
    </dgm:pt>
    <dgm:pt modelId="{8CC69F48-E1DD-44A6-9D62-08CBB2485B2C}" type="pres">
      <dgm:prSet presAssocID="{B33CB448-600E-4D5A-8E79-19AD6AA21595}" presName="vertSpace2b" presStyleCnt="0"/>
      <dgm:spPr/>
    </dgm:pt>
    <dgm:pt modelId="{27D90CC6-7E83-4384-B8B1-827C6536D2C4}" type="pres">
      <dgm:prSet presAssocID="{9AA3A1F0-7099-4DB2-90A3-44FBE0F6FBEA}" presName="thickLine" presStyleLbl="alignNode1" presStyleIdx="1" presStyleCnt="2"/>
      <dgm:spPr/>
    </dgm:pt>
    <dgm:pt modelId="{23AFE1D0-68D3-4160-85C5-A2B094D95784}" type="pres">
      <dgm:prSet presAssocID="{9AA3A1F0-7099-4DB2-90A3-44FBE0F6FBEA}" presName="horz1" presStyleCnt="0"/>
      <dgm:spPr/>
    </dgm:pt>
    <dgm:pt modelId="{24861AC2-1EE1-4B68-9371-5DABE153480A}" type="pres">
      <dgm:prSet presAssocID="{9AA3A1F0-7099-4DB2-90A3-44FBE0F6FBEA}" presName="tx1" presStyleLbl="revTx" presStyleIdx="5" presStyleCnt="10"/>
      <dgm:spPr/>
      <dgm:t>
        <a:bodyPr/>
        <a:lstStyle/>
        <a:p>
          <a:endParaRPr lang="ru-RU"/>
        </a:p>
      </dgm:t>
    </dgm:pt>
    <dgm:pt modelId="{C718B79E-8B37-45DB-8613-AADC51550A27}" type="pres">
      <dgm:prSet presAssocID="{9AA3A1F0-7099-4DB2-90A3-44FBE0F6FBEA}" presName="vert1" presStyleCnt="0"/>
      <dgm:spPr/>
    </dgm:pt>
    <dgm:pt modelId="{4E4FE3F9-EC13-4F25-B2F9-3CCA17314832}" type="pres">
      <dgm:prSet presAssocID="{D61A787F-11A2-4CC2-9D7D-47562EB79240}" presName="vertSpace2a" presStyleCnt="0"/>
      <dgm:spPr/>
    </dgm:pt>
    <dgm:pt modelId="{0A4FB849-2AF9-45C8-A0DD-99342C86B9AB}" type="pres">
      <dgm:prSet presAssocID="{D61A787F-11A2-4CC2-9D7D-47562EB79240}" presName="horz2" presStyleCnt="0"/>
      <dgm:spPr/>
    </dgm:pt>
    <dgm:pt modelId="{3BF55C75-332B-4042-9988-0F7888E6C86E}" type="pres">
      <dgm:prSet presAssocID="{D61A787F-11A2-4CC2-9D7D-47562EB79240}" presName="horzSpace2" presStyleCnt="0"/>
      <dgm:spPr/>
    </dgm:pt>
    <dgm:pt modelId="{D4438CCB-15FA-44A2-BCF1-60E7FDE0A1E5}" type="pres">
      <dgm:prSet presAssocID="{D61A787F-11A2-4CC2-9D7D-47562EB79240}" presName="tx2" presStyleLbl="revTx" presStyleIdx="6" presStyleCnt="10"/>
      <dgm:spPr/>
      <dgm:t>
        <a:bodyPr/>
        <a:lstStyle/>
        <a:p>
          <a:endParaRPr lang="ru-RU"/>
        </a:p>
      </dgm:t>
    </dgm:pt>
    <dgm:pt modelId="{800EA35A-DF03-4ECF-8850-B006214D9805}" type="pres">
      <dgm:prSet presAssocID="{D61A787F-11A2-4CC2-9D7D-47562EB79240}" presName="vert2" presStyleCnt="0"/>
      <dgm:spPr/>
    </dgm:pt>
    <dgm:pt modelId="{BF602288-D978-44F1-8672-389A4ED7A5F7}" type="pres">
      <dgm:prSet presAssocID="{D61A787F-11A2-4CC2-9D7D-47562EB79240}" presName="thinLine2b" presStyleLbl="callout" presStyleIdx="4" presStyleCnt="8"/>
      <dgm:spPr/>
    </dgm:pt>
    <dgm:pt modelId="{C683EB13-B445-463C-A966-CF2E48C01B13}" type="pres">
      <dgm:prSet presAssocID="{D61A787F-11A2-4CC2-9D7D-47562EB79240}" presName="vertSpace2b" presStyleCnt="0"/>
      <dgm:spPr/>
    </dgm:pt>
    <dgm:pt modelId="{BB5E3041-5ED1-4581-88F1-E03209738590}" type="pres">
      <dgm:prSet presAssocID="{1B065041-36E9-4DD0-BB25-3DFB0BC87826}" presName="horz2" presStyleCnt="0"/>
      <dgm:spPr/>
    </dgm:pt>
    <dgm:pt modelId="{2BC13665-E3E5-448B-A1A8-DB84027B86C2}" type="pres">
      <dgm:prSet presAssocID="{1B065041-36E9-4DD0-BB25-3DFB0BC87826}" presName="horzSpace2" presStyleCnt="0"/>
      <dgm:spPr/>
    </dgm:pt>
    <dgm:pt modelId="{4067F5CE-91B4-479E-A5B9-F5D9FAB813F3}" type="pres">
      <dgm:prSet presAssocID="{1B065041-36E9-4DD0-BB25-3DFB0BC87826}" presName="tx2" presStyleLbl="revTx" presStyleIdx="7" presStyleCnt="10"/>
      <dgm:spPr/>
      <dgm:t>
        <a:bodyPr/>
        <a:lstStyle/>
        <a:p>
          <a:endParaRPr lang="ru-RU"/>
        </a:p>
      </dgm:t>
    </dgm:pt>
    <dgm:pt modelId="{08564048-7801-43F7-9004-813D05AFB70E}" type="pres">
      <dgm:prSet presAssocID="{1B065041-36E9-4DD0-BB25-3DFB0BC87826}" presName="vert2" presStyleCnt="0"/>
      <dgm:spPr/>
    </dgm:pt>
    <dgm:pt modelId="{05FD8864-7CD9-47A7-864E-9850151B11D2}" type="pres">
      <dgm:prSet presAssocID="{1B065041-36E9-4DD0-BB25-3DFB0BC87826}" presName="thinLine2b" presStyleLbl="callout" presStyleIdx="5" presStyleCnt="8"/>
      <dgm:spPr/>
    </dgm:pt>
    <dgm:pt modelId="{577D87EF-1286-44F5-92DB-12B9C0D0FE7F}" type="pres">
      <dgm:prSet presAssocID="{1B065041-36E9-4DD0-BB25-3DFB0BC87826}" presName="vertSpace2b" presStyleCnt="0"/>
      <dgm:spPr/>
    </dgm:pt>
    <dgm:pt modelId="{D9FD1845-13F0-436D-9F2E-9FAAED4CAED0}" type="pres">
      <dgm:prSet presAssocID="{C843CF48-611E-4C3F-8702-97737F5DAE2D}" presName="horz2" presStyleCnt="0"/>
      <dgm:spPr/>
    </dgm:pt>
    <dgm:pt modelId="{8370BC0F-E588-4D2B-9DE1-B2EDCCE86B8E}" type="pres">
      <dgm:prSet presAssocID="{C843CF48-611E-4C3F-8702-97737F5DAE2D}" presName="horzSpace2" presStyleCnt="0"/>
      <dgm:spPr/>
    </dgm:pt>
    <dgm:pt modelId="{D71FEB99-5236-40F9-8CE6-110B26FFB523}" type="pres">
      <dgm:prSet presAssocID="{C843CF48-611E-4C3F-8702-97737F5DAE2D}" presName="tx2" presStyleLbl="revTx" presStyleIdx="8" presStyleCnt="10"/>
      <dgm:spPr/>
      <dgm:t>
        <a:bodyPr/>
        <a:lstStyle/>
        <a:p>
          <a:endParaRPr lang="ru-RU"/>
        </a:p>
      </dgm:t>
    </dgm:pt>
    <dgm:pt modelId="{DA96F610-03B9-4165-A372-FD1BD77210EF}" type="pres">
      <dgm:prSet presAssocID="{C843CF48-611E-4C3F-8702-97737F5DAE2D}" presName="vert2" presStyleCnt="0"/>
      <dgm:spPr/>
    </dgm:pt>
    <dgm:pt modelId="{E6B20A47-5978-4EB6-A022-00265D309ADF}" type="pres">
      <dgm:prSet presAssocID="{C843CF48-611E-4C3F-8702-97737F5DAE2D}" presName="thinLine2b" presStyleLbl="callout" presStyleIdx="6" presStyleCnt="8"/>
      <dgm:spPr/>
    </dgm:pt>
    <dgm:pt modelId="{E93722DE-EE2A-4993-82AD-B37A71F440E2}" type="pres">
      <dgm:prSet presAssocID="{C843CF48-611E-4C3F-8702-97737F5DAE2D}" presName="vertSpace2b" presStyleCnt="0"/>
      <dgm:spPr/>
    </dgm:pt>
    <dgm:pt modelId="{4A5A291B-309E-4473-9570-EE5394870B61}" type="pres">
      <dgm:prSet presAssocID="{C9E0FC6B-30A0-432A-A1C0-0C4BB98A290B}" presName="horz2" presStyleCnt="0"/>
      <dgm:spPr/>
    </dgm:pt>
    <dgm:pt modelId="{14070DE2-070B-4FEA-B041-56FDD9E72416}" type="pres">
      <dgm:prSet presAssocID="{C9E0FC6B-30A0-432A-A1C0-0C4BB98A290B}" presName="horzSpace2" presStyleCnt="0"/>
      <dgm:spPr/>
    </dgm:pt>
    <dgm:pt modelId="{5FE90D38-C039-4D6B-8338-E45956836B05}" type="pres">
      <dgm:prSet presAssocID="{C9E0FC6B-30A0-432A-A1C0-0C4BB98A290B}" presName="tx2" presStyleLbl="revTx" presStyleIdx="9" presStyleCnt="10"/>
      <dgm:spPr/>
      <dgm:t>
        <a:bodyPr/>
        <a:lstStyle/>
        <a:p>
          <a:endParaRPr lang="ru-RU"/>
        </a:p>
      </dgm:t>
    </dgm:pt>
    <dgm:pt modelId="{835237D5-FC74-483D-B9C1-D6E482092468}" type="pres">
      <dgm:prSet presAssocID="{C9E0FC6B-30A0-432A-A1C0-0C4BB98A290B}" presName="vert2" presStyleCnt="0"/>
      <dgm:spPr/>
    </dgm:pt>
    <dgm:pt modelId="{652B4C58-AD84-46FB-91BD-C1B3426E2488}" type="pres">
      <dgm:prSet presAssocID="{C9E0FC6B-30A0-432A-A1C0-0C4BB98A290B}" presName="thinLine2b" presStyleLbl="callout" presStyleIdx="7" presStyleCnt="8"/>
      <dgm:spPr/>
    </dgm:pt>
    <dgm:pt modelId="{0A3A5C88-1960-48FE-8A78-EA032EAF3DBD}" type="pres">
      <dgm:prSet presAssocID="{C9E0FC6B-30A0-432A-A1C0-0C4BB98A290B}" presName="vertSpace2b" presStyleCnt="0"/>
      <dgm:spPr/>
    </dgm:pt>
  </dgm:ptLst>
  <dgm:cxnLst>
    <dgm:cxn modelId="{BEB7D08B-F863-499B-B0CA-82B96BBEF503}" type="presOf" srcId="{B33CB448-600E-4D5A-8E79-19AD6AA21595}" destId="{634E2902-8CD1-4AB5-9ED5-8A199C564BF7}" srcOrd="0" destOrd="0" presId="urn:microsoft.com/office/officeart/2008/layout/LinedList"/>
    <dgm:cxn modelId="{E6D71ABC-088D-4CF9-9802-01161AE1BB1F}" type="presOf" srcId="{73F7A4EF-FC39-4C7A-8B61-90BEEE81F20A}" destId="{4DF69894-AD61-4779-89BB-70AA928D382C}" srcOrd="0" destOrd="0" presId="urn:microsoft.com/office/officeart/2008/layout/LinedList"/>
    <dgm:cxn modelId="{545A588C-A568-4E30-9940-CFD4362FACA0}" srcId="{73F7A4EF-FC39-4C7A-8B61-90BEEE81F20A}" destId="{9AA3A1F0-7099-4DB2-90A3-44FBE0F6FBEA}" srcOrd="1" destOrd="0" parTransId="{25E32BCF-C597-43AF-9D3E-485298C57CAF}" sibTransId="{409C3669-31D4-4791-AAE6-DBBD86C12808}"/>
    <dgm:cxn modelId="{0C0F5258-8FC4-4963-A5AD-44E756E5F4A5}" type="presOf" srcId="{C843CF48-611E-4C3F-8702-97737F5DAE2D}" destId="{D71FEB99-5236-40F9-8CE6-110B26FFB523}" srcOrd="0" destOrd="0" presId="urn:microsoft.com/office/officeart/2008/layout/LinedList"/>
    <dgm:cxn modelId="{35964962-106F-4E61-9DB2-873F67A53E25}" type="presOf" srcId="{1B065041-36E9-4DD0-BB25-3DFB0BC87826}" destId="{4067F5CE-91B4-479E-A5B9-F5D9FAB813F3}" srcOrd="0" destOrd="0" presId="urn:microsoft.com/office/officeart/2008/layout/LinedList"/>
    <dgm:cxn modelId="{709B59D4-5B33-427F-B3BA-840E07DA4631}" type="presOf" srcId="{0166A190-8A60-4CC5-9DB2-A6656784D616}" destId="{2AB5A476-EA5D-4AAD-9588-F7EBA53732FB}" srcOrd="0" destOrd="0" presId="urn:microsoft.com/office/officeart/2008/layout/LinedList"/>
    <dgm:cxn modelId="{F1D66253-73DC-46A3-993A-6B9E1A9E2973}" type="presOf" srcId="{29B75167-60C9-402E-94DB-951641C551FF}" destId="{014812AE-8CA5-4551-8F73-203C22F3756F}" srcOrd="0" destOrd="0" presId="urn:microsoft.com/office/officeart/2008/layout/LinedList"/>
    <dgm:cxn modelId="{ABD992F6-325C-432D-8648-4D373EF64873}" srcId="{277C19F3-92CD-4D27-A388-0B582658BFF5}" destId="{0166A190-8A60-4CC5-9DB2-A6656784D616}" srcOrd="1" destOrd="0" parTransId="{22903787-247E-4826-BD06-4DDB9D00427A}" sibTransId="{F382CB8A-5546-4E96-8B9B-E4BBB1396293}"/>
    <dgm:cxn modelId="{398C419D-6548-4321-AE22-AFB0CA8636CF}" srcId="{277C19F3-92CD-4D27-A388-0B582658BFF5}" destId="{29B75167-60C9-402E-94DB-951641C551FF}" srcOrd="2" destOrd="0" parTransId="{7992D893-CEBB-4163-B27C-69512726E422}" sibTransId="{9C3167D3-CF36-49D9-B54E-96E233A36373}"/>
    <dgm:cxn modelId="{C55418EE-E894-461E-9005-153A1568148D}" srcId="{9AA3A1F0-7099-4DB2-90A3-44FBE0F6FBEA}" destId="{D61A787F-11A2-4CC2-9D7D-47562EB79240}" srcOrd="0" destOrd="0" parTransId="{FDB8F2C9-5D12-466E-81FB-F5715CBD0239}" sibTransId="{187F11E6-2620-4551-B3C2-01C31FCAED2C}"/>
    <dgm:cxn modelId="{6E0AEB7D-D04D-4300-A35A-E5D554DFC377}" type="presOf" srcId="{C9E0FC6B-30A0-432A-A1C0-0C4BB98A290B}" destId="{5FE90D38-C039-4D6B-8338-E45956836B05}" srcOrd="0" destOrd="0" presId="urn:microsoft.com/office/officeart/2008/layout/LinedList"/>
    <dgm:cxn modelId="{3263AAE6-F07A-4E7D-8322-ECD6D68DEF34}" type="presOf" srcId="{277C19F3-92CD-4D27-A388-0B582658BFF5}" destId="{799CFA2D-0174-4B48-8170-5E70BE6434D5}" srcOrd="0" destOrd="0" presId="urn:microsoft.com/office/officeart/2008/layout/LinedList"/>
    <dgm:cxn modelId="{A8B5BBE4-276F-447A-8F14-4AE1EE5C67A3}" srcId="{277C19F3-92CD-4D27-A388-0B582658BFF5}" destId="{B33CB448-600E-4D5A-8E79-19AD6AA21595}" srcOrd="3" destOrd="0" parTransId="{99FF2AD8-C76C-4636-8C24-031E8368241E}" sibTransId="{433C04D4-A83B-4DC4-8DB5-E3455A8F3648}"/>
    <dgm:cxn modelId="{95E7D888-6379-440F-A3A9-0FE01E1676FC}" srcId="{9AA3A1F0-7099-4DB2-90A3-44FBE0F6FBEA}" destId="{C843CF48-611E-4C3F-8702-97737F5DAE2D}" srcOrd="2" destOrd="0" parTransId="{E3F4A011-E0B5-4F1F-A09C-D506608FAA93}" sibTransId="{820DAF35-8EC0-46C4-A708-9DE652A1B098}"/>
    <dgm:cxn modelId="{CC83C049-7BD8-4FBA-87AF-72CCB93511AF}" srcId="{9AA3A1F0-7099-4DB2-90A3-44FBE0F6FBEA}" destId="{1B065041-36E9-4DD0-BB25-3DFB0BC87826}" srcOrd="1" destOrd="0" parTransId="{0964838F-7AAF-4039-B0C8-A89CE28343C1}" sibTransId="{1ECA5B03-A02D-4B12-9C31-5D8BE596A4EC}"/>
    <dgm:cxn modelId="{8F9DE6EE-0EDD-4428-9673-6D986B20D584}" type="presOf" srcId="{FEBA9FC5-0F43-449B-89BE-38A2629BDAAA}" destId="{DF7015DE-BE12-4DE1-A5EF-A8CF7B47CBD7}" srcOrd="0" destOrd="0" presId="urn:microsoft.com/office/officeart/2008/layout/LinedList"/>
    <dgm:cxn modelId="{E24460D3-E682-48C9-AC4B-A7AD90096312}" type="presOf" srcId="{9AA3A1F0-7099-4DB2-90A3-44FBE0F6FBEA}" destId="{24861AC2-1EE1-4B68-9371-5DABE153480A}" srcOrd="0" destOrd="0" presId="urn:microsoft.com/office/officeart/2008/layout/LinedList"/>
    <dgm:cxn modelId="{A78E3792-1330-49B0-A41E-42809A13645F}" type="presOf" srcId="{D61A787F-11A2-4CC2-9D7D-47562EB79240}" destId="{D4438CCB-15FA-44A2-BCF1-60E7FDE0A1E5}" srcOrd="0" destOrd="0" presId="urn:microsoft.com/office/officeart/2008/layout/LinedList"/>
    <dgm:cxn modelId="{E227A503-29D8-4091-BBEE-92B139E786B2}" srcId="{277C19F3-92CD-4D27-A388-0B582658BFF5}" destId="{FEBA9FC5-0F43-449B-89BE-38A2629BDAAA}" srcOrd="0" destOrd="0" parTransId="{FFED7E52-AF3A-4890-82A7-2FCAEB7C5D35}" sibTransId="{A34BAA01-69FE-487C-9AB7-AE7677C55E00}"/>
    <dgm:cxn modelId="{A5D79861-04A4-42C7-85FB-2A992E7277DC}" srcId="{9AA3A1F0-7099-4DB2-90A3-44FBE0F6FBEA}" destId="{C9E0FC6B-30A0-432A-A1C0-0C4BB98A290B}" srcOrd="3" destOrd="0" parTransId="{9ABF6A65-5778-47F7-8FC5-B26F8CC30316}" sibTransId="{204E5D72-6908-4BF6-ABFA-60B6C4C11AD1}"/>
    <dgm:cxn modelId="{740C2133-868C-406E-83AC-2C02277A7121}" srcId="{73F7A4EF-FC39-4C7A-8B61-90BEEE81F20A}" destId="{277C19F3-92CD-4D27-A388-0B582658BFF5}" srcOrd="0" destOrd="0" parTransId="{5140D886-2E90-4153-96FA-330A859C81DC}" sibTransId="{286386E2-A297-4CBC-90F2-E1AFC92014B0}"/>
    <dgm:cxn modelId="{6610829E-98A6-4D81-A65D-65B4865A316C}" type="presParOf" srcId="{4DF69894-AD61-4779-89BB-70AA928D382C}" destId="{DAAEFE38-ADD0-4A6B-AA5E-BE59B31E9321}" srcOrd="0" destOrd="0" presId="urn:microsoft.com/office/officeart/2008/layout/LinedList"/>
    <dgm:cxn modelId="{D5296392-2053-43A7-9861-25E3CBF7B1B2}" type="presParOf" srcId="{4DF69894-AD61-4779-89BB-70AA928D382C}" destId="{01B61755-068B-4A0D-9DC5-C3862C5A1EAE}" srcOrd="1" destOrd="0" presId="urn:microsoft.com/office/officeart/2008/layout/LinedList"/>
    <dgm:cxn modelId="{F1BFF8AF-8E92-46D3-BC1F-D5931D67265C}" type="presParOf" srcId="{01B61755-068B-4A0D-9DC5-C3862C5A1EAE}" destId="{799CFA2D-0174-4B48-8170-5E70BE6434D5}" srcOrd="0" destOrd="0" presId="urn:microsoft.com/office/officeart/2008/layout/LinedList"/>
    <dgm:cxn modelId="{23FE5398-E4C1-4A3C-9443-EF1566D33878}" type="presParOf" srcId="{01B61755-068B-4A0D-9DC5-C3862C5A1EAE}" destId="{AFDA4792-8CCB-4B61-BCF0-CDD2FBB6491C}" srcOrd="1" destOrd="0" presId="urn:microsoft.com/office/officeart/2008/layout/LinedList"/>
    <dgm:cxn modelId="{25A4E8E1-C287-4BC6-9627-DF7847368FA4}" type="presParOf" srcId="{AFDA4792-8CCB-4B61-BCF0-CDD2FBB6491C}" destId="{21FE0E02-9434-401B-96C5-B52988839CF1}" srcOrd="0" destOrd="0" presId="urn:microsoft.com/office/officeart/2008/layout/LinedList"/>
    <dgm:cxn modelId="{B7D7B408-B1F7-4DBA-A9DC-41DF0BCCF31C}" type="presParOf" srcId="{AFDA4792-8CCB-4B61-BCF0-CDD2FBB6491C}" destId="{E879AC5B-A134-40F1-8C96-1C28FCE5F5F1}" srcOrd="1" destOrd="0" presId="urn:microsoft.com/office/officeart/2008/layout/LinedList"/>
    <dgm:cxn modelId="{2F04EA9A-03AC-46EB-A3F2-5FB98483FE20}" type="presParOf" srcId="{E879AC5B-A134-40F1-8C96-1C28FCE5F5F1}" destId="{725EC294-F6CC-467E-BE1E-946A19ACDEE6}" srcOrd="0" destOrd="0" presId="urn:microsoft.com/office/officeart/2008/layout/LinedList"/>
    <dgm:cxn modelId="{241FBDB1-68B2-43A3-8567-28F8B0C48479}" type="presParOf" srcId="{E879AC5B-A134-40F1-8C96-1C28FCE5F5F1}" destId="{DF7015DE-BE12-4DE1-A5EF-A8CF7B47CBD7}" srcOrd="1" destOrd="0" presId="urn:microsoft.com/office/officeart/2008/layout/LinedList"/>
    <dgm:cxn modelId="{771D495A-0F9B-458A-B8C1-E2E25A2F02DD}" type="presParOf" srcId="{E879AC5B-A134-40F1-8C96-1C28FCE5F5F1}" destId="{72F0A29C-5DCE-49FD-A08D-64B92858FDFA}" srcOrd="2" destOrd="0" presId="urn:microsoft.com/office/officeart/2008/layout/LinedList"/>
    <dgm:cxn modelId="{9A9371D3-24E2-4008-B694-C8F2FBC2EAD0}" type="presParOf" srcId="{AFDA4792-8CCB-4B61-BCF0-CDD2FBB6491C}" destId="{5828C579-1937-4960-968F-058F28876781}" srcOrd="2" destOrd="0" presId="urn:microsoft.com/office/officeart/2008/layout/LinedList"/>
    <dgm:cxn modelId="{08CF7BBD-B566-493C-866E-D7F51386F2EE}" type="presParOf" srcId="{AFDA4792-8CCB-4B61-BCF0-CDD2FBB6491C}" destId="{4CBDF951-F43C-481C-B64A-BA0F36923907}" srcOrd="3" destOrd="0" presId="urn:microsoft.com/office/officeart/2008/layout/LinedList"/>
    <dgm:cxn modelId="{59248811-B0D0-4F5F-BBE9-A68689B24010}" type="presParOf" srcId="{AFDA4792-8CCB-4B61-BCF0-CDD2FBB6491C}" destId="{B2962380-3FC9-4D3C-9F98-CBFA17EDA662}" srcOrd="4" destOrd="0" presId="urn:microsoft.com/office/officeart/2008/layout/LinedList"/>
    <dgm:cxn modelId="{55983998-7883-48F0-8168-E65E92518CFC}" type="presParOf" srcId="{B2962380-3FC9-4D3C-9F98-CBFA17EDA662}" destId="{9069B306-4EBE-4ED7-BD36-BD615CE2AC4D}" srcOrd="0" destOrd="0" presId="urn:microsoft.com/office/officeart/2008/layout/LinedList"/>
    <dgm:cxn modelId="{B8718883-A68C-48BA-AAFC-80DAF79B5794}" type="presParOf" srcId="{B2962380-3FC9-4D3C-9F98-CBFA17EDA662}" destId="{2AB5A476-EA5D-4AAD-9588-F7EBA53732FB}" srcOrd="1" destOrd="0" presId="urn:microsoft.com/office/officeart/2008/layout/LinedList"/>
    <dgm:cxn modelId="{85D1F524-FC93-493E-B32F-50524C58B292}" type="presParOf" srcId="{B2962380-3FC9-4D3C-9F98-CBFA17EDA662}" destId="{4367463C-8D96-4736-A6ED-91FD1F238C46}" srcOrd="2" destOrd="0" presId="urn:microsoft.com/office/officeart/2008/layout/LinedList"/>
    <dgm:cxn modelId="{B116CAAA-72B9-40A9-8AAD-C703E1093A43}" type="presParOf" srcId="{AFDA4792-8CCB-4B61-BCF0-CDD2FBB6491C}" destId="{05F596A6-28A9-407B-9FC5-9C18F5393EC8}" srcOrd="5" destOrd="0" presId="urn:microsoft.com/office/officeart/2008/layout/LinedList"/>
    <dgm:cxn modelId="{405960DE-E355-424E-9F6A-52B03FC9ECE5}" type="presParOf" srcId="{AFDA4792-8CCB-4B61-BCF0-CDD2FBB6491C}" destId="{62AFD5A7-42CC-4D13-9323-352130CE4AFC}" srcOrd="6" destOrd="0" presId="urn:microsoft.com/office/officeart/2008/layout/LinedList"/>
    <dgm:cxn modelId="{213FD488-9098-4D2D-B461-A32D40053DF2}" type="presParOf" srcId="{AFDA4792-8CCB-4B61-BCF0-CDD2FBB6491C}" destId="{4F3F17E7-A305-4297-A9EC-207B2E26B092}" srcOrd="7" destOrd="0" presId="urn:microsoft.com/office/officeart/2008/layout/LinedList"/>
    <dgm:cxn modelId="{219345B1-0C7F-4FF4-9F38-8F43B5BE12CA}" type="presParOf" srcId="{4F3F17E7-A305-4297-A9EC-207B2E26B092}" destId="{22CCBC98-DBE1-4324-A6E0-438CE47A56D0}" srcOrd="0" destOrd="0" presId="urn:microsoft.com/office/officeart/2008/layout/LinedList"/>
    <dgm:cxn modelId="{ED9331ED-DECE-411D-A000-DBE670D4B1F2}" type="presParOf" srcId="{4F3F17E7-A305-4297-A9EC-207B2E26B092}" destId="{014812AE-8CA5-4551-8F73-203C22F3756F}" srcOrd="1" destOrd="0" presId="urn:microsoft.com/office/officeart/2008/layout/LinedList"/>
    <dgm:cxn modelId="{9BB32C70-06ED-426D-8896-22EA503FD63D}" type="presParOf" srcId="{4F3F17E7-A305-4297-A9EC-207B2E26B092}" destId="{24520FF4-53E2-48D3-90AB-172A0F466A53}" srcOrd="2" destOrd="0" presId="urn:microsoft.com/office/officeart/2008/layout/LinedList"/>
    <dgm:cxn modelId="{153E20B0-7DE4-48DD-9B54-606D098FE7A8}" type="presParOf" srcId="{AFDA4792-8CCB-4B61-BCF0-CDD2FBB6491C}" destId="{C5084A32-8A62-43E4-9024-954B0E545C49}" srcOrd="8" destOrd="0" presId="urn:microsoft.com/office/officeart/2008/layout/LinedList"/>
    <dgm:cxn modelId="{C99225FD-559C-443F-B1AC-EF659BFC48B2}" type="presParOf" srcId="{AFDA4792-8CCB-4B61-BCF0-CDD2FBB6491C}" destId="{7CC841A6-264B-4D58-AC45-AED61A10660B}" srcOrd="9" destOrd="0" presId="urn:microsoft.com/office/officeart/2008/layout/LinedList"/>
    <dgm:cxn modelId="{8B9EBB4D-0124-4D8A-8AAC-916FDE24FD36}" type="presParOf" srcId="{AFDA4792-8CCB-4B61-BCF0-CDD2FBB6491C}" destId="{B1CB12ED-21EC-48B7-8062-75BFE9731E5F}" srcOrd="10" destOrd="0" presId="urn:microsoft.com/office/officeart/2008/layout/LinedList"/>
    <dgm:cxn modelId="{53D9BC91-38A1-4E8A-A2CE-C63C8E056F6C}" type="presParOf" srcId="{B1CB12ED-21EC-48B7-8062-75BFE9731E5F}" destId="{23D97F68-E91D-4461-8583-1BC43A62D3FA}" srcOrd="0" destOrd="0" presId="urn:microsoft.com/office/officeart/2008/layout/LinedList"/>
    <dgm:cxn modelId="{A813D010-5894-4999-981E-A2A7B5612EF7}" type="presParOf" srcId="{B1CB12ED-21EC-48B7-8062-75BFE9731E5F}" destId="{634E2902-8CD1-4AB5-9ED5-8A199C564BF7}" srcOrd="1" destOrd="0" presId="urn:microsoft.com/office/officeart/2008/layout/LinedList"/>
    <dgm:cxn modelId="{FD01E9B7-B09D-45AB-B451-8E31B437D23E}" type="presParOf" srcId="{B1CB12ED-21EC-48B7-8062-75BFE9731E5F}" destId="{82E9CC35-6A5F-4ED6-8987-A0B2C8EA3372}" srcOrd="2" destOrd="0" presId="urn:microsoft.com/office/officeart/2008/layout/LinedList"/>
    <dgm:cxn modelId="{E41E1E05-138F-4E7B-896B-0BAC1EA72778}" type="presParOf" srcId="{AFDA4792-8CCB-4B61-BCF0-CDD2FBB6491C}" destId="{22E3B39F-22C9-4E8C-9851-5D053DB96A7B}" srcOrd="11" destOrd="0" presId="urn:microsoft.com/office/officeart/2008/layout/LinedList"/>
    <dgm:cxn modelId="{131A1E1B-B88C-4F40-9F27-F751EDE9D0C7}" type="presParOf" srcId="{AFDA4792-8CCB-4B61-BCF0-CDD2FBB6491C}" destId="{8CC69F48-E1DD-44A6-9D62-08CBB2485B2C}" srcOrd="12" destOrd="0" presId="urn:microsoft.com/office/officeart/2008/layout/LinedList"/>
    <dgm:cxn modelId="{4ECE3B3F-2DF8-4889-B990-CFA96F33D36A}" type="presParOf" srcId="{4DF69894-AD61-4779-89BB-70AA928D382C}" destId="{27D90CC6-7E83-4384-B8B1-827C6536D2C4}" srcOrd="2" destOrd="0" presId="urn:microsoft.com/office/officeart/2008/layout/LinedList"/>
    <dgm:cxn modelId="{386BC7CC-2E45-44F2-BE1F-C0B7768CA7FD}" type="presParOf" srcId="{4DF69894-AD61-4779-89BB-70AA928D382C}" destId="{23AFE1D0-68D3-4160-85C5-A2B094D95784}" srcOrd="3" destOrd="0" presId="urn:microsoft.com/office/officeart/2008/layout/LinedList"/>
    <dgm:cxn modelId="{A55C42D1-E840-4231-B321-F745A3167529}" type="presParOf" srcId="{23AFE1D0-68D3-4160-85C5-A2B094D95784}" destId="{24861AC2-1EE1-4B68-9371-5DABE153480A}" srcOrd="0" destOrd="0" presId="urn:microsoft.com/office/officeart/2008/layout/LinedList"/>
    <dgm:cxn modelId="{DBA7A717-4A79-4CB6-9E45-78BE409AC073}" type="presParOf" srcId="{23AFE1D0-68D3-4160-85C5-A2B094D95784}" destId="{C718B79E-8B37-45DB-8613-AADC51550A27}" srcOrd="1" destOrd="0" presId="urn:microsoft.com/office/officeart/2008/layout/LinedList"/>
    <dgm:cxn modelId="{6CE6D3CD-489E-4118-B4C8-417D1EC01D3D}" type="presParOf" srcId="{C718B79E-8B37-45DB-8613-AADC51550A27}" destId="{4E4FE3F9-EC13-4F25-B2F9-3CCA17314832}" srcOrd="0" destOrd="0" presId="urn:microsoft.com/office/officeart/2008/layout/LinedList"/>
    <dgm:cxn modelId="{37A67288-6757-49B9-AECB-1C96C5F8EDA6}" type="presParOf" srcId="{C718B79E-8B37-45DB-8613-AADC51550A27}" destId="{0A4FB849-2AF9-45C8-A0DD-99342C86B9AB}" srcOrd="1" destOrd="0" presId="urn:microsoft.com/office/officeart/2008/layout/LinedList"/>
    <dgm:cxn modelId="{19F52FCF-5643-4A41-A9BF-9A452FD29A52}" type="presParOf" srcId="{0A4FB849-2AF9-45C8-A0DD-99342C86B9AB}" destId="{3BF55C75-332B-4042-9988-0F7888E6C86E}" srcOrd="0" destOrd="0" presId="urn:microsoft.com/office/officeart/2008/layout/LinedList"/>
    <dgm:cxn modelId="{254819A1-BA93-4D9C-B823-F6C6A2AC76EE}" type="presParOf" srcId="{0A4FB849-2AF9-45C8-A0DD-99342C86B9AB}" destId="{D4438CCB-15FA-44A2-BCF1-60E7FDE0A1E5}" srcOrd="1" destOrd="0" presId="urn:microsoft.com/office/officeart/2008/layout/LinedList"/>
    <dgm:cxn modelId="{F5CC0169-12F1-4FB6-8413-33EDE8CA6F2E}" type="presParOf" srcId="{0A4FB849-2AF9-45C8-A0DD-99342C86B9AB}" destId="{800EA35A-DF03-4ECF-8850-B006214D9805}" srcOrd="2" destOrd="0" presId="urn:microsoft.com/office/officeart/2008/layout/LinedList"/>
    <dgm:cxn modelId="{AD8C6DEC-7A73-468C-B5AE-F013703B1F01}" type="presParOf" srcId="{C718B79E-8B37-45DB-8613-AADC51550A27}" destId="{BF602288-D978-44F1-8672-389A4ED7A5F7}" srcOrd="2" destOrd="0" presId="urn:microsoft.com/office/officeart/2008/layout/LinedList"/>
    <dgm:cxn modelId="{2C0E980E-65F4-4FB0-865B-AF80577DE99C}" type="presParOf" srcId="{C718B79E-8B37-45DB-8613-AADC51550A27}" destId="{C683EB13-B445-463C-A966-CF2E48C01B13}" srcOrd="3" destOrd="0" presId="urn:microsoft.com/office/officeart/2008/layout/LinedList"/>
    <dgm:cxn modelId="{2D57F818-DD29-412F-A096-E2BDE4C1651A}" type="presParOf" srcId="{C718B79E-8B37-45DB-8613-AADC51550A27}" destId="{BB5E3041-5ED1-4581-88F1-E03209738590}" srcOrd="4" destOrd="0" presId="urn:microsoft.com/office/officeart/2008/layout/LinedList"/>
    <dgm:cxn modelId="{3048C0B5-ABC3-428C-A41C-178E3AD5F187}" type="presParOf" srcId="{BB5E3041-5ED1-4581-88F1-E03209738590}" destId="{2BC13665-E3E5-448B-A1A8-DB84027B86C2}" srcOrd="0" destOrd="0" presId="urn:microsoft.com/office/officeart/2008/layout/LinedList"/>
    <dgm:cxn modelId="{ABF20A67-D75E-4D70-9735-24E5EF964CC2}" type="presParOf" srcId="{BB5E3041-5ED1-4581-88F1-E03209738590}" destId="{4067F5CE-91B4-479E-A5B9-F5D9FAB813F3}" srcOrd="1" destOrd="0" presId="urn:microsoft.com/office/officeart/2008/layout/LinedList"/>
    <dgm:cxn modelId="{A63C0D8E-7293-4600-B17C-31A055E3DC9C}" type="presParOf" srcId="{BB5E3041-5ED1-4581-88F1-E03209738590}" destId="{08564048-7801-43F7-9004-813D05AFB70E}" srcOrd="2" destOrd="0" presId="urn:microsoft.com/office/officeart/2008/layout/LinedList"/>
    <dgm:cxn modelId="{D8CB1708-BC85-40CB-8E17-2BD7F312483F}" type="presParOf" srcId="{C718B79E-8B37-45DB-8613-AADC51550A27}" destId="{05FD8864-7CD9-47A7-864E-9850151B11D2}" srcOrd="5" destOrd="0" presId="urn:microsoft.com/office/officeart/2008/layout/LinedList"/>
    <dgm:cxn modelId="{74B3D5BC-A506-4203-B9C0-BE5F63A1F618}" type="presParOf" srcId="{C718B79E-8B37-45DB-8613-AADC51550A27}" destId="{577D87EF-1286-44F5-92DB-12B9C0D0FE7F}" srcOrd="6" destOrd="0" presId="urn:microsoft.com/office/officeart/2008/layout/LinedList"/>
    <dgm:cxn modelId="{35AC0AA0-E3F7-4BE4-914B-B9146D159E4E}" type="presParOf" srcId="{C718B79E-8B37-45DB-8613-AADC51550A27}" destId="{D9FD1845-13F0-436D-9F2E-9FAAED4CAED0}" srcOrd="7" destOrd="0" presId="urn:microsoft.com/office/officeart/2008/layout/LinedList"/>
    <dgm:cxn modelId="{ED74A2E3-278F-44EE-B8BB-AD3EC7B20B13}" type="presParOf" srcId="{D9FD1845-13F0-436D-9F2E-9FAAED4CAED0}" destId="{8370BC0F-E588-4D2B-9DE1-B2EDCCE86B8E}" srcOrd="0" destOrd="0" presId="urn:microsoft.com/office/officeart/2008/layout/LinedList"/>
    <dgm:cxn modelId="{C48E088C-C100-4422-B048-BEB1F39BE066}" type="presParOf" srcId="{D9FD1845-13F0-436D-9F2E-9FAAED4CAED0}" destId="{D71FEB99-5236-40F9-8CE6-110B26FFB523}" srcOrd="1" destOrd="0" presId="urn:microsoft.com/office/officeart/2008/layout/LinedList"/>
    <dgm:cxn modelId="{CA89E5AA-4D0B-4C53-977E-CEF96D0630EE}" type="presParOf" srcId="{D9FD1845-13F0-436D-9F2E-9FAAED4CAED0}" destId="{DA96F610-03B9-4165-A372-FD1BD77210EF}" srcOrd="2" destOrd="0" presId="urn:microsoft.com/office/officeart/2008/layout/LinedList"/>
    <dgm:cxn modelId="{63622F27-CB53-4B6E-A338-43BBD3059F5A}" type="presParOf" srcId="{C718B79E-8B37-45DB-8613-AADC51550A27}" destId="{E6B20A47-5978-4EB6-A022-00265D309ADF}" srcOrd="8" destOrd="0" presId="urn:microsoft.com/office/officeart/2008/layout/LinedList"/>
    <dgm:cxn modelId="{EE993A88-EEAF-4804-AE04-F3172BF82DD5}" type="presParOf" srcId="{C718B79E-8B37-45DB-8613-AADC51550A27}" destId="{E93722DE-EE2A-4993-82AD-B37A71F440E2}" srcOrd="9" destOrd="0" presId="urn:microsoft.com/office/officeart/2008/layout/LinedList"/>
    <dgm:cxn modelId="{38FC02D7-BF66-48BE-9CB4-89CE00AC504C}" type="presParOf" srcId="{C718B79E-8B37-45DB-8613-AADC51550A27}" destId="{4A5A291B-309E-4473-9570-EE5394870B61}" srcOrd="10" destOrd="0" presId="urn:microsoft.com/office/officeart/2008/layout/LinedList"/>
    <dgm:cxn modelId="{2F5BC045-0D25-43B1-93C6-CD3CBA8B31DD}" type="presParOf" srcId="{4A5A291B-309E-4473-9570-EE5394870B61}" destId="{14070DE2-070B-4FEA-B041-56FDD9E72416}" srcOrd="0" destOrd="0" presId="urn:microsoft.com/office/officeart/2008/layout/LinedList"/>
    <dgm:cxn modelId="{C2485DEE-5328-49B4-BC47-525CAE65E42B}" type="presParOf" srcId="{4A5A291B-309E-4473-9570-EE5394870B61}" destId="{5FE90D38-C039-4D6B-8338-E45956836B05}" srcOrd="1" destOrd="0" presId="urn:microsoft.com/office/officeart/2008/layout/LinedList"/>
    <dgm:cxn modelId="{B74B2B75-7275-421E-B027-C35E2F9734C8}" type="presParOf" srcId="{4A5A291B-309E-4473-9570-EE5394870B61}" destId="{835237D5-FC74-483D-B9C1-D6E482092468}" srcOrd="2" destOrd="0" presId="urn:microsoft.com/office/officeart/2008/layout/LinedList"/>
    <dgm:cxn modelId="{6D0736D6-BD63-40AF-AB22-2B78B481AA35}" type="presParOf" srcId="{C718B79E-8B37-45DB-8613-AADC51550A27}" destId="{652B4C58-AD84-46FB-91BD-C1B3426E2488}" srcOrd="11" destOrd="0" presId="urn:microsoft.com/office/officeart/2008/layout/LinedList"/>
    <dgm:cxn modelId="{DFA4C3A1-00DC-4673-B4B3-AD59E1E7F3DD}" type="presParOf" srcId="{C718B79E-8B37-45DB-8613-AADC51550A27}" destId="{0A3A5C88-1960-48FE-8A78-EA032EAF3DBD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AEFE38-ADD0-4A6B-AA5E-BE59B31E9321}">
      <dsp:nvSpPr>
        <dsp:cNvPr id="0" name=""/>
        <dsp:cNvSpPr/>
      </dsp:nvSpPr>
      <dsp:spPr>
        <a:xfrm>
          <a:off x="0" y="0"/>
          <a:ext cx="868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9CFA2D-0174-4B48-8170-5E70BE6434D5}">
      <dsp:nvSpPr>
        <dsp:cNvPr id="0" name=""/>
        <dsp:cNvSpPr/>
      </dsp:nvSpPr>
      <dsp:spPr>
        <a:xfrm>
          <a:off x="0" y="0"/>
          <a:ext cx="1737360" cy="2262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Економіка</a:t>
          </a:r>
          <a:endParaRPr lang="ru-RU" sz="2500" kern="1200" dirty="0"/>
        </a:p>
      </dsp:txBody>
      <dsp:txXfrm>
        <a:off x="0" y="0"/>
        <a:ext cx="1737360" cy="2262980"/>
      </dsp:txXfrm>
    </dsp:sp>
    <dsp:sp modelId="{DF7015DE-BE12-4DE1-A5EF-A8CF7B47CBD7}">
      <dsp:nvSpPr>
        <dsp:cNvPr id="0" name=""/>
        <dsp:cNvSpPr/>
      </dsp:nvSpPr>
      <dsp:spPr>
        <a:xfrm>
          <a:off x="1867662" y="26602"/>
          <a:ext cx="6819138" cy="532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Визначено кошторис витрат на нову </a:t>
          </a:r>
          <a:r>
            <a:rPr lang="uk-UA" sz="1300" kern="1200" dirty="0" smtClean="0"/>
            <a:t>розробку - </a:t>
          </a:r>
          <a:r>
            <a:rPr lang="ru-RU" sz="1300" kern="1200" dirty="0" smtClean="0"/>
            <a:t>8532,33 </a:t>
          </a:r>
          <a:r>
            <a:rPr lang="ru-RU" sz="1300" kern="1200" dirty="0" err="1" smtClean="0"/>
            <a:t>грн</a:t>
          </a:r>
          <a:r>
            <a:rPr lang="uk-UA" sz="1300" kern="1200" dirty="0" smtClean="0"/>
            <a:t>;</a:t>
          </a:r>
          <a:endParaRPr lang="ru-RU" sz="1300" kern="1200" dirty="0"/>
        </a:p>
      </dsp:txBody>
      <dsp:txXfrm>
        <a:off x="1867662" y="26602"/>
        <a:ext cx="6819138" cy="532043"/>
      </dsp:txXfrm>
    </dsp:sp>
    <dsp:sp modelId="{5828C579-1937-4960-968F-058F28876781}">
      <dsp:nvSpPr>
        <dsp:cNvPr id="0" name=""/>
        <dsp:cNvSpPr/>
      </dsp:nvSpPr>
      <dsp:spPr>
        <a:xfrm>
          <a:off x="1737360" y="558645"/>
          <a:ext cx="69494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B5A476-EA5D-4AAD-9588-F7EBA53732FB}">
      <dsp:nvSpPr>
        <dsp:cNvPr id="0" name=""/>
        <dsp:cNvSpPr/>
      </dsp:nvSpPr>
      <dsp:spPr>
        <a:xfrm>
          <a:off x="1867662" y="585247"/>
          <a:ext cx="6819138" cy="532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noProof="0" dirty="0" smtClean="0"/>
            <a:t>Визначено ціну реалізації програмного продукту, яка складає </a:t>
          </a:r>
          <a:r>
            <a:rPr lang="ru-RU" sz="1300" kern="1200" dirty="0" smtClean="0"/>
            <a:t>4921,25 </a:t>
          </a:r>
          <a:r>
            <a:rPr lang="ru-RU" sz="1300" kern="1200" dirty="0" err="1" smtClean="0"/>
            <a:t>грн</a:t>
          </a:r>
          <a:endParaRPr lang="ru-RU" sz="1300" kern="1200" dirty="0"/>
        </a:p>
      </dsp:txBody>
      <dsp:txXfrm>
        <a:off x="1867662" y="585247"/>
        <a:ext cx="6819138" cy="532043"/>
      </dsp:txXfrm>
    </dsp:sp>
    <dsp:sp modelId="{05F596A6-28A9-407B-9FC5-9C18F5393EC8}">
      <dsp:nvSpPr>
        <dsp:cNvPr id="0" name=""/>
        <dsp:cNvSpPr/>
      </dsp:nvSpPr>
      <dsp:spPr>
        <a:xfrm>
          <a:off x="1737360" y="1117291"/>
          <a:ext cx="69494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4812AE-8CA5-4551-8F73-203C22F3756F}">
      <dsp:nvSpPr>
        <dsp:cNvPr id="0" name=""/>
        <dsp:cNvSpPr/>
      </dsp:nvSpPr>
      <dsp:spPr>
        <a:xfrm>
          <a:off x="1867662" y="1143893"/>
          <a:ext cx="6819138" cy="532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Річний економічний </a:t>
          </a:r>
          <a:r>
            <a:rPr lang="uk-UA" sz="1300" kern="1200" dirty="0" smtClean="0"/>
            <a:t>ефект  становить </a:t>
          </a:r>
          <a:r>
            <a:rPr lang="ru-RU" sz="1300" kern="1200" dirty="0" smtClean="0"/>
            <a:t>2495,72 грн./</a:t>
          </a:r>
          <a:r>
            <a:rPr lang="ru-RU" sz="1300" kern="1200" dirty="0" err="1" smtClean="0"/>
            <a:t>рік</a:t>
          </a:r>
          <a:r>
            <a:rPr lang="uk-UA" sz="1300" kern="1200" dirty="0" smtClean="0"/>
            <a:t>;</a:t>
          </a:r>
          <a:endParaRPr lang="ru-RU" sz="1300" kern="1200" dirty="0"/>
        </a:p>
      </dsp:txBody>
      <dsp:txXfrm>
        <a:off x="1867662" y="1143893"/>
        <a:ext cx="6819138" cy="532043"/>
      </dsp:txXfrm>
    </dsp:sp>
    <dsp:sp modelId="{C5084A32-8A62-43E4-9024-954B0E545C49}">
      <dsp:nvSpPr>
        <dsp:cNvPr id="0" name=""/>
        <dsp:cNvSpPr/>
      </dsp:nvSpPr>
      <dsp:spPr>
        <a:xfrm>
          <a:off x="1737360" y="1675937"/>
          <a:ext cx="69494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4E2902-8CD1-4AB5-9ED5-8A199C564BF7}">
      <dsp:nvSpPr>
        <dsp:cNvPr id="0" name=""/>
        <dsp:cNvSpPr/>
      </dsp:nvSpPr>
      <dsp:spPr>
        <a:xfrm>
          <a:off x="1867662" y="1702539"/>
          <a:ext cx="6819138" cy="532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Термін окупності </a:t>
          </a:r>
          <a:r>
            <a:rPr lang="uk-UA" sz="1300" kern="1200" dirty="0" smtClean="0"/>
            <a:t>витрат </a:t>
          </a:r>
          <a:r>
            <a:rPr lang="ru-RU" sz="1300" kern="1200" dirty="0" smtClean="0"/>
            <a:t>3,4 роки</a:t>
          </a:r>
          <a:r>
            <a:rPr lang="uk-UA" sz="1300" kern="1200" dirty="0" smtClean="0"/>
            <a:t>.</a:t>
          </a:r>
          <a:endParaRPr lang="uk-UA" sz="1300" kern="1200" dirty="0" smtClean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1867662" y="1702539"/>
        <a:ext cx="6819138" cy="532043"/>
      </dsp:txXfrm>
    </dsp:sp>
    <dsp:sp modelId="{22E3B39F-22C9-4E8C-9851-5D053DB96A7B}">
      <dsp:nvSpPr>
        <dsp:cNvPr id="0" name=""/>
        <dsp:cNvSpPr/>
      </dsp:nvSpPr>
      <dsp:spPr>
        <a:xfrm>
          <a:off x="1737360" y="2234583"/>
          <a:ext cx="69494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D90CC6-7E83-4384-B8B1-827C6536D2C4}">
      <dsp:nvSpPr>
        <dsp:cNvPr id="0" name=""/>
        <dsp:cNvSpPr/>
      </dsp:nvSpPr>
      <dsp:spPr>
        <a:xfrm>
          <a:off x="0" y="2262980"/>
          <a:ext cx="8686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861AC2-1EE1-4B68-9371-5DABE153480A}">
      <dsp:nvSpPr>
        <dsp:cNvPr id="0" name=""/>
        <dsp:cNvSpPr/>
      </dsp:nvSpPr>
      <dsp:spPr>
        <a:xfrm>
          <a:off x="0" y="2262980"/>
          <a:ext cx="1737360" cy="2262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/>
            <a:t>Охорона праці</a:t>
          </a:r>
          <a:endParaRPr lang="ru-RU" sz="2500" kern="1200" dirty="0"/>
        </a:p>
      </dsp:txBody>
      <dsp:txXfrm>
        <a:off x="0" y="2262980"/>
        <a:ext cx="1737360" cy="2262980"/>
      </dsp:txXfrm>
    </dsp:sp>
    <dsp:sp modelId="{D4438CCB-15FA-44A2-BCF1-60E7FDE0A1E5}">
      <dsp:nvSpPr>
        <dsp:cNvPr id="0" name=""/>
        <dsp:cNvSpPr/>
      </dsp:nvSpPr>
      <dsp:spPr>
        <a:xfrm>
          <a:off x="1867662" y="2289583"/>
          <a:ext cx="6819138" cy="532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Проаналізовано умови праці інженера-програміста;</a:t>
          </a:r>
          <a:endParaRPr lang="ru-RU" sz="1300" kern="1200" dirty="0"/>
        </a:p>
      </dsp:txBody>
      <dsp:txXfrm>
        <a:off x="1867662" y="2289583"/>
        <a:ext cx="6819138" cy="532043"/>
      </dsp:txXfrm>
    </dsp:sp>
    <dsp:sp modelId="{BF602288-D978-44F1-8672-389A4ED7A5F7}">
      <dsp:nvSpPr>
        <dsp:cNvPr id="0" name=""/>
        <dsp:cNvSpPr/>
      </dsp:nvSpPr>
      <dsp:spPr>
        <a:xfrm>
          <a:off x="1737360" y="2821626"/>
          <a:ext cx="69494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67F5CE-91B4-479E-A5B9-F5D9FAB813F3}">
      <dsp:nvSpPr>
        <dsp:cNvPr id="0" name=""/>
        <dsp:cNvSpPr/>
      </dsp:nvSpPr>
      <dsp:spPr>
        <a:xfrm>
          <a:off x="1867662" y="2848228"/>
          <a:ext cx="6819138" cy="532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Розглянуто небезпечні та шкідливі промислові фізичні фактори;</a:t>
          </a:r>
        </a:p>
      </dsp:txBody>
      <dsp:txXfrm>
        <a:off x="1867662" y="2848228"/>
        <a:ext cx="6819138" cy="532043"/>
      </dsp:txXfrm>
    </dsp:sp>
    <dsp:sp modelId="{05FD8864-7CD9-47A7-864E-9850151B11D2}">
      <dsp:nvSpPr>
        <dsp:cNvPr id="0" name=""/>
        <dsp:cNvSpPr/>
      </dsp:nvSpPr>
      <dsp:spPr>
        <a:xfrm>
          <a:off x="1737360" y="3380272"/>
          <a:ext cx="69494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1FEB99-5236-40F9-8CE6-110B26FFB523}">
      <dsp:nvSpPr>
        <dsp:cNvPr id="0" name=""/>
        <dsp:cNvSpPr/>
      </dsp:nvSpPr>
      <dsp:spPr>
        <a:xfrm>
          <a:off x="1867662" y="3406874"/>
          <a:ext cx="6819138" cy="532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Запропоновано комплекс заходів профілактики виробничих захворювань;</a:t>
          </a:r>
        </a:p>
      </dsp:txBody>
      <dsp:txXfrm>
        <a:off x="1867662" y="3406874"/>
        <a:ext cx="6819138" cy="532043"/>
      </dsp:txXfrm>
    </dsp:sp>
    <dsp:sp modelId="{E6B20A47-5978-4EB6-A022-00265D309ADF}">
      <dsp:nvSpPr>
        <dsp:cNvPr id="0" name=""/>
        <dsp:cNvSpPr/>
      </dsp:nvSpPr>
      <dsp:spPr>
        <a:xfrm>
          <a:off x="1737360" y="3938918"/>
          <a:ext cx="69494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E90D38-C039-4D6B-8338-E45956836B05}">
      <dsp:nvSpPr>
        <dsp:cNvPr id="0" name=""/>
        <dsp:cNvSpPr/>
      </dsp:nvSpPr>
      <dsp:spPr>
        <a:xfrm>
          <a:off x="1867662" y="3965520"/>
          <a:ext cx="6819138" cy="532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 smtClean="0"/>
            <a:t>Встановлено вимоги до організації робочого місця користувача комп'ютера.</a:t>
          </a:r>
        </a:p>
      </dsp:txBody>
      <dsp:txXfrm>
        <a:off x="1867662" y="3965520"/>
        <a:ext cx="6819138" cy="532043"/>
      </dsp:txXfrm>
    </dsp:sp>
    <dsp:sp modelId="{652B4C58-AD84-46FB-91BD-C1B3426E2488}">
      <dsp:nvSpPr>
        <dsp:cNvPr id="0" name=""/>
        <dsp:cNvSpPr/>
      </dsp:nvSpPr>
      <dsp:spPr>
        <a:xfrm>
          <a:off x="1737360" y="4497564"/>
          <a:ext cx="694944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560840" cy="3456384"/>
          </a:xfrm>
        </p:spPr>
        <p:txBody>
          <a:bodyPr/>
          <a:lstStyle/>
          <a:p>
            <a:pPr marL="182880" indent="0" algn="ctr">
              <a:buNone/>
            </a:pPr>
            <a:r>
              <a:rPr lang="uk-UA" sz="3600" b="0" dirty="0">
                <a:effectLst/>
              </a:rPr>
              <a:t>Розробка програмного забезпечення інтерактивної системи замовлень для меблевого магазину з використанням мережі Інтернет </a:t>
            </a:r>
            <a:endParaRPr lang="ru-RU" sz="3600" b="0" dirty="0"/>
          </a:p>
        </p:txBody>
      </p:sp>
      <p:sp>
        <p:nvSpPr>
          <p:cNvPr id="4" name="TextBox 3"/>
          <p:cNvSpPr txBox="1"/>
          <p:nvPr/>
        </p:nvSpPr>
        <p:spPr>
          <a:xfrm>
            <a:off x="6340156" y="3856678"/>
            <a:ext cx="280384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Виконав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Шевчук О. Л.</a:t>
            </a: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Науковий керівник: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кандидат тех. наук, доцент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Черняк О. І.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28" t="30204" r="29476" b="52916"/>
          <a:stretch/>
        </p:blipFill>
        <p:spPr bwMode="auto">
          <a:xfrm>
            <a:off x="188360" y="4293096"/>
            <a:ext cx="5926430" cy="17149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005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Конструктор кухні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7" t="12302" r="17562" b="8334"/>
          <a:stretch/>
        </p:blipFill>
        <p:spPr bwMode="auto">
          <a:xfrm>
            <a:off x="539552" y="1124744"/>
            <a:ext cx="8171908" cy="551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50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Охорона праці. Економіка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9215132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235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4" name="Объект 1"/>
          <p:cNvSpPr>
            <a:spLocks noGrp="1"/>
          </p:cNvSpPr>
          <p:nvPr>
            <p:ph idx="1"/>
          </p:nvPr>
        </p:nvSpPr>
        <p:spPr>
          <a:xfrm>
            <a:off x="467544" y="1556792"/>
            <a:ext cx="8496300" cy="475297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uk-UA" dirty="0" smtClean="0"/>
              <a:t>визначено вимоги до розроблюваного web-сайту;</a:t>
            </a:r>
          </a:p>
          <a:p>
            <a:pPr>
              <a:lnSpc>
                <a:spcPct val="150000"/>
              </a:lnSpc>
            </a:pPr>
            <a:r>
              <a:rPr lang="uk-UA" dirty="0" smtClean="0"/>
              <a:t>розроблено структуру web-сайту;</a:t>
            </a:r>
          </a:p>
          <a:p>
            <a:pPr>
              <a:lnSpc>
                <a:spcPct val="150000"/>
              </a:lnSpc>
            </a:pPr>
            <a:r>
              <a:rPr lang="uk-UA" dirty="0" smtClean="0"/>
              <a:t>розроблено дизайн та логотип web-сайту;</a:t>
            </a:r>
          </a:p>
          <a:p>
            <a:pPr>
              <a:lnSpc>
                <a:spcPct val="150000"/>
              </a:lnSpc>
            </a:pPr>
            <a:r>
              <a:rPr lang="uk-UA" dirty="0" smtClean="0"/>
              <a:t>розроблено засоби авторизації користувачів на сайті;</a:t>
            </a:r>
          </a:p>
          <a:p>
            <a:pPr>
              <a:lnSpc>
                <a:spcPct val="150000"/>
              </a:lnSpc>
            </a:pPr>
            <a:r>
              <a:rPr lang="uk-UA" dirty="0" smtClean="0"/>
              <a:t>програмно реалізовано web-сайт;</a:t>
            </a:r>
          </a:p>
          <a:p>
            <a:pPr>
              <a:lnSpc>
                <a:spcPct val="150000"/>
              </a:lnSpc>
            </a:pPr>
            <a:r>
              <a:rPr lang="uk-UA" dirty="0" smtClean="0"/>
              <a:t>проведено тестування розробленого web-сайту.</a:t>
            </a:r>
          </a:p>
        </p:txBody>
      </p:sp>
    </p:spTree>
    <p:extLst>
      <p:ext uri="{BB962C8B-B14F-4D97-AF65-F5344CB8AC3E}">
        <p14:creationId xmlns:p14="http://schemas.microsoft.com/office/powerpoint/2010/main" val="369049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899592" y="2276872"/>
            <a:ext cx="7772400" cy="1152525"/>
          </a:xfrm>
        </p:spPr>
        <p:txBody>
          <a:bodyPr>
            <a:normAutofit fontScale="90000"/>
          </a:bodyPr>
          <a:lstStyle/>
          <a:p>
            <a:r>
              <a:rPr lang="uk-UA" sz="6600" b="1" dirty="0" smtClean="0">
                <a:latin typeface="Times New Roman" pitchFamily="18" charset="0"/>
                <a:cs typeface="Times New Roman" pitchFamily="18" charset="0"/>
              </a:rPr>
              <a:t>Дякую за увагу</a:t>
            </a:r>
            <a:endParaRPr lang="uk-UA" sz="6600" b="1" dirty="0" smtClean="0"/>
          </a:p>
        </p:txBody>
      </p:sp>
    </p:spTree>
    <p:extLst>
      <p:ext uri="{BB962C8B-B14F-4D97-AF65-F5344CB8AC3E}">
        <p14:creationId xmlns:p14="http://schemas.microsoft.com/office/powerpoint/2010/main" val="120249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Постановка задач: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u="sng" dirty="0"/>
              <a:t>Метою роботи </a:t>
            </a:r>
            <a:r>
              <a:rPr lang="uk-UA" dirty="0"/>
              <a:t>є дослідження методів розробки інтерактивних систем замовлень для забезпечення постійного доступу клієнтів компанії до </a:t>
            </a:r>
            <a:r>
              <a:rPr lang="uk-UA" dirty="0" err="1"/>
              <a:t>прайс-листів</a:t>
            </a:r>
            <a:r>
              <a:rPr lang="uk-UA" dirty="0"/>
              <a:t>, описів продукції за рахунок розробки оригінального програмного забезпечення</a:t>
            </a:r>
            <a:endParaRPr lang="ru-RU" dirty="0"/>
          </a:p>
          <a:p>
            <a:r>
              <a:rPr lang="uk-UA" u="sng" dirty="0"/>
              <a:t>Об’єктом дослідження </a:t>
            </a:r>
            <a:r>
              <a:rPr lang="uk-UA" dirty="0"/>
              <a:t>роботи є способи реалізації web-сайту.</a:t>
            </a:r>
            <a:endParaRPr lang="ru-RU" dirty="0"/>
          </a:p>
          <a:p>
            <a:r>
              <a:rPr lang="uk-UA" u="sng" dirty="0"/>
              <a:t>Предметом дослідження </a:t>
            </a:r>
            <a:r>
              <a:rPr lang="uk-UA" dirty="0"/>
              <a:t>є методи та засоби реалізації.</a:t>
            </a:r>
            <a:endParaRPr lang="ru-RU" dirty="0"/>
          </a:p>
          <a:p>
            <a:r>
              <a:rPr lang="uk-UA" u="sng" dirty="0"/>
              <a:t>Головною задачею</a:t>
            </a:r>
            <a:r>
              <a:rPr lang="uk-UA" dirty="0"/>
              <a:t> роботи є розробка сайту та системи керування контентом компанії «Альма – меблі під замовлення</a:t>
            </a:r>
            <a:r>
              <a:rPr lang="uk-UA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72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28359"/>
            <a:ext cx="3704199" cy="1143000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Дизайн: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5" t="10913" r="28495" b="18056"/>
          <a:stretch/>
        </p:blipFill>
        <p:spPr bwMode="auto">
          <a:xfrm>
            <a:off x="1547664" y="1196752"/>
            <a:ext cx="6136162" cy="5589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301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Адаптивна верстка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1" t="12302" r="18455" b="15909"/>
          <a:stretch/>
        </p:blipFill>
        <p:spPr bwMode="auto">
          <a:xfrm>
            <a:off x="343891" y="1484784"/>
            <a:ext cx="8559118" cy="5204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813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7015" y="217541"/>
            <a:ext cx="5487827" cy="1252728"/>
          </a:xfrm>
        </p:spPr>
        <p:txBody>
          <a:bodyPr/>
          <a:lstStyle/>
          <a:p>
            <a:r>
              <a:rPr lang="uk-UA" dirty="0" smtClean="0"/>
              <a:t>Структура сайту</a:t>
            </a:r>
            <a:endParaRPr lang="ru-RU" dirty="0"/>
          </a:p>
        </p:txBody>
      </p:sp>
      <p:sp>
        <p:nvSpPr>
          <p:cNvPr id="49" name="Объект 3"/>
          <p:cNvSpPr>
            <a:spLocks noGrp="1"/>
          </p:cNvSpPr>
          <p:nvPr>
            <p:ph idx="1"/>
          </p:nvPr>
        </p:nvSpPr>
        <p:spPr>
          <a:xfrm>
            <a:off x="539552" y="1819810"/>
            <a:ext cx="4392613" cy="4752975"/>
          </a:xfrm>
        </p:spPr>
        <p:txBody>
          <a:bodyPr rtlCol="0">
            <a:normAutofit fontScale="77500" lnSpcReduction="2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uk-UA" sz="2000" dirty="0"/>
              <a:t>Опис структури сайту</a:t>
            </a:r>
            <a:r>
              <a:rPr lang="uk-UA" sz="2000" dirty="0" smtClean="0"/>
              <a:t>: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uk-UA" sz="600" dirty="0"/>
          </a:p>
          <a:p>
            <a:pPr lvl="0"/>
            <a:r>
              <a:rPr lang="uk-UA" sz="1800" dirty="0"/>
              <a:t>Головна – сторінка, на якій відображені категорії товарів, </a:t>
            </a:r>
            <a:r>
              <a:rPr lang="uk-UA" sz="1800" dirty="0" err="1"/>
              <a:t>слайдер</a:t>
            </a:r>
            <a:r>
              <a:rPr lang="uk-UA" sz="1800" dirty="0"/>
              <a:t>  та головна інформація;</a:t>
            </a:r>
            <a:endParaRPr lang="ru-RU" sz="1800" dirty="0"/>
          </a:p>
          <a:p>
            <a:pPr lvl="0"/>
            <a:r>
              <a:rPr lang="uk-UA" sz="1800" dirty="0" err="1"/>
              <a:t>Слайдер</a:t>
            </a:r>
            <a:r>
              <a:rPr lang="uk-UA" sz="1800" dirty="0"/>
              <a:t> – фото найкращої продукції;</a:t>
            </a:r>
            <a:endParaRPr lang="ru-RU" sz="1800" dirty="0"/>
          </a:p>
          <a:p>
            <a:pPr lvl="0"/>
            <a:r>
              <a:rPr lang="uk-UA" sz="1800" dirty="0"/>
              <a:t>Категорії товарів – усі товари для зручності розділено на категорії;</a:t>
            </a:r>
            <a:endParaRPr lang="ru-RU" sz="1800" dirty="0"/>
          </a:p>
          <a:p>
            <a:pPr lvl="0"/>
            <a:r>
              <a:rPr lang="uk-UA" sz="1800" dirty="0"/>
              <a:t>Категорія – відображення товарів однієї категорії;</a:t>
            </a:r>
            <a:endParaRPr lang="ru-RU" sz="1800" dirty="0"/>
          </a:p>
          <a:p>
            <a:pPr lvl="0"/>
            <a:r>
              <a:rPr lang="uk-UA" sz="1800" dirty="0"/>
              <a:t>Товар – відображення інформації про один товар;</a:t>
            </a:r>
            <a:endParaRPr lang="ru-RU" sz="1800" dirty="0"/>
          </a:p>
          <a:p>
            <a:pPr lvl="0"/>
            <a:r>
              <a:rPr lang="uk-UA" sz="1800" dirty="0"/>
              <a:t>Контакти – блок з контактною інформацією;</a:t>
            </a:r>
            <a:endParaRPr lang="ru-RU" sz="1800" dirty="0"/>
          </a:p>
          <a:p>
            <a:pPr lvl="0"/>
            <a:r>
              <a:rPr lang="uk-UA" sz="1800" dirty="0" err="1"/>
              <a:t>Інформери</a:t>
            </a:r>
            <a:r>
              <a:rPr lang="uk-UA" sz="1800" dirty="0"/>
              <a:t> – різного роду інформація на сайті;</a:t>
            </a:r>
            <a:endParaRPr lang="ru-RU" sz="1800" dirty="0"/>
          </a:p>
          <a:p>
            <a:pPr lvl="0"/>
            <a:r>
              <a:rPr lang="uk-UA" sz="1800" dirty="0"/>
              <a:t>Готові меблі – продукція компанії, що є у наявності в магазині на даний момент;</a:t>
            </a:r>
            <a:endParaRPr lang="ru-RU" sz="1800" dirty="0"/>
          </a:p>
          <a:p>
            <a:pPr lvl="0"/>
            <a:r>
              <a:rPr lang="uk-UA" sz="1800" dirty="0"/>
              <a:t>Зворотній зв'язок – форма зворотного  зв'язку та оформлення замовлення;</a:t>
            </a:r>
            <a:endParaRPr lang="ru-RU" sz="1800" dirty="0"/>
          </a:p>
          <a:p>
            <a:pPr lvl="0"/>
            <a:r>
              <a:rPr lang="uk-UA" sz="1800" dirty="0"/>
              <a:t>Конструктор кухні – вибір матеріалів, комплектуючих кухні та побудова власного макету кухні з можливістю подальшого замовлення.</a:t>
            </a:r>
            <a:endParaRPr lang="ru-RU" sz="1800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uk-UA" sz="20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5247150" y="474074"/>
            <a:ext cx="3626917" cy="6051270"/>
            <a:chOff x="0" y="0"/>
            <a:chExt cx="5869305" cy="7961315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0" y="0"/>
              <a:ext cx="5869305" cy="7961315"/>
              <a:chOff x="0" y="0"/>
              <a:chExt cx="5869305" cy="7961315"/>
            </a:xfrm>
          </p:grpSpPr>
          <p:sp>
            <p:nvSpPr>
              <p:cNvPr id="32" name="Прямоугольник 31"/>
              <p:cNvSpPr/>
              <p:nvPr/>
            </p:nvSpPr>
            <p:spPr>
              <a:xfrm>
                <a:off x="0" y="0"/>
                <a:ext cx="1419225" cy="304800"/>
              </a:xfrm>
              <a:prstGeom prst="rect">
                <a:avLst/>
              </a:prstGeom>
              <a:solidFill>
                <a:srgbClr val="F9F8F5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Головна</a:t>
                </a:r>
                <a:endParaRPr lang="ru-RU" sz="8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1442720" y="3677920"/>
                <a:ext cx="1419225" cy="304800"/>
              </a:xfrm>
              <a:prstGeom prst="rect">
                <a:avLst/>
              </a:prstGeom>
              <a:solidFill>
                <a:srgbClr val="F9F8F5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Контакти</a:t>
                </a:r>
                <a:endParaRPr lang="ru-RU" sz="8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1442720" y="4104640"/>
                <a:ext cx="1419225" cy="304800"/>
              </a:xfrm>
              <a:prstGeom prst="rect">
                <a:avLst/>
              </a:prstGeom>
              <a:solidFill>
                <a:srgbClr val="F9F8F5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Інформери</a:t>
                </a:r>
                <a:r>
                  <a:rPr lang="ru-RU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 </a:t>
                </a:r>
                <a:endParaRPr lang="ru-RU" sz="8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1442720" y="548640"/>
                <a:ext cx="1419225" cy="304800"/>
              </a:xfrm>
              <a:prstGeom prst="rect">
                <a:avLst/>
              </a:prstGeom>
              <a:solidFill>
                <a:srgbClr val="F9F8F5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Слайдер</a:t>
                </a:r>
                <a:endParaRPr lang="ru-RU" sz="8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2926080" y="1544320"/>
                <a:ext cx="1419225" cy="304800"/>
              </a:xfrm>
              <a:prstGeom prst="rect">
                <a:avLst/>
              </a:prstGeom>
              <a:solidFill>
                <a:srgbClr val="F9F8F5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Категорія 1</a:t>
                </a:r>
                <a:endParaRPr lang="ru-RU" sz="8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2926080" y="2804160"/>
                <a:ext cx="1419225" cy="304800"/>
              </a:xfrm>
              <a:prstGeom prst="rect">
                <a:avLst/>
              </a:prstGeom>
              <a:solidFill>
                <a:srgbClr val="F9F8F5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Категорія 2</a:t>
                </a:r>
                <a:endParaRPr lang="ru-RU" sz="8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2926080" y="3291840"/>
                <a:ext cx="1419225" cy="304800"/>
              </a:xfrm>
              <a:prstGeom prst="rect">
                <a:avLst/>
              </a:prstGeom>
              <a:solidFill>
                <a:srgbClr val="F9F8F5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Категорія 3</a:t>
                </a:r>
                <a:endParaRPr lang="ru-RU" sz="8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4450080" y="1950720"/>
                <a:ext cx="1419225" cy="304800"/>
              </a:xfrm>
              <a:prstGeom prst="rect">
                <a:avLst/>
              </a:prstGeom>
              <a:solidFill>
                <a:srgbClr val="F9F8F5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Товар 1</a:t>
                </a:r>
                <a:endParaRPr lang="ru-RU" sz="8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4450080" y="2397760"/>
                <a:ext cx="1419225" cy="304800"/>
              </a:xfrm>
              <a:prstGeom prst="rect">
                <a:avLst/>
              </a:prstGeom>
              <a:solidFill>
                <a:srgbClr val="F9F8F5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Товар 2</a:t>
                </a:r>
                <a:endParaRPr lang="ru-RU" sz="8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2926080" y="4592320"/>
                <a:ext cx="1419225" cy="304800"/>
              </a:xfrm>
              <a:prstGeom prst="rect">
                <a:avLst/>
              </a:prstGeom>
              <a:solidFill>
                <a:srgbClr val="F9F8F5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Інформер 1</a:t>
                </a:r>
                <a:r>
                  <a:rPr lang="ru-RU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 </a:t>
                </a:r>
                <a:endParaRPr lang="ru-RU" sz="8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2926080" y="5059680"/>
                <a:ext cx="1419225" cy="304800"/>
              </a:xfrm>
              <a:prstGeom prst="rect">
                <a:avLst/>
              </a:prstGeom>
              <a:solidFill>
                <a:srgbClr val="F9F8F5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Інформер 2</a:t>
                </a:r>
                <a:r>
                  <a:rPr lang="ru-RU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 </a:t>
                </a:r>
                <a:endParaRPr lang="ru-RU" sz="8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1442720" y="5547360"/>
                <a:ext cx="1419225" cy="304800"/>
              </a:xfrm>
              <a:prstGeom prst="rect">
                <a:avLst/>
              </a:prstGeom>
              <a:solidFill>
                <a:srgbClr val="F9F8F5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Готові меблі</a:t>
                </a:r>
                <a:endParaRPr lang="ru-RU" sz="8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1442720" y="6908800"/>
                <a:ext cx="1419225" cy="484094"/>
              </a:xfrm>
              <a:prstGeom prst="rect">
                <a:avLst/>
              </a:prstGeom>
              <a:solidFill>
                <a:srgbClr val="F9F8F5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800" dirty="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Зворотній зв'язок</a:t>
                </a:r>
                <a:endParaRPr lang="ru-RU" sz="800" dirty="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2926080" y="5933440"/>
                <a:ext cx="1419225" cy="304800"/>
              </a:xfrm>
              <a:prstGeom prst="rect">
                <a:avLst/>
              </a:prstGeom>
              <a:solidFill>
                <a:srgbClr val="F9F8F5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Товар 1</a:t>
                </a:r>
                <a:r>
                  <a:rPr lang="ru-RU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 </a:t>
                </a:r>
                <a:endParaRPr lang="ru-RU" sz="8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2926080" y="6421120"/>
                <a:ext cx="1419225" cy="304800"/>
              </a:xfrm>
              <a:prstGeom prst="rect">
                <a:avLst/>
              </a:prstGeom>
              <a:solidFill>
                <a:srgbClr val="F9F8F5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Товар 2</a:t>
                </a:r>
                <a:r>
                  <a:rPr lang="ru-RU" sz="80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 </a:t>
                </a:r>
                <a:endParaRPr lang="ru-RU" sz="8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1422400" y="7498081"/>
                <a:ext cx="1499235" cy="463234"/>
              </a:xfrm>
              <a:prstGeom prst="rect">
                <a:avLst/>
              </a:prstGeom>
              <a:solidFill>
                <a:srgbClr val="F9F8F5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800" dirty="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Конструктор кухні</a:t>
                </a:r>
                <a:endParaRPr lang="ru-RU" sz="800" dirty="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1442720" y="1076958"/>
                <a:ext cx="1419225" cy="467360"/>
              </a:xfrm>
              <a:prstGeom prst="rect">
                <a:avLst/>
              </a:prstGeom>
              <a:solidFill>
                <a:srgbClr val="F9F8F5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uk-UA" sz="800" dirty="0">
                    <a:solidFill>
                      <a:srgbClr val="000000"/>
                    </a:solidFill>
                    <a:effectLst/>
                    <a:ea typeface="Calibri"/>
                    <a:cs typeface="Times New Roman"/>
                  </a:rPr>
                  <a:t>Категорії товарів</a:t>
                </a:r>
                <a:endParaRPr lang="ru-RU" sz="800" dirty="0">
                  <a:effectLst/>
                  <a:ea typeface="Calibri"/>
                  <a:cs typeface="Times New Roman"/>
                </a:endParaRPr>
              </a:p>
            </p:txBody>
          </p:sp>
        </p:grpSp>
        <p:grpSp>
          <p:nvGrpSpPr>
            <p:cNvPr id="6" name="Группа 5"/>
            <p:cNvGrpSpPr/>
            <p:nvPr/>
          </p:nvGrpSpPr>
          <p:grpSpPr>
            <a:xfrm>
              <a:off x="650240" y="304800"/>
              <a:ext cx="792480" cy="7477760"/>
              <a:chOff x="0" y="0"/>
              <a:chExt cx="792480" cy="7477760"/>
            </a:xfrm>
          </p:grpSpPr>
          <p:cxnSp>
            <p:nvCxnSpPr>
              <p:cNvPr id="24" name="Прямая соединительная линия 23"/>
              <p:cNvCxnSpPr/>
              <p:nvPr/>
            </p:nvCxnSpPr>
            <p:spPr>
              <a:xfrm>
                <a:off x="20320" y="0"/>
                <a:ext cx="0" cy="745807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>
                <a:off x="20320" y="406400"/>
                <a:ext cx="77216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>
                <a:off x="20320" y="914400"/>
                <a:ext cx="77216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20320" y="3535680"/>
                <a:ext cx="77216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20320" y="3942080"/>
                <a:ext cx="77216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>
                <a:off x="20320" y="5405120"/>
                <a:ext cx="77216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20320" y="6766560"/>
                <a:ext cx="77216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0" y="7477760"/>
                <a:ext cx="77216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Группа 6"/>
            <p:cNvGrpSpPr/>
            <p:nvPr/>
          </p:nvGrpSpPr>
          <p:grpSpPr>
            <a:xfrm>
              <a:off x="2092960" y="1381760"/>
              <a:ext cx="828675" cy="2047875"/>
              <a:chOff x="0" y="0"/>
              <a:chExt cx="828675" cy="2047875"/>
            </a:xfrm>
          </p:grpSpPr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0" y="0"/>
                <a:ext cx="0" cy="204787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>
                <a:off x="0" y="325120"/>
                <a:ext cx="8286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>
                <a:off x="0" y="2032000"/>
                <a:ext cx="8286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0" y="1584960"/>
                <a:ext cx="8286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Группа 7"/>
            <p:cNvGrpSpPr/>
            <p:nvPr/>
          </p:nvGrpSpPr>
          <p:grpSpPr>
            <a:xfrm>
              <a:off x="2092960" y="4409440"/>
              <a:ext cx="828675" cy="833120"/>
              <a:chOff x="0" y="0"/>
              <a:chExt cx="828675" cy="833120"/>
            </a:xfrm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0" y="0"/>
                <a:ext cx="0" cy="8191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0" y="345440"/>
                <a:ext cx="8286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>
                <a:off x="0" y="833120"/>
                <a:ext cx="8286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Группа 8"/>
            <p:cNvGrpSpPr/>
            <p:nvPr/>
          </p:nvGrpSpPr>
          <p:grpSpPr>
            <a:xfrm>
              <a:off x="2092960" y="5872480"/>
              <a:ext cx="828675" cy="704850"/>
              <a:chOff x="0" y="0"/>
              <a:chExt cx="828675" cy="704850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0" y="0"/>
                <a:ext cx="0" cy="7048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0" y="203200"/>
                <a:ext cx="8286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единительная линия 15"/>
              <p:cNvCxnSpPr/>
              <p:nvPr/>
            </p:nvCxnSpPr>
            <p:spPr>
              <a:xfrm>
                <a:off x="0" y="690880"/>
                <a:ext cx="8286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Группа 9"/>
            <p:cNvGrpSpPr/>
            <p:nvPr/>
          </p:nvGrpSpPr>
          <p:grpSpPr>
            <a:xfrm>
              <a:off x="3616960" y="1849120"/>
              <a:ext cx="828675" cy="714375"/>
              <a:chOff x="0" y="0"/>
              <a:chExt cx="828675" cy="714375"/>
            </a:xfrm>
          </p:grpSpPr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0" y="0"/>
                <a:ext cx="0" cy="71437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0" y="243840"/>
                <a:ext cx="8286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0" y="711200"/>
                <a:ext cx="82867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5719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Шаблони проектування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73692"/>
            <a:ext cx="7848872" cy="5011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349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ER-</a:t>
            </a:r>
            <a:r>
              <a:rPr lang="uk-UA" dirty="0" smtClean="0"/>
              <a:t>модель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" t="9410" r="8856" b="47313"/>
          <a:stretch/>
        </p:blipFill>
        <p:spPr bwMode="auto">
          <a:xfrm>
            <a:off x="323528" y="1846281"/>
            <a:ext cx="8568952" cy="4463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7697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Адміністративна частина сайту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1" t="11706" r="24033" b="10606"/>
          <a:stretch/>
        </p:blipFill>
        <p:spPr bwMode="auto">
          <a:xfrm>
            <a:off x="1619672" y="1340768"/>
            <a:ext cx="6358589" cy="54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554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Адміністративна частина сайту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8" t="12500" r="24591" b="6250"/>
          <a:stretch/>
        </p:blipFill>
        <p:spPr bwMode="auto">
          <a:xfrm>
            <a:off x="1547664" y="1242580"/>
            <a:ext cx="6264989" cy="5517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893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355</TotalTime>
  <Words>362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Розробка програмного забезпечення інтерактивної системи замовлень для меблевого магазину з використанням мережі Інтернет </vt:lpstr>
      <vt:lpstr>Постановка задач:</vt:lpstr>
      <vt:lpstr>Дизайн:</vt:lpstr>
      <vt:lpstr>Адаптивна верстка</vt:lpstr>
      <vt:lpstr>Структура сайту</vt:lpstr>
      <vt:lpstr>Шаблони проектування</vt:lpstr>
      <vt:lpstr>ER-модель</vt:lpstr>
      <vt:lpstr>Адміністративна частина сайту</vt:lpstr>
      <vt:lpstr>Адміністративна частина сайту</vt:lpstr>
      <vt:lpstr>Конструктор кухні</vt:lpstr>
      <vt:lpstr>Охорона праці. Економіка</vt:lpstr>
      <vt:lpstr>Висновки</vt:lpstr>
      <vt:lpstr>Дякую за увагу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програмного забезпечення інтерактивної системи замовлень для меблевого магазину з використанням мережі Інтернет </dc:title>
  <cp:lastModifiedBy>Олександр</cp:lastModifiedBy>
  <cp:revision>27</cp:revision>
  <dcterms:modified xsi:type="dcterms:W3CDTF">2015-03-10T18:17:29Z</dcterms:modified>
</cp:coreProperties>
</file>