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5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7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37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3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0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9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5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24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37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64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E4946-1D9D-45ED-A550-29B673F6B8FA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FB417-821B-45D4-860E-DAEB1BBEE84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2088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Динамічний зчитувач інформації на базі мікроконтролера </a:t>
            </a:r>
            <a:r>
              <a:rPr lang="en-US" dirty="0" smtClean="0"/>
              <a:t>Attiny 23</a:t>
            </a:r>
            <a:r>
              <a:rPr lang="uk-UA" dirty="0" smtClean="0"/>
              <a:t>13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221088"/>
            <a:ext cx="6400800" cy="17526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1"/>
                </a:solidFill>
              </a:rPr>
              <a:t>Гудима Павло Анатолійович</a:t>
            </a:r>
          </a:p>
          <a:p>
            <a:r>
              <a:rPr lang="uk-UA" sz="2800" dirty="0" smtClean="0">
                <a:solidFill>
                  <a:schemeClr val="tx1"/>
                </a:solidFill>
              </a:rPr>
              <a:t>Науковий керівник </a:t>
            </a:r>
          </a:p>
          <a:p>
            <a:r>
              <a:rPr lang="uk-UA" sz="2800" dirty="0" smtClean="0">
                <a:solidFill>
                  <a:schemeClr val="tx1"/>
                </a:solidFill>
              </a:rPr>
              <a:t>доцент, к. т. н. </a:t>
            </a:r>
            <a:r>
              <a:rPr lang="uk-UA" sz="2800" dirty="0" err="1" smtClean="0">
                <a:solidFill>
                  <a:schemeClr val="tx1"/>
                </a:solidFill>
              </a:rPr>
              <a:t>Огородник</a:t>
            </a:r>
            <a:r>
              <a:rPr lang="uk-UA" sz="2800" dirty="0" smtClean="0">
                <a:solidFill>
                  <a:schemeClr val="tx1"/>
                </a:solidFill>
              </a:rPr>
              <a:t> К. В.</a:t>
            </a:r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0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Плата друкована Зчитувача інформації  на базі мікроконтролера </a:t>
            </a:r>
            <a:r>
              <a:rPr lang="en-US" sz="2400" dirty="0" smtClean="0"/>
              <a:t>Attiny </a:t>
            </a:r>
            <a:r>
              <a:rPr lang="uk-UA" sz="2400" dirty="0" smtClean="0"/>
              <a:t>2313</a:t>
            </a:r>
            <a:endParaRPr lang="ru-RU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13090"/>
            <a:ext cx="583459" cy="225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105" y="1213090"/>
            <a:ext cx="2218629" cy="230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105" y="4005064"/>
            <a:ext cx="2291227" cy="227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12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Складальне креслення зчитувача на базі мікроконтролера </a:t>
            </a:r>
            <a:r>
              <a:rPr lang="en-US" sz="2400" dirty="0" smtClean="0"/>
              <a:t>Attiny 23</a:t>
            </a:r>
            <a:r>
              <a:rPr lang="uk-UA" sz="2400" dirty="0" smtClean="0"/>
              <a:t>13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9437"/>
            <a:ext cx="7200800" cy="525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11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>Креслення загального виду зчитувача </a:t>
            </a:r>
            <a:r>
              <a:rPr lang="uk-UA" sz="3600" dirty="0"/>
              <a:t>на базі мікроконтролера </a:t>
            </a:r>
            <a:r>
              <a:rPr lang="en-US" sz="3600" dirty="0"/>
              <a:t>Attiny 23</a:t>
            </a:r>
            <a:r>
              <a:rPr lang="uk-UA" sz="3600" dirty="0"/>
              <a:t>13</a:t>
            </a:r>
            <a:endParaRPr lang="ru-RU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764" y="1393766"/>
            <a:ext cx="4212468" cy="515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967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Висновки</a:t>
            </a:r>
            <a:endParaRPr lang="ru-RU" sz="2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47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uk-UA" dirty="0"/>
              <a:t>Проведено аналіз існуючих </a:t>
            </a:r>
            <a:r>
              <a:rPr lang="uk-UA" dirty="0" smtClean="0"/>
              <a:t>зчитувачів інформації та </a:t>
            </a:r>
            <a:r>
              <a:rPr lang="uk-UA" dirty="0"/>
              <a:t>виявлено їхні переваги (багато різних функцій, малі розміри) та недоліки (складність в у користуванні, більшість їхніх функцій не потрібні пересічним </a:t>
            </a:r>
            <a:r>
              <a:rPr lang="uk-UA" dirty="0" smtClean="0"/>
              <a:t>користувачам, </a:t>
            </a:r>
            <a:r>
              <a:rPr lang="uk-UA" dirty="0"/>
              <a:t>висока ціна). В зв’язку з цим розроблено дешевший та більш простий у користуванні </a:t>
            </a:r>
            <a:r>
              <a:rPr lang="uk-UA" dirty="0" smtClean="0"/>
              <a:t>зчитувач інформації.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uk-UA" dirty="0"/>
              <a:t>Розроблено структурну та електричну принципову схеми пристрою, описано принцип його роботи. Проведено моделювання </a:t>
            </a:r>
            <a:r>
              <a:rPr lang="uk-UA" dirty="0" smtClean="0"/>
              <a:t>зчитувача </a:t>
            </a:r>
            <a:r>
              <a:rPr lang="uk-UA" dirty="0"/>
              <a:t>за допомогою програмного середовища </a:t>
            </a:r>
            <a:r>
              <a:rPr lang="en-US" dirty="0"/>
              <a:t>ISIS Proteus</a:t>
            </a:r>
            <a:r>
              <a:rPr lang="uk-UA" dirty="0"/>
              <a:t>. Проведено моделювання процесу керування </a:t>
            </a:r>
            <a:r>
              <a:rPr lang="uk-UA" dirty="0" smtClean="0"/>
              <a:t>зчитувачем. </a:t>
            </a:r>
            <a:r>
              <a:rPr lang="uk-UA" dirty="0"/>
              <a:t>Моделювання показало, що розробка працездатна.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uk-UA" dirty="0"/>
              <a:t>Проведено розрахунок параметрів друкованої плати та обрано її тип – двостороння. Цей тип характеризується високими комутаційними властивостями, підвищеною міцністю з’єднань виводів навісних елементів з рисунком плати та низькою вартістю. У якості матеріалу друкованої плати обрано двосторонній </a:t>
            </a:r>
            <a:r>
              <a:rPr lang="uk-UA" dirty="0" err="1"/>
              <a:t>фольгований</a:t>
            </a:r>
            <a:r>
              <a:rPr lang="uk-UA" dirty="0"/>
              <a:t> склотекстоліт марки СФ-2-35-1,5 ТУ16-503.271-86, який має товщину 1,5 мм. Для даного типу плати проведений розрахунок ширини друкованих провідників, діаметрів монтажних отворів та контактних площадок.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uk-UA" dirty="0"/>
              <a:t>Використовуючи </a:t>
            </a:r>
            <a:r>
              <a:rPr lang="en-US" dirty="0"/>
              <a:t>ARES PCB</a:t>
            </a:r>
            <a:r>
              <a:rPr lang="uk-UA" dirty="0"/>
              <a:t> </a:t>
            </a:r>
            <a:r>
              <a:rPr lang="uk-UA" dirty="0" err="1"/>
              <a:t>Layout</a:t>
            </a:r>
            <a:r>
              <a:rPr lang="uk-UA" dirty="0"/>
              <a:t> та визначені раніше параметри схеми </a:t>
            </a:r>
            <a:r>
              <a:rPr lang="uk-UA" dirty="0" smtClean="0"/>
              <a:t>зчитувача, </a:t>
            </a:r>
            <a:r>
              <a:rPr lang="uk-UA" dirty="0"/>
              <a:t>розроблено проект та проведено моделювання пристрою. Розміри створеної друкованої плати становлять 65x65 мм; ширина друкованих провідників – 0,45 мм; товщина плати – 1,5 мм.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uk-UA" dirty="0"/>
              <a:t>На основі проектів </a:t>
            </a:r>
            <a:r>
              <a:rPr lang="en-US" dirty="0"/>
              <a:t>ISIS Proteus </a:t>
            </a:r>
            <a:r>
              <a:rPr lang="uk-UA" dirty="0"/>
              <a:t>та </a:t>
            </a:r>
            <a:r>
              <a:rPr lang="en-US" dirty="0"/>
              <a:t>ARES PCB </a:t>
            </a:r>
            <a:r>
              <a:rPr lang="uk-UA" dirty="0" err="1"/>
              <a:t>Layout</a:t>
            </a:r>
            <a:r>
              <a:rPr lang="uk-UA" dirty="0"/>
              <a:t> було </a:t>
            </a:r>
            <a:r>
              <a:rPr lang="uk-UA" dirty="0" smtClean="0"/>
              <a:t>розроблено </a:t>
            </a:r>
            <a:r>
              <a:rPr lang="uk-UA" dirty="0"/>
              <a:t>електричну принципову схему, друковану плату та складальне креслення, які наведено в графічній частині </a:t>
            </a:r>
            <a:r>
              <a:rPr lang="uk-UA" dirty="0" smtClean="0"/>
              <a:t>дипломного </a:t>
            </a:r>
            <a:r>
              <a:rPr lang="uk-UA" dirty="0" err="1" smtClean="0"/>
              <a:t>проетку</a:t>
            </a:r>
            <a:r>
              <a:rPr lang="uk-UA" dirty="0" smtClean="0"/>
              <a:t>.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uk-UA" dirty="0"/>
              <a:t>Розглянуто такі аспекти охорони праці, як аналіз небезпечних та шкідливих виробничих факторів у виробничому приміщенні (описання і класифікація потенційно шкідливих та небезпечних чинників, визначення можливих причини виникнення цих чинників і короткий опис їхньої дії на організм працівника); карта умов праці; заходи стосовно поліпшення умов праці, а також здійснено розрахунок </a:t>
            </a:r>
            <a:r>
              <a:rPr lang="uk-UA" dirty="0" err="1"/>
              <a:t>вібропоглинання</a:t>
            </a:r>
            <a:r>
              <a:rPr lang="uk-UA" dirty="0"/>
              <a:t>.</a:t>
            </a: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16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/>
          <a:lstStyle/>
          <a:p>
            <a:r>
              <a:rPr lang="uk-UA" dirty="0" smtClean="0"/>
              <a:t>Дякую за увагу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1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uk-UA" sz="2000" dirty="0" smtClean="0"/>
              <a:t>Актуальність теми</a:t>
            </a:r>
            <a:endParaRPr lang="ru-RU" sz="2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1400" dirty="0" smtClean="0"/>
              <a:t>Динамічний зчитувач інформації </a:t>
            </a:r>
            <a:r>
              <a:rPr lang="uk-UA" sz="1400" dirty="0"/>
              <a:t>- спеціальний пристрій, що збирає необхідну в </a:t>
            </a:r>
            <a:r>
              <a:rPr lang="uk-UA" sz="1400" dirty="0" smtClean="0"/>
              <a:t>дорозі водієві </a:t>
            </a:r>
            <a:r>
              <a:rPr lang="uk-UA" sz="1400" dirty="0"/>
              <a:t>інформацію і виконує на основі неї певні розрахунки та виводить результати на невеликому дисплеї. </a:t>
            </a:r>
            <a:r>
              <a:rPr lang="uk-UA" sz="1400" dirty="0" smtClean="0"/>
              <a:t>Зчитувачі застосовуються в транспортних засобах. Дуже поширено використовуються велосипедистами. Головна </a:t>
            </a:r>
            <a:r>
              <a:rPr lang="uk-UA" sz="1400" dirty="0"/>
              <a:t>відмінність </a:t>
            </a:r>
            <a:r>
              <a:rPr lang="uk-UA" sz="1400" dirty="0" smtClean="0"/>
              <a:t>зчитувачів </a:t>
            </a:r>
            <a:r>
              <a:rPr lang="uk-UA" sz="1400" dirty="0"/>
              <a:t>– кількість функцій. Основними функціями, якими наділені всі </a:t>
            </a:r>
            <a:r>
              <a:rPr lang="uk-UA" sz="1400" dirty="0" smtClean="0"/>
              <a:t>зчитувачі: </a:t>
            </a:r>
            <a:r>
              <a:rPr lang="uk-UA" sz="1400" dirty="0"/>
              <a:t>загальний пробіг, поточний пробіг та швидкість руху. Складніші моделі мають більше функцій, наприклад: декілька мов відображення, індикатор заряду батареї, збереження даних в </a:t>
            </a:r>
            <a:r>
              <a:rPr lang="uk-UA" sz="1400" dirty="0" err="1"/>
              <a:t>чіпі</a:t>
            </a:r>
            <a:r>
              <a:rPr lang="uk-UA" sz="1400" dirty="0"/>
              <a:t> пам’яті, поточна швидкість, середні швидкість, порівняння поточної та середньої швидкостей, максимальна швидкість, пробіг за день та багато інших функцій, які використовують лише професійні спортсмени.  Такий складний </a:t>
            </a:r>
            <a:r>
              <a:rPr lang="uk-UA" sz="1400" dirty="0" smtClean="0"/>
              <a:t>зчитувач  </a:t>
            </a:r>
            <a:r>
              <a:rPr lang="uk-UA" sz="1400" dirty="0"/>
              <a:t>– занадто дорога річ для пересічного громадянина. І простим любителям велоспорту просто не потрібні багато з тих величин, що показують багато сучасних </a:t>
            </a:r>
            <a:r>
              <a:rPr lang="uk-UA" sz="1400" dirty="0" smtClean="0"/>
              <a:t>зчитувачів. </a:t>
            </a:r>
            <a:r>
              <a:rPr lang="uk-UA" sz="1400" dirty="0"/>
              <a:t>А більше функцій – вища ціна. Тому актуальним є завдання розробити простіший та дешевший </a:t>
            </a:r>
            <a:r>
              <a:rPr lang="uk-UA" sz="1400" dirty="0" smtClean="0"/>
              <a:t>зчитувач інформації.</a:t>
            </a:r>
            <a:endParaRPr lang="ru-RU" sz="1400" dirty="0"/>
          </a:p>
          <a:p>
            <a:pPr>
              <a:buFont typeface="Wingdings" pitchFamily="2" charset="2"/>
              <a:buChar char="Ø"/>
            </a:pPr>
            <a:r>
              <a:rPr lang="uk-UA" sz="1400" b="1" dirty="0" smtClean="0"/>
              <a:t>Об’єктом </a:t>
            </a:r>
            <a:r>
              <a:rPr lang="uk-UA" sz="1400" b="1" dirty="0"/>
              <a:t>дослідження </a:t>
            </a:r>
            <a:r>
              <a:rPr lang="uk-UA" sz="1400" dirty="0"/>
              <a:t>являються процеси перетворення сигналів у </a:t>
            </a:r>
            <a:r>
              <a:rPr lang="uk-UA" sz="1400" dirty="0" err="1"/>
              <a:t>мікроконтролері</a:t>
            </a:r>
            <a:r>
              <a:rPr lang="uk-UA" sz="1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sz="1400" b="1" dirty="0"/>
              <a:t>Метою </a:t>
            </a:r>
            <a:r>
              <a:rPr lang="uk-UA" sz="1400" b="1" dirty="0" smtClean="0"/>
              <a:t>дипломного проекту </a:t>
            </a:r>
            <a:r>
              <a:rPr lang="uk-UA" sz="1400" dirty="0"/>
              <a:t>є спрощення та здешевлення </a:t>
            </a:r>
            <a:r>
              <a:rPr lang="uk-UA" sz="1400" dirty="0" smtClean="0"/>
              <a:t>зчитувача інформації </a:t>
            </a:r>
            <a:r>
              <a:rPr lang="uk-UA" sz="1400" dirty="0"/>
              <a:t>шляхом розробки пристрою, у якому видалені зайві функції, які не використовуються рядовими споживачами.</a:t>
            </a:r>
            <a:endParaRPr lang="ru-RU" sz="1400" dirty="0"/>
          </a:p>
          <a:p>
            <a:pPr>
              <a:buFont typeface="Wingdings" pitchFamily="2" charset="2"/>
              <a:buChar char="Ø"/>
            </a:pPr>
            <a:r>
              <a:rPr lang="uk-UA" sz="1400" b="1" dirty="0"/>
              <a:t>Задачі </a:t>
            </a:r>
            <a:r>
              <a:rPr lang="uk-UA" sz="1400" b="1" dirty="0" smtClean="0"/>
              <a:t>дослідження:</a:t>
            </a:r>
            <a:endParaRPr lang="ru-RU" sz="1400" b="1" dirty="0"/>
          </a:p>
          <a:p>
            <a:pPr lvl="0"/>
            <a:r>
              <a:rPr lang="uk-UA" sz="1400" dirty="0"/>
              <a:t>п</a:t>
            </a:r>
            <a:r>
              <a:rPr lang="uk-UA" sz="1400" dirty="0" smtClean="0"/>
              <a:t>роаналізувати існуючі пристрої, виявити </a:t>
            </a:r>
            <a:r>
              <a:rPr lang="uk-UA" sz="1400" dirty="0"/>
              <a:t>їх </a:t>
            </a:r>
            <a:r>
              <a:rPr lang="uk-UA" sz="1400" dirty="0" smtClean="0"/>
              <a:t>переваги </a:t>
            </a:r>
            <a:r>
              <a:rPr lang="uk-UA" sz="1400" dirty="0"/>
              <a:t>та </a:t>
            </a:r>
            <a:r>
              <a:rPr lang="uk-UA" sz="1400" dirty="0" smtClean="0"/>
              <a:t>недоліки;</a:t>
            </a:r>
            <a:endParaRPr lang="ru-RU" sz="1400" dirty="0"/>
          </a:p>
          <a:p>
            <a:pPr lvl="0"/>
            <a:r>
              <a:rPr lang="uk-UA" sz="1400" dirty="0"/>
              <a:t>розробити структурну та електричну принципову схему, описати принцип роботи;</a:t>
            </a:r>
            <a:endParaRPr lang="ru-RU" sz="1400" dirty="0"/>
          </a:p>
          <a:p>
            <a:pPr lvl="0"/>
            <a:r>
              <a:rPr lang="uk-UA" sz="1400" dirty="0"/>
              <a:t>провести моделювання пристрою за допомогою програми </a:t>
            </a:r>
            <a:r>
              <a:rPr lang="en-US" sz="1400" dirty="0"/>
              <a:t>ISIS Proteus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uk-UA" sz="1400" dirty="0"/>
              <a:t>провести розрахунок параметрів друкованої плати;</a:t>
            </a:r>
            <a:endParaRPr lang="ru-RU" sz="1400" dirty="0"/>
          </a:p>
          <a:p>
            <a:pPr lvl="0"/>
            <a:r>
              <a:rPr lang="uk-UA" sz="1400" dirty="0"/>
              <a:t>провести моделювання пристрою за допомогою програми </a:t>
            </a:r>
            <a:r>
              <a:rPr lang="en-US" sz="1400" dirty="0"/>
              <a:t>ARES PCB</a:t>
            </a:r>
            <a:r>
              <a:rPr lang="uk-UA" sz="1400" dirty="0"/>
              <a:t> </a:t>
            </a:r>
            <a:r>
              <a:rPr lang="uk-UA" sz="1400" dirty="0" err="1"/>
              <a:t>Layout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uk-UA" sz="1400" dirty="0"/>
              <a:t>розробити друковану плату та складальне креслення пристрою.</a:t>
            </a:r>
            <a:endParaRPr lang="ru-RU" sz="1400" dirty="0"/>
          </a:p>
          <a:p>
            <a:pPr lvl="0"/>
            <a:r>
              <a:rPr lang="uk-UA" sz="1400" dirty="0"/>
              <a:t>розробити заходи з охорони праці</a:t>
            </a:r>
            <a:endParaRPr lang="ru-RU" sz="1400" dirty="0"/>
          </a:p>
          <a:p>
            <a:pPr>
              <a:buFont typeface="Wingdings" pitchFamily="2" charset="2"/>
              <a:buChar char="Ø"/>
            </a:pPr>
            <a:endParaRPr lang="ru-RU" sz="1400" dirty="0"/>
          </a:p>
          <a:p>
            <a:pPr>
              <a:buFont typeface="Wingdings" pitchFamily="2" charset="2"/>
              <a:buChar char="Ø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954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Структурна схема аналога </a:t>
            </a:r>
            <a:r>
              <a:rPr lang="ru-RU" sz="2400" dirty="0" err="1"/>
              <a:t>Kellys</a:t>
            </a:r>
            <a:r>
              <a:rPr lang="ru-RU" sz="2400" dirty="0"/>
              <a:t> COUNTER</a:t>
            </a:r>
          </a:p>
        </p:txBody>
      </p:sp>
      <p:pic>
        <p:nvPicPr>
          <p:cNvPr id="5" name="Місце для вмісту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80" y="836613"/>
            <a:ext cx="8178240" cy="5616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16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Структурна схема зчитувача інформації на базі мікроконтролера </a:t>
            </a:r>
            <a:r>
              <a:rPr lang="en-US" sz="2400" dirty="0" smtClean="0"/>
              <a:t>Attiny 23</a:t>
            </a:r>
            <a:r>
              <a:rPr lang="uk-UA" sz="2400" dirty="0" smtClean="0"/>
              <a:t>13</a:t>
            </a:r>
            <a:endParaRPr lang="ru-RU" sz="24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'є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738069"/>
              </p:ext>
            </p:extLst>
          </p:nvPr>
        </p:nvGraphicFramePr>
        <p:xfrm>
          <a:off x="583111" y="2276872"/>
          <a:ext cx="7977778" cy="3392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Visio" r:id="rId3" imgW="6334702" imgH="3220578" progId="Visio.Drawing.11">
                  <p:embed/>
                </p:oleObj>
              </mc:Choice>
              <mc:Fallback>
                <p:oleObj name="Visio" r:id="rId3" imgW="6334702" imgH="3220578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111" y="2276872"/>
                        <a:ext cx="7977778" cy="33924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219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Схема електрична принципова зчитувача на базі мікроконтролера </a:t>
            </a:r>
            <a:r>
              <a:rPr lang="en-US" sz="2400" dirty="0" smtClean="0"/>
              <a:t>Attiny 23</a:t>
            </a:r>
            <a:r>
              <a:rPr lang="uk-UA" sz="2400" dirty="0" smtClean="0"/>
              <a:t>13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920880" cy="496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7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Схема моделювання </a:t>
            </a:r>
            <a:r>
              <a:rPr lang="uk-UA" sz="2400" dirty="0"/>
              <a:t>з</a:t>
            </a:r>
            <a:r>
              <a:rPr lang="uk-UA" sz="2400" dirty="0" smtClean="0"/>
              <a:t>читувача інформації на базі мікроконтролера </a:t>
            </a:r>
            <a:r>
              <a:rPr lang="en-US" sz="2400" dirty="0" smtClean="0"/>
              <a:t>Attiny 23</a:t>
            </a:r>
            <a:r>
              <a:rPr lang="uk-UA" sz="2400" dirty="0" smtClean="0"/>
              <a:t>13</a:t>
            </a:r>
            <a:endParaRPr lang="ru-RU" sz="2400" dirty="0"/>
          </a:p>
        </p:txBody>
      </p:sp>
      <p:pic>
        <p:nvPicPr>
          <p:cNvPr id="5" name="Місце для вмісту 4" descr="D:\ВНТУ\4 Курс\Курсовий проект\Моя схема 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06489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Результати моделювання процесу керування пристроєм</a:t>
            </a:r>
            <a:endParaRPr lang="ru-RU" sz="2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 smtClean="0"/>
              <a:t>Кнопка </a:t>
            </a:r>
            <a:r>
              <a:rPr lang="ru-RU" sz="2000" dirty="0"/>
              <a:t>S</a:t>
            </a:r>
            <a:r>
              <a:rPr lang="uk-UA" sz="2000" dirty="0"/>
              <a:t>1 – протягом секунди на дисплеї відображається напис «</a:t>
            </a:r>
            <a:r>
              <a:rPr lang="ru-RU" sz="2000" dirty="0" err="1"/>
              <a:t>All</a:t>
            </a:r>
            <a:r>
              <a:rPr lang="uk-UA" sz="2000" dirty="0"/>
              <a:t>:» а після неї загальна відстань, після чого </a:t>
            </a:r>
            <a:r>
              <a:rPr lang="uk-UA" sz="2000" dirty="0" smtClean="0"/>
              <a:t>комп’ютер </a:t>
            </a:r>
            <a:r>
              <a:rPr lang="uk-UA" sz="2000" dirty="0"/>
              <a:t>повертається до підрахунку відстані і швидкості (головний екран</a:t>
            </a:r>
            <a:r>
              <a:rPr lang="uk-UA" sz="2000" dirty="0" smtClean="0"/>
              <a:t>).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7920879" cy="40251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53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000" dirty="0"/>
              <a:t>Кнопка </a:t>
            </a:r>
            <a:r>
              <a:rPr lang="ru-RU" sz="2000" dirty="0"/>
              <a:t>S</a:t>
            </a:r>
            <a:r>
              <a:rPr lang="uk-UA" sz="2000" dirty="0"/>
              <a:t>2 - при натисканні </a:t>
            </a:r>
            <a:r>
              <a:rPr lang="uk-UA" sz="2000" dirty="0" err="1"/>
              <a:t>обнуляється</a:t>
            </a:r>
            <a:r>
              <a:rPr lang="uk-UA" sz="2000" dirty="0"/>
              <a:t> проміжна відстань, на дисплеї відображається повідомлення "</a:t>
            </a:r>
            <a:r>
              <a:rPr lang="ru-RU" sz="2000" dirty="0" err="1"/>
              <a:t>Total</a:t>
            </a:r>
            <a:r>
              <a:rPr lang="ru-RU" sz="2000" dirty="0"/>
              <a:t> </a:t>
            </a:r>
            <a:r>
              <a:rPr lang="ru-RU" sz="2000" dirty="0" err="1"/>
              <a:t>clear</a:t>
            </a:r>
            <a:r>
              <a:rPr lang="uk-UA" sz="2000" dirty="0"/>
              <a:t>!", після чого </a:t>
            </a:r>
            <a:r>
              <a:rPr lang="uk-UA" sz="2000" dirty="0" smtClean="0"/>
              <a:t>комп'ютер </a:t>
            </a:r>
            <a:r>
              <a:rPr lang="uk-UA" sz="2000" dirty="0"/>
              <a:t>повертається до підрахунку відстані і швидкості (головний екран) </a:t>
            </a:r>
            <a:endParaRPr lang="ru-RU" sz="2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19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90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Autofit/>
          </a:bodyPr>
          <a:lstStyle/>
          <a:p>
            <a:pPr algn="just"/>
            <a:r>
              <a:rPr lang="uk-UA" sz="2000" dirty="0"/>
              <a:t>Кнопка </a:t>
            </a:r>
            <a:r>
              <a:rPr lang="ru-RU" sz="2000" dirty="0"/>
              <a:t>S</a:t>
            </a:r>
            <a:r>
              <a:rPr lang="uk-UA" sz="2000" dirty="0"/>
              <a:t>3 – при натисканні при натисканні зберігається загальна відстань в незалежній пам’яті </a:t>
            </a:r>
            <a:r>
              <a:rPr lang="ru-RU" sz="2000" dirty="0"/>
              <a:t>EEPROM</a:t>
            </a:r>
            <a:r>
              <a:rPr lang="uk-UA" sz="2000" dirty="0"/>
              <a:t>, протягом секунди на дисплеї відображається напис «</a:t>
            </a:r>
            <a:r>
              <a:rPr lang="ru-RU" sz="2000" dirty="0" err="1"/>
              <a:t>All</a:t>
            </a:r>
            <a:r>
              <a:rPr lang="uk-UA" sz="2000" dirty="0"/>
              <a:t>:» а після неї загальна відстань та надпис «</a:t>
            </a:r>
            <a:r>
              <a:rPr lang="en-US" sz="2000" dirty="0"/>
              <a:t>Saved</a:t>
            </a:r>
            <a:r>
              <a:rPr lang="uk-UA" sz="2000" dirty="0"/>
              <a:t>!», після чого </a:t>
            </a:r>
            <a:r>
              <a:rPr lang="uk-UA" sz="2000" dirty="0" smtClean="0"/>
              <a:t>комп’ютер </a:t>
            </a:r>
            <a:r>
              <a:rPr lang="uk-UA" sz="2000" dirty="0"/>
              <a:t>повертається до підрахунку відстані і швидкості (головний екран)</a:t>
            </a:r>
            <a:endParaRPr lang="ru-RU" sz="2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08912" cy="4460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29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748</Words>
  <Application>Microsoft Office PowerPoint</Application>
  <PresentationFormat>Екран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6" baseType="lpstr">
      <vt:lpstr>Тема Office</vt:lpstr>
      <vt:lpstr>Visio</vt:lpstr>
      <vt:lpstr>Динамічний зчитувач інформації на базі мікроконтролера Attiny 2313</vt:lpstr>
      <vt:lpstr>Актуальність теми</vt:lpstr>
      <vt:lpstr>Структурна схема аналога Kellys COUNTER</vt:lpstr>
      <vt:lpstr>Структурна схема зчитувача інформації на базі мікроконтролера Attiny 2313</vt:lpstr>
      <vt:lpstr>Схема електрична принципова зчитувача на базі мікроконтролера Attiny 2313</vt:lpstr>
      <vt:lpstr>Схема моделювання зчитувача інформації на базі мікроконтролера Attiny 2313</vt:lpstr>
      <vt:lpstr>Результати моделювання процесу керування пристроєм</vt:lpstr>
      <vt:lpstr>Кнопка S2 - при натисканні обнуляється проміжна відстань, на дисплеї відображається повідомлення "Total clear!", після чого комп'ютер повертається до підрахунку відстані і швидкості (головний екран) </vt:lpstr>
      <vt:lpstr>Кнопка S3 – при натисканні при натисканні зберігається загальна відстань в незалежній пам’яті EEPROM, протягом секунди на дисплеї відображається напис «All:» а після неї загальна відстань та надпис «Saved!», після чого комп’ютер повертається до підрахунку відстані і швидкості (головний екран)</vt:lpstr>
      <vt:lpstr>Плата друкована Зчитувача інформації  на базі мікроконтролера Attiny 2313</vt:lpstr>
      <vt:lpstr>Складальне креслення зчитувача на базі мікроконтролера Attiny 2313</vt:lpstr>
      <vt:lpstr>Креслення загального виду зчитувача на базі мікроконтролера Attiny 2313</vt:lpstr>
      <vt:lpstr>Висновки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Велосипедний комп’ютер на базі мікроконтролера Attiny 23B</dc:title>
  <dc:creator>Користувач Windows</dc:creator>
  <cp:lastModifiedBy>Користувач Windows</cp:lastModifiedBy>
  <cp:revision>14</cp:revision>
  <dcterms:created xsi:type="dcterms:W3CDTF">2014-06-23T23:15:16Z</dcterms:created>
  <dcterms:modified xsi:type="dcterms:W3CDTF">2015-06-17T09:01:46Z</dcterms:modified>
</cp:coreProperties>
</file>