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94982" autoAdjust="0"/>
  </p:normalViewPr>
  <p:slideViewPr>
    <p:cSldViewPr>
      <p:cViewPr>
        <p:scale>
          <a:sx n="50" d="100"/>
          <a:sy n="50" d="100"/>
        </p:scale>
        <p:origin x="-1938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3C896-4A5D-4322-8DD6-546EECD4C5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6D46CD-9E59-478C-BA3C-8CD4A6DFA5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0498A-A63A-4994-93FD-46E8BAE528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CE54E5D-6B85-4C91-B07E-2F8C17CC93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D02AF-C5BF-4719-B841-23375D9257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B2C638-714A-46A0-B115-EF7F8DBCA2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438FC-2F9C-4216-82BD-EB187B8688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60C25-8067-4DE3-9131-FDDEF1521F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07E20-6CA7-4FE4-AD85-1C2AE10419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C715E-9E07-4FE1-989F-9E326F90B7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19DD17-E5E6-4DD3-9EBB-44D6AD70EF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56CCD-7CC1-42DB-837F-2AB1C5E465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280E12B-0745-4818-8687-6136E64F723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15888"/>
            <a:ext cx="7847012" cy="1655762"/>
          </a:xfrm>
        </p:spPr>
        <p:txBody>
          <a:bodyPr/>
          <a:lstStyle/>
          <a:p>
            <a:r>
              <a:rPr lang="uk-UA" sz="2000" dirty="0" smtClean="0"/>
              <a:t>Вінницький </a:t>
            </a:r>
            <a:r>
              <a:rPr lang="uk-UA" sz="2000" dirty="0"/>
              <a:t>національний технічний університет</a:t>
            </a:r>
            <a:br>
              <a:rPr lang="uk-UA" sz="2000" dirty="0"/>
            </a:br>
            <a:r>
              <a:rPr lang="uk-UA" sz="2000" dirty="0" smtClean="0"/>
              <a:t> Факультет </a:t>
            </a:r>
            <a:r>
              <a:rPr lang="uk-UA" sz="2000" dirty="0"/>
              <a:t>радіотехніки, зв'язку та приладобудування</a:t>
            </a:r>
            <a:br>
              <a:rPr lang="uk-UA" sz="2000" dirty="0"/>
            </a:br>
            <a:r>
              <a:rPr lang="uk-UA" sz="2000" dirty="0" smtClean="0"/>
              <a:t>Кафедра </a:t>
            </a:r>
            <a:r>
              <a:rPr lang="uk-UA" sz="2000" dirty="0"/>
              <a:t>радіотехніки</a:t>
            </a:r>
            <a:endParaRPr lang="ru-RU" sz="20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552" y="1844824"/>
            <a:ext cx="8135938" cy="4608512"/>
          </a:xfrm>
        </p:spPr>
        <p:txBody>
          <a:bodyPr/>
          <a:lstStyle/>
          <a:p>
            <a:r>
              <a:rPr lang="ru-RU" sz="2800" b="1" dirty="0" err="1" smtClean="0"/>
              <a:t>Розробка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вимірювача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температури</a:t>
            </a:r>
            <a:r>
              <a:rPr lang="ru-RU" sz="2800" b="1" dirty="0" smtClean="0"/>
              <a:t> </a:t>
            </a:r>
          </a:p>
          <a:p>
            <a:r>
              <a:rPr lang="ru-RU" sz="2800" b="1" dirty="0" err="1" smtClean="0"/>
              <a:t>з</a:t>
            </a:r>
            <a:r>
              <a:rPr lang="ru-RU" sz="2800" b="1" dirty="0" smtClean="0"/>
              <a:t> передачею </a:t>
            </a:r>
            <a:r>
              <a:rPr lang="ru-RU" sz="2800" b="1" dirty="0" err="1" smtClean="0"/>
              <a:t>даних</a:t>
            </a:r>
            <a:r>
              <a:rPr lang="ru-RU" sz="2800" b="1" dirty="0" smtClean="0"/>
              <a:t> у </a:t>
            </a:r>
            <a:r>
              <a:rPr lang="ru-RU" sz="2800" b="1" dirty="0" err="1" smtClean="0"/>
              <a:t>пристрій</a:t>
            </a:r>
            <a:r>
              <a:rPr lang="ru-RU" sz="2800" b="1" dirty="0" smtClean="0"/>
              <a:t> на ОС </a:t>
            </a:r>
            <a:r>
              <a:rPr lang="ru-RU" sz="2800" b="1" dirty="0" err="1" smtClean="0"/>
              <a:t>Android</a:t>
            </a:r>
            <a:endParaRPr lang="uk-UA" sz="2800" b="1" dirty="0"/>
          </a:p>
          <a:p>
            <a:endParaRPr lang="uk-UA" sz="2000" dirty="0"/>
          </a:p>
          <a:p>
            <a:r>
              <a:rPr lang="uk-UA" sz="2000" dirty="0"/>
              <a:t>Дипломний проект</a:t>
            </a:r>
          </a:p>
          <a:p>
            <a:r>
              <a:rPr lang="uk-UA" sz="2000" dirty="0" smtClean="0"/>
              <a:t>7.0</a:t>
            </a:r>
            <a:r>
              <a:rPr lang="en-US" sz="2000" dirty="0" smtClean="0"/>
              <a:t>5090101</a:t>
            </a:r>
            <a:r>
              <a:rPr lang="uk-UA" sz="2000" dirty="0" smtClean="0"/>
              <a:t> </a:t>
            </a:r>
            <a:r>
              <a:rPr lang="uk-UA" sz="2000" dirty="0"/>
              <a:t>– Радіотехніка</a:t>
            </a:r>
          </a:p>
          <a:p>
            <a:endParaRPr lang="uk-UA" sz="2000" dirty="0"/>
          </a:p>
          <a:p>
            <a:pPr algn="r"/>
            <a:r>
              <a:rPr lang="uk-UA" sz="1800" dirty="0"/>
              <a:t>Керівник дипломного проекту</a:t>
            </a:r>
          </a:p>
          <a:p>
            <a:pPr algn="r"/>
            <a:r>
              <a:rPr lang="uk-UA" sz="1800" dirty="0" err="1"/>
              <a:t>к.т.н</a:t>
            </a:r>
            <a:r>
              <a:rPr lang="uk-UA" sz="1800" dirty="0"/>
              <a:t>., доцент </a:t>
            </a:r>
            <a:r>
              <a:rPr lang="uk-UA" sz="1800" dirty="0" err="1" smtClean="0"/>
              <a:t>Гаврілов</a:t>
            </a:r>
            <a:r>
              <a:rPr lang="uk-UA" sz="1800" dirty="0" smtClean="0"/>
              <a:t> Д.В</a:t>
            </a:r>
            <a:r>
              <a:rPr lang="uk-UA" sz="1800" dirty="0"/>
              <a:t>.</a:t>
            </a:r>
          </a:p>
          <a:p>
            <a:pPr algn="r"/>
            <a:r>
              <a:rPr lang="uk-UA" sz="1800" dirty="0"/>
              <a:t>Розробив студент гр. РТ – </a:t>
            </a:r>
            <a:r>
              <a:rPr lang="uk-UA" sz="1800" dirty="0" smtClean="0"/>
              <a:t>14сп</a:t>
            </a:r>
            <a:endParaRPr lang="uk-UA" sz="1800" dirty="0"/>
          </a:p>
          <a:p>
            <a:pPr algn="r"/>
            <a:r>
              <a:rPr lang="uk-UA" sz="1800" dirty="0" err="1" smtClean="0"/>
              <a:t>Аллабергенов</a:t>
            </a:r>
            <a:r>
              <a:rPr lang="uk-UA" sz="1800" dirty="0" smtClean="0"/>
              <a:t> Є.І.</a:t>
            </a:r>
            <a:endParaRPr lang="uk-UA" sz="1800" dirty="0"/>
          </a:p>
          <a:p>
            <a:endParaRPr lang="uk-UA" sz="1800" dirty="0"/>
          </a:p>
          <a:p>
            <a:r>
              <a:rPr lang="uk-UA" sz="1800" dirty="0"/>
              <a:t>Вінниця ВНТУ </a:t>
            </a:r>
            <a:r>
              <a:rPr lang="uk-UA" sz="1800" dirty="0" smtClean="0"/>
              <a:t>2015</a:t>
            </a:r>
            <a:r>
              <a:rPr lang="uk-UA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/>
              <a:t>Структурна схема пристрою</a:t>
            </a:r>
            <a:endParaRPr lang="ru-RU" sz="36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314388" cy="5168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/>
          <a:lstStyle/>
          <a:p>
            <a:r>
              <a:rPr lang="uk-UA" sz="3600" dirty="0"/>
              <a:t>Схема електрична принципова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92863"/>
            <a:ext cx="8496944" cy="5532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476375" y="404813"/>
            <a:ext cx="6553200" cy="792162"/>
          </a:xfrm>
        </p:spPr>
        <p:txBody>
          <a:bodyPr/>
          <a:lstStyle/>
          <a:p>
            <a:r>
              <a:rPr lang="uk-UA" sz="3600"/>
              <a:t>Друкована плата</a:t>
            </a:r>
            <a:endParaRPr lang="ru-RU" sz="3600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557338"/>
            <a:ext cx="7916862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Моделювання приладу 1</a:t>
            </a:r>
            <a:endParaRPr lang="ru-RU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600200"/>
            <a:ext cx="3251200" cy="1789113"/>
          </a:xfrm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773238"/>
            <a:ext cx="30956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4076700"/>
            <a:ext cx="428625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Моделювання приладу 2</a:t>
            </a:r>
            <a:endParaRPr lang="ru-RU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1628775"/>
            <a:ext cx="3673475" cy="2608263"/>
          </a:xfrm>
          <a:prstGeom prst="rect">
            <a:avLst/>
          </a:prstGeom>
          <a:noFill/>
        </p:spPr>
      </p:pic>
      <p:sp>
        <p:nvSpPr>
          <p:cNvPr id="12294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628775"/>
            <a:ext cx="4248150" cy="3170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Блок схема </a:t>
            </a:r>
            <a:r>
              <a:rPr lang="uk-UA" dirty="0" smtClean="0"/>
              <a:t>програми</a:t>
            </a:r>
            <a:endParaRPr lang="ru-RU" dirty="0"/>
          </a:p>
        </p:txBody>
      </p:sp>
      <p:pic>
        <p:nvPicPr>
          <p:cNvPr id="13316" name="Picture 4" descr="Рисунок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09913" y="1600200"/>
            <a:ext cx="2924175" cy="4525963"/>
          </a:xfrm>
          <a:noFill/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60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Оформление по умолчанию</vt:lpstr>
      <vt:lpstr>Вінницький національний технічний університет  Факультет радіотехніки, зв'язку та приладобудування Кафедра радіотехніки</vt:lpstr>
      <vt:lpstr>Структурна схема пристрою</vt:lpstr>
      <vt:lpstr>Схема електрична принципова</vt:lpstr>
      <vt:lpstr>Друкована плата</vt:lpstr>
      <vt:lpstr>Моделювання приладу 1</vt:lpstr>
      <vt:lpstr>Моделювання приладу 2</vt:lpstr>
      <vt:lpstr>Блок схема програми</vt:lpstr>
    </vt:vector>
  </TitlesOfParts>
  <Company>Hata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Igoryoshka</dc:creator>
  <cp:lastModifiedBy>Dima</cp:lastModifiedBy>
  <cp:revision>27</cp:revision>
  <dcterms:created xsi:type="dcterms:W3CDTF">2008-06-29T16:37:38Z</dcterms:created>
  <dcterms:modified xsi:type="dcterms:W3CDTF">2015-06-15T10:13:04Z</dcterms:modified>
</cp:coreProperties>
</file>