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BA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3" autoAdjust="0"/>
    <p:restoredTop sz="94635" autoAdjust="0"/>
  </p:normalViewPr>
  <p:slideViewPr>
    <p:cSldViewPr>
      <p:cViewPr>
        <p:scale>
          <a:sx n="125" d="100"/>
          <a:sy n="125" d="100"/>
        </p:scale>
        <p:origin x="6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062912" cy="230425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Дипломна робота </a:t>
            </a:r>
            <a:b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 тему: </a:t>
            </a:r>
            <a:b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“Вимірювачі</a:t>
            </a:r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частоти на </a:t>
            </a:r>
            <a:r>
              <a:rPr lang="uk-UA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мікроконтролерах”</a:t>
            </a:r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uk-UA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78288"/>
            <a:ext cx="7668344" cy="2979712"/>
          </a:xfrm>
        </p:spPr>
        <p:txBody>
          <a:bodyPr>
            <a:normAutofit fontScale="92500" lnSpcReduction="20000"/>
          </a:bodyPr>
          <a:lstStyle/>
          <a:p>
            <a:r>
              <a:rPr lang="uk-UA" sz="4000" noProof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Виконав:</a:t>
            </a:r>
          </a:p>
          <a:p>
            <a:r>
              <a:rPr lang="uk-UA" sz="4000" noProof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студент 5 курсу, групи РТ-14сп</a:t>
            </a:r>
          </a:p>
          <a:p>
            <a:r>
              <a:rPr lang="uk-UA" sz="4000" noProof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Боровський В.А</a:t>
            </a:r>
          </a:p>
          <a:p>
            <a:r>
              <a:rPr lang="uk-UA" sz="4000" noProof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Керівник:</a:t>
            </a:r>
          </a:p>
          <a:p>
            <a:r>
              <a:rPr lang="uk-UA" sz="4000" noProof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к.т.н., доцент., Гаврілов Д.В</a:t>
            </a: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19256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Мета і задача дослідження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564904"/>
            <a:ext cx="8712968" cy="3528392"/>
          </a:xfrm>
        </p:spPr>
        <p:txBody>
          <a:bodyPr/>
          <a:lstStyle/>
          <a:p>
            <a:pPr algn="just"/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Метою і задачею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дипломної роботи є підвищення швидкодії, збільшення діапазону вимірювання та зменшення похибок при вимірюванні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частоти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у навчальних лабораторіях і домашніх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умовах, для радіолюбителів, </a:t>
            </a:r>
            <a:r>
              <a:rPr lang="uk-UA" dirty="0" err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ремонтно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здатним </a:t>
            </a:r>
            <a:r>
              <a:rPr lang="uk-UA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і економічно вигідним частотоміром.</a:t>
            </a:r>
            <a:endParaRPr lang="uk-UA" dirty="0">
              <a:solidFill>
                <a:srgbClr val="8ABAC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Структурна схема приладу</a:t>
            </a:r>
            <a:endParaRPr lang="ru-RU" dirty="0"/>
          </a:p>
        </p:txBody>
      </p:sp>
      <p:pic>
        <p:nvPicPr>
          <p:cNvPr id="4" name="Содержимое 3" descr="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832116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716016" y="4941168"/>
            <a:ext cx="54360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PIC </a:t>
            </a:r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 err="1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мікроконтролер</a:t>
            </a:r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uk-UA" sz="2800" dirty="0" smtClean="0">
              <a:solidFill>
                <a:srgbClr val="8ABAC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КГ – </a:t>
            </a:r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кварцовий </a:t>
            </a:r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генератор;</a:t>
            </a:r>
          </a:p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БІ – блок індикації;</a:t>
            </a:r>
          </a:p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ЦІ – цифровий індикатор.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04211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ВП – вхідний пристрій;</a:t>
            </a:r>
          </a:p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ФІ – формувач імпульсів;</a:t>
            </a:r>
          </a:p>
          <a:p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БК – блок </a:t>
            </a:r>
            <a:r>
              <a:rPr lang="uk-UA" sz="2800" dirty="0" smtClean="0">
                <a:solidFill>
                  <a:srgbClr val="8ABACB"/>
                </a:solidFill>
                <a:latin typeface="Times New Roman" pitchFamily="18" charset="0"/>
                <a:cs typeface="Times New Roman" pitchFamily="18" charset="0"/>
              </a:rPr>
              <a:t>керування.</a:t>
            </a:r>
            <a:endParaRPr lang="uk-UA" sz="2800" dirty="0" smtClean="0">
              <a:solidFill>
                <a:srgbClr val="8ABAC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 smtClean="0">
              <a:solidFill>
                <a:srgbClr val="8ABAC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1143000"/>
          </a:xfrm>
        </p:spPr>
        <p:txBody>
          <a:bodyPr/>
          <a:lstStyle/>
          <a:p>
            <a:pPr algn="ctr"/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Вузли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схеми</a:t>
            </a:r>
            <a:endParaRPr lang="ru-RU" dirty="0"/>
          </a:p>
        </p:txBody>
      </p:sp>
      <p:pic>
        <p:nvPicPr>
          <p:cNvPr id="6" name="Содержимое 5" descr="f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916832"/>
            <a:ext cx="7070143" cy="38578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Моделювання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9" name="Picture 5" descr="C:\Users\VM\Desktop\1\дп5к\дп\10гц.jpg"/>
          <p:cNvPicPr>
            <a:picLocks noChangeAspect="1" noChangeArrowheads="1"/>
          </p:cNvPicPr>
          <p:nvPr/>
        </p:nvPicPr>
        <p:blipFill>
          <a:blip r:embed="rId2" cstate="print"/>
          <a:srcRect t="18180" b="27281"/>
          <a:stretch>
            <a:fillRect/>
          </a:stretch>
        </p:blipFill>
        <p:spPr bwMode="auto">
          <a:xfrm>
            <a:off x="467544" y="3933056"/>
            <a:ext cx="2560284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C:\Users\VM\Desktop\1\дп5к\дп\90мгц.jpg"/>
          <p:cNvPicPr>
            <a:picLocks noChangeAspect="1" noChangeArrowheads="1"/>
          </p:cNvPicPr>
          <p:nvPr/>
        </p:nvPicPr>
        <p:blipFill>
          <a:blip r:embed="rId3" cstate="print"/>
          <a:srcRect t="17666" b="26169"/>
          <a:stretch>
            <a:fillRect/>
          </a:stretch>
        </p:blipFill>
        <p:spPr bwMode="auto">
          <a:xfrm>
            <a:off x="5868144" y="3933056"/>
            <a:ext cx="2641557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1" name="Picture 7" descr="C:\Users\VM\Desktop\1\дп5к\дп\145khz.jpg"/>
          <p:cNvPicPr>
            <a:picLocks noChangeAspect="1" noChangeArrowheads="1"/>
          </p:cNvPicPr>
          <p:nvPr/>
        </p:nvPicPr>
        <p:blipFill>
          <a:blip r:embed="rId4" cstate="print"/>
          <a:srcRect t="14822" b="26600"/>
          <a:stretch>
            <a:fillRect/>
          </a:stretch>
        </p:blipFill>
        <p:spPr bwMode="auto">
          <a:xfrm>
            <a:off x="3275856" y="3933056"/>
            <a:ext cx="2383766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IMGP3887"/>
          <p:cNvPicPr>
            <a:picLocks noChangeAspect="1" noChangeArrowheads="1"/>
          </p:cNvPicPr>
          <p:nvPr/>
        </p:nvPicPr>
        <p:blipFill>
          <a:blip r:embed="rId5" cstate="print"/>
          <a:srcRect l="8845" t="9665" r="38082" b="19461"/>
          <a:stretch>
            <a:fillRect/>
          </a:stretch>
        </p:blipFill>
        <p:spPr bwMode="auto">
          <a:xfrm>
            <a:off x="5364088" y="1628800"/>
            <a:ext cx="2160240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6" name="Picture 12" descr="C:\Users\VM\Desktop\1\дп5к\дп\Новый точечный рисунок (9).bmp"/>
          <p:cNvPicPr>
            <a:picLocks noChangeAspect="1" noChangeArrowheads="1"/>
          </p:cNvPicPr>
          <p:nvPr/>
        </p:nvPicPr>
        <p:blipFill>
          <a:blip r:embed="rId6" cstate="print"/>
          <a:srcRect l="9120" t="69275" r="25219"/>
          <a:stretch>
            <a:fillRect/>
          </a:stretch>
        </p:blipFill>
        <p:spPr bwMode="auto">
          <a:xfrm>
            <a:off x="899592" y="1916832"/>
            <a:ext cx="2592288" cy="702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1331640" y="2708920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Рисунок 1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3284984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Рисунок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5157192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Рисунок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5157192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Рисунок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5229200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Рисунок </a:t>
            </a:r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Друкована 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плата</a:t>
            </a:r>
            <a:endParaRPr lang="ru-RU" dirty="0"/>
          </a:p>
        </p:txBody>
      </p:sp>
      <p:pic>
        <p:nvPicPr>
          <p:cNvPr id="5" name="Содержимое 4" descr="Новый точечный рисунок (7)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5955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Складальне 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креслення</a:t>
            </a:r>
            <a:endParaRPr lang="ru-RU" dirty="0"/>
          </a:p>
        </p:txBody>
      </p:sp>
      <p:pic>
        <p:nvPicPr>
          <p:cNvPr id="5" name="Содержимое 4" descr="па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717032"/>
            <a:ext cx="7128792" cy="2178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Новый точечный рисунок (6)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412776"/>
            <a:ext cx="7128792" cy="2189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uk-UA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sz="4800" dirty="0"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171</TotalTime>
  <Words>116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Дипломна робота  на тему:  “Вимірювачі частоти на мікроконтролерах”  </vt:lpstr>
      <vt:lpstr>Мета і задача дослідження</vt:lpstr>
      <vt:lpstr>Структурна схема приладу</vt:lpstr>
      <vt:lpstr>Вузли схеми</vt:lpstr>
      <vt:lpstr>Моделювання</vt:lpstr>
      <vt:lpstr>Друкована плата</vt:lpstr>
      <vt:lpstr>Складальне креслення</vt:lpstr>
      <vt:lpstr>Дякую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на тему: “ Вимірювачі частоти на мікроконтролерах ” </dc:title>
  <dc:creator>VM</dc:creator>
  <cp:lastModifiedBy>VM</cp:lastModifiedBy>
  <cp:revision>18</cp:revision>
  <dcterms:created xsi:type="dcterms:W3CDTF">2015-06-14T19:23:25Z</dcterms:created>
  <dcterms:modified xsi:type="dcterms:W3CDTF">2015-06-15T22:19:08Z</dcterms:modified>
</cp:coreProperties>
</file>