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65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38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9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5176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02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9977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81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217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8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4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85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2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3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44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4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08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E1E1121-62DD-4CE4-B0F7-5D9F515C6320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B3F485E-24D9-4391-9926-0005E1996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407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3356" y="378291"/>
            <a:ext cx="9813100" cy="557445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Вінницький національний технічний університет</a:t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 smtClean="0">
                <a:solidFill>
                  <a:schemeClr val="bg1"/>
                </a:solidFill>
              </a:rPr>
              <a:t>“</a:t>
            </a:r>
            <a:r>
              <a:rPr lang="uk-UA" sz="2400" b="1" dirty="0" smtClean="0">
                <a:solidFill>
                  <a:schemeClr val="bg1"/>
                </a:solidFill>
              </a:rPr>
              <a:t>Розробка мікропроцесорного вимірювача частоти</a:t>
            </a:r>
            <a:r>
              <a:rPr lang="uk-UA" sz="2400" dirty="0" smtClean="0">
                <a:solidFill>
                  <a:schemeClr val="bg1"/>
                </a:solidFill>
              </a:rPr>
              <a:t>”</a:t>
            </a: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>Дипломна робота 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>зі спеціальності 7.05090101 – Радіотехніка</a:t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>Керівник ДР – доц. каф. РТ, </a:t>
            </a:r>
            <a:r>
              <a:rPr lang="uk-UA" sz="2400" dirty="0" err="1">
                <a:solidFill>
                  <a:schemeClr val="bg1"/>
                </a:solidFill>
              </a:rPr>
              <a:t>к.т.н</a:t>
            </a:r>
            <a:r>
              <a:rPr lang="uk-UA" sz="2400" dirty="0">
                <a:solidFill>
                  <a:schemeClr val="bg1"/>
                </a:solidFill>
              </a:rPr>
              <a:t>. </a:t>
            </a:r>
            <a:r>
              <a:rPr lang="uk-UA" sz="2400" dirty="0" smtClean="0">
                <a:solidFill>
                  <a:schemeClr val="bg1"/>
                </a:solidFill>
              </a:rPr>
              <a:t>Семенов А.О.</a:t>
            </a: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/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>Розробив студент гр. РТ – 14сп</a:t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 smtClean="0">
                <a:solidFill>
                  <a:schemeClr val="bg1"/>
                </a:solidFill>
              </a:rPr>
              <a:t>Попов О.В.</a:t>
            </a:r>
            <a:r>
              <a:rPr lang="uk-UA" sz="4400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5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	Метою даної дипломної роботи є розробка мікропроцесорного вимірювача частоти.</a:t>
            </a:r>
          </a:p>
          <a:p>
            <a:pPr marL="0" indent="0">
              <a:buNone/>
            </a:pPr>
            <a:r>
              <a:rPr lang="uk-UA" dirty="0"/>
              <a:t> Цифрові частотоміри представляють, мабуть, найчисленнішу групу серед цифрових вимірювальних приладів як в СНД, так і за кордоном. Ці прилади є високоточними, багатофункціональними вимірювальними приладами і знайшли широке застосування в самих різних галузях техніки.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4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772" y="4505620"/>
            <a:ext cx="8534400" cy="1507067"/>
          </a:xfrm>
        </p:spPr>
        <p:txBody>
          <a:bodyPr/>
          <a:lstStyle/>
          <a:p>
            <a:r>
              <a:rPr lang="uk-UA" dirty="0" smtClean="0"/>
              <a:t>Основні характеристики приладу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Діапазон частот: 0.01Гц…50МГц</a:t>
            </a:r>
          </a:p>
          <a:p>
            <a:r>
              <a:rPr lang="uk-UA" dirty="0" smtClean="0"/>
              <a:t>Чутливість: 250 </a:t>
            </a:r>
            <a:r>
              <a:rPr lang="uk-UA" dirty="0" err="1" smtClean="0"/>
              <a:t>мВ</a:t>
            </a:r>
            <a:endParaRPr lang="uk-UA" dirty="0" smtClean="0"/>
          </a:p>
          <a:p>
            <a:r>
              <a:rPr lang="uk-UA" dirty="0" smtClean="0"/>
              <a:t>Живлення: 220 В</a:t>
            </a:r>
          </a:p>
          <a:p>
            <a:r>
              <a:rPr lang="uk-UA" dirty="0" smtClean="0"/>
              <a:t>Автоматичне визначення діапазону вимірювання</a:t>
            </a:r>
          </a:p>
          <a:p>
            <a:r>
              <a:rPr lang="uk-UA" dirty="0" smtClean="0"/>
              <a:t>Запам’ятовування останнього </a:t>
            </a:r>
            <a:r>
              <a:rPr lang="uk-UA" dirty="0" err="1" smtClean="0"/>
              <a:t>розультату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68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Структурна схема </a:t>
            </a:r>
            <a:endParaRPr lang="ru-RU" dirty="0"/>
          </a:p>
        </p:txBody>
      </p:sp>
      <p:pic>
        <p:nvPicPr>
          <p:cNvPr id="4" name="Объект 3" descr="AFA6~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34"/>
          <a:stretch>
            <a:fillRect/>
          </a:stretch>
        </p:blipFill>
        <p:spPr bwMode="auto">
          <a:xfrm>
            <a:off x="2304288" y="265176"/>
            <a:ext cx="8028432" cy="4151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404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452" y="5529748"/>
            <a:ext cx="8534400" cy="1507067"/>
          </a:xfrm>
        </p:spPr>
        <p:txBody>
          <a:bodyPr/>
          <a:lstStyle/>
          <a:p>
            <a:r>
              <a:rPr lang="uk-UA" dirty="0" smtClean="0"/>
              <a:t>Схема електрична принципова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0074" y="118872"/>
            <a:ext cx="8621926" cy="531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3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5350933"/>
            <a:ext cx="8534400" cy="1507067"/>
          </a:xfrm>
        </p:spPr>
        <p:txBody>
          <a:bodyPr/>
          <a:lstStyle/>
          <a:p>
            <a:r>
              <a:rPr lang="uk-UA" dirty="0" smtClean="0"/>
              <a:t>Плата друкована (основна)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056"/>
            <a:ext cx="8900931" cy="549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30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5548" y="5350933"/>
            <a:ext cx="8534400" cy="1507067"/>
          </a:xfrm>
        </p:spPr>
        <p:txBody>
          <a:bodyPr/>
          <a:lstStyle/>
          <a:p>
            <a:r>
              <a:rPr lang="uk-UA" dirty="0" smtClean="0"/>
              <a:t>Плата друкована (індикація)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13" y="108166"/>
            <a:ext cx="11496305" cy="546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35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50933"/>
            <a:ext cx="8534400" cy="1507067"/>
          </a:xfrm>
        </p:spPr>
        <p:txBody>
          <a:bodyPr/>
          <a:lstStyle/>
          <a:p>
            <a:r>
              <a:rPr lang="uk-UA" dirty="0" smtClean="0"/>
              <a:t>Складальне креслення (основне)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992" y="1"/>
            <a:ext cx="8892007" cy="559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7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444" y="5145700"/>
            <a:ext cx="8534400" cy="1507067"/>
          </a:xfrm>
        </p:spPr>
        <p:txBody>
          <a:bodyPr/>
          <a:lstStyle/>
          <a:p>
            <a:r>
              <a:rPr lang="uk-UA" dirty="0" smtClean="0"/>
              <a:t>Складальне креслення (індикація)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74" y="0"/>
            <a:ext cx="11149026" cy="48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6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</TotalTime>
  <Words>51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Основні характеристики приладу</vt:lpstr>
      <vt:lpstr>Структурна схема </vt:lpstr>
      <vt:lpstr>Схема електрична принципова</vt:lpstr>
      <vt:lpstr>Плата друкована (основна)</vt:lpstr>
      <vt:lpstr>Плата друкована (індикація)</vt:lpstr>
      <vt:lpstr>Складальне креслення (основне)</vt:lpstr>
      <vt:lpstr>Складальне креслення (індикація)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</dc:title>
  <dc:creator>Алексей Попов</dc:creator>
  <cp:lastModifiedBy>Алексей Попов</cp:lastModifiedBy>
  <cp:revision>4</cp:revision>
  <dcterms:created xsi:type="dcterms:W3CDTF">2015-06-16T21:17:25Z</dcterms:created>
  <dcterms:modified xsi:type="dcterms:W3CDTF">2015-06-16T21:49:15Z</dcterms:modified>
</cp:coreProperties>
</file>