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90" y="-19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772DD1-2B4A-41FF-9A2D-C0F7F785FA0E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F2C597-9909-442A-BECA-93C73EBEC9F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F2C597-9909-442A-BECA-93C73EBEC9F2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____Microsoft_Office_Word1.docx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7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406" y="2571744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Блокувач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системи мобільного зв'язку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238092" y="163538"/>
          <a:ext cx="9512300" cy="6837362"/>
        </p:xfrm>
        <a:graphic>
          <a:graphicData uri="http://schemas.openxmlformats.org/presentationml/2006/ole">
            <p:oleObj spid="_x0000_s1029" name="Документ" r:id="rId4" imgW="10295240" imgH="7446335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298484" y="92100"/>
          <a:ext cx="9512300" cy="6837362"/>
        </p:xfrm>
        <a:graphic>
          <a:graphicData uri="http://schemas.openxmlformats.org/presentationml/2006/ole">
            <p:oleObj spid="_x0000_s16386" name="Документ" r:id="rId3" imgW="10314307" imgH="741422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238092" y="92100"/>
          <a:ext cx="9512300" cy="6837362"/>
        </p:xfrm>
        <a:graphic>
          <a:graphicData uri="http://schemas.openxmlformats.org/presentationml/2006/ole">
            <p:oleObj spid="_x0000_s17410" name="Документ" r:id="rId3" imgW="10314307" imgH="741422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309530" y="92100"/>
          <a:ext cx="9512300" cy="6837362"/>
        </p:xfrm>
        <a:graphic>
          <a:graphicData uri="http://schemas.openxmlformats.org/presentationml/2006/ole">
            <p:oleObj spid="_x0000_s18434" name="Документ" r:id="rId3" imgW="10314307" imgH="741422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238092" y="142852"/>
          <a:ext cx="9512300" cy="6837362"/>
        </p:xfrm>
        <a:graphic>
          <a:graphicData uri="http://schemas.openxmlformats.org/presentationml/2006/ole">
            <p:oleObj spid="_x0000_s19458" name="Документ" r:id="rId3" imgW="10314307" imgH="741422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298484" y="142852"/>
          <a:ext cx="9512300" cy="6837362"/>
        </p:xfrm>
        <a:graphic>
          <a:graphicData uri="http://schemas.openxmlformats.org/presentationml/2006/ole">
            <p:oleObj spid="_x0000_s20482" name="Документ" r:id="rId3" imgW="10314307" imgH="741422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298484" y="92100"/>
          <a:ext cx="9512300" cy="6837362"/>
        </p:xfrm>
        <a:graphic>
          <a:graphicData uri="http://schemas.openxmlformats.org/presentationml/2006/ole">
            <p:oleObj spid="_x0000_s21506" name="Документ" r:id="rId3" imgW="10314307" imgH="7414223" progId="Word.Document.12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</Words>
  <PresentationFormat>Лист A4 (210x297 мм)</PresentationFormat>
  <Paragraphs>2</Paragraphs>
  <Slides>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Документ Microsoft Office Word</vt:lpstr>
      <vt:lpstr>Блокувач системи мобільного зв'язку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13</cp:revision>
  <dcterms:modified xsi:type="dcterms:W3CDTF">2015-05-12T17:54:16Z</dcterms:modified>
</cp:coreProperties>
</file>