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60" r:id="rId5"/>
    <p:sldId id="261" r:id="rId6"/>
    <p:sldId id="263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D2EA36-3AC4-4382-81B5-4B700207470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C2855A-776A-4F7D-80B3-0A4E25DAD1E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6FCD01-0344-4A37-9032-E8A4EC392A9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43F68D-E49E-4B8D-82E1-F691221C571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404661-D917-410B-8B20-167580C9606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A54115-DEF6-493C-A873-0F531E2D8D1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018832-C4D6-4F90-BBBB-2548EA8E819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BED22C-1279-42A0-A63A-50C13392AE2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9DA571-FC95-40A2-9DB9-9DAB4F99D4E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0D9A84-7154-4584-AF37-DDDB36298A6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22815B-5E83-4D3A-985B-488E1FA9A65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B070D3E-C47C-48AB-978F-A83BAC5C8F02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755650" y="260350"/>
            <a:ext cx="7848600" cy="5663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endParaRPr lang="uk-UA" sz="2000" i="1" dirty="0" smtClean="0">
              <a:latin typeface="+mj-lt"/>
            </a:endParaRPr>
          </a:p>
          <a:p>
            <a:pPr algn="ctr"/>
            <a:endParaRPr lang="ru-RU" sz="2400" b="1" dirty="0">
              <a:latin typeface="+mj-lt"/>
            </a:endParaRPr>
          </a:p>
          <a:p>
            <a:pPr algn="ctr"/>
            <a:endParaRPr lang="ru-RU" sz="2400" b="1" dirty="0" smtClean="0">
              <a:latin typeface="+mj-lt"/>
            </a:endParaRPr>
          </a:p>
          <a:p>
            <a:pPr algn="ctr"/>
            <a:r>
              <a:rPr lang="ru-RU" sz="2400" b="1" dirty="0" smtClean="0">
                <a:latin typeface="+mj-lt"/>
              </a:rPr>
              <a:t>СИСТЕМА ПЕРЕДАЧІ ДАНИХ </a:t>
            </a:r>
          </a:p>
          <a:p>
            <a:pPr algn="ctr"/>
            <a:r>
              <a:rPr lang="ru-RU" sz="2400" b="1" dirty="0" smtClean="0">
                <a:latin typeface="+mj-lt"/>
              </a:rPr>
              <a:t>БЕЗПІЛОТНОГО ЛІТАЛЬНОГО АПАРАТА</a:t>
            </a:r>
            <a:endParaRPr lang="en-US" dirty="0" smtClean="0">
              <a:latin typeface="+mj-lt"/>
            </a:endParaRPr>
          </a:p>
          <a:p>
            <a:pPr algn="ctr"/>
            <a:r>
              <a:rPr lang="ru-RU" dirty="0" smtClean="0">
                <a:latin typeface="+mj-lt"/>
              </a:rPr>
              <a:t>08-34.ДП.01</a:t>
            </a:r>
            <a:r>
              <a:rPr lang="en-US" dirty="0" smtClean="0">
                <a:latin typeface="+mj-lt"/>
              </a:rPr>
              <a:t>1</a:t>
            </a:r>
            <a:r>
              <a:rPr lang="ru-RU" dirty="0" smtClean="0">
                <a:latin typeface="+mj-lt"/>
              </a:rPr>
              <a:t>.00.000 </a:t>
            </a:r>
            <a:r>
              <a:rPr lang="ru-RU" dirty="0" smtClean="0">
                <a:latin typeface="+mj-lt"/>
              </a:rPr>
              <a:t>ПЗ</a:t>
            </a:r>
            <a:endParaRPr lang="ru-RU" dirty="0">
              <a:latin typeface="+mj-lt"/>
            </a:endParaRPr>
          </a:p>
          <a:p>
            <a:pPr algn="ctr"/>
            <a:endParaRPr lang="ru-RU" sz="2400" b="1" dirty="0">
              <a:latin typeface="+mj-lt"/>
            </a:endParaRPr>
          </a:p>
          <a:p>
            <a:pPr algn="ctr"/>
            <a:endParaRPr lang="ru-RU" sz="2400" dirty="0">
              <a:latin typeface="+mj-lt"/>
            </a:endParaRPr>
          </a:p>
          <a:p>
            <a:pPr algn="ctr"/>
            <a:r>
              <a:rPr lang="uk-UA" dirty="0" smtClean="0">
                <a:latin typeface="+mj-lt"/>
              </a:rPr>
              <a:t>дипломний проект </a:t>
            </a:r>
          </a:p>
          <a:p>
            <a:pPr algn="ctr"/>
            <a:r>
              <a:rPr lang="uk-UA" dirty="0" smtClean="0">
                <a:latin typeface="+mj-lt"/>
              </a:rPr>
              <a:t>за </a:t>
            </a:r>
            <a:r>
              <a:rPr lang="uk-UA" dirty="0" smtClean="0">
                <a:latin typeface="+mj-lt"/>
              </a:rPr>
              <a:t>спеціальністю 7.05090102 – Апаратура радіозв’язку, </a:t>
            </a:r>
            <a:br>
              <a:rPr lang="uk-UA" dirty="0" smtClean="0">
                <a:latin typeface="+mj-lt"/>
              </a:rPr>
            </a:br>
            <a:r>
              <a:rPr lang="uk-UA" dirty="0" smtClean="0">
                <a:latin typeface="+mj-lt"/>
              </a:rPr>
              <a:t>радіомовлення і телебачення</a:t>
            </a:r>
          </a:p>
          <a:p>
            <a:pPr algn="ctr"/>
            <a:endParaRPr lang="ru-RU" sz="2400" b="1" dirty="0">
              <a:latin typeface="+mj-lt"/>
            </a:endParaRPr>
          </a:p>
          <a:p>
            <a:pPr algn="ctr"/>
            <a:r>
              <a:rPr lang="uk-UA" dirty="0" smtClean="0">
                <a:latin typeface="+mj-lt"/>
              </a:rPr>
              <a:t>Керівник – </a:t>
            </a:r>
            <a:r>
              <a:rPr lang="uk-UA" dirty="0" err="1" smtClean="0">
                <a:latin typeface="+mj-lt"/>
              </a:rPr>
              <a:t>к.т.н</a:t>
            </a:r>
            <a:r>
              <a:rPr lang="uk-UA" dirty="0" smtClean="0">
                <a:latin typeface="+mj-lt"/>
              </a:rPr>
              <a:t>. </a:t>
            </a:r>
            <a:r>
              <a:rPr lang="uk-UA" dirty="0" err="1" smtClean="0">
                <a:latin typeface="+mj-lt"/>
              </a:rPr>
              <a:t>Кичак</a:t>
            </a:r>
            <a:r>
              <a:rPr lang="uk-UA" dirty="0" smtClean="0">
                <a:latin typeface="+mj-lt"/>
              </a:rPr>
              <a:t> В.В.</a:t>
            </a:r>
            <a:endParaRPr lang="uk-UA" dirty="0">
              <a:latin typeface="+mj-lt"/>
            </a:endParaRPr>
          </a:p>
          <a:p>
            <a:pPr algn="ctr"/>
            <a:r>
              <a:rPr lang="uk-UA" dirty="0">
                <a:latin typeface="+mj-lt"/>
              </a:rPr>
              <a:t>Розробив студент гр. </a:t>
            </a:r>
            <a:r>
              <a:rPr lang="uk-UA" dirty="0" smtClean="0">
                <a:latin typeface="+mj-lt"/>
              </a:rPr>
              <a:t>РЗ-14сп з/в</a:t>
            </a:r>
          </a:p>
          <a:p>
            <a:pPr algn="ctr"/>
            <a:r>
              <a:rPr lang="uk-UA" b="1" dirty="0" smtClean="0">
                <a:latin typeface="+mj-lt"/>
              </a:rPr>
              <a:t>Левицький О.Л.</a:t>
            </a:r>
            <a:endParaRPr lang="uk-UA" b="1" dirty="0">
              <a:latin typeface="+mj-lt"/>
            </a:endParaRPr>
          </a:p>
          <a:p>
            <a:pPr algn="r"/>
            <a:endParaRPr lang="ru-RU" sz="2400" dirty="0">
              <a:latin typeface="+mj-lt"/>
            </a:endParaRPr>
          </a:p>
          <a:p>
            <a:pPr algn="ctr">
              <a:spcBef>
                <a:spcPct val="50000"/>
              </a:spcBef>
            </a:pPr>
            <a:r>
              <a:rPr lang="ru-RU" sz="1600" dirty="0">
                <a:latin typeface="+mj-lt"/>
              </a:rPr>
              <a:t>В</a:t>
            </a:r>
            <a:r>
              <a:rPr lang="uk-UA" sz="1600" dirty="0" err="1">
                <a:latin typeface="+mj-lt"/>
              </a:rPr>
              <a:t>інниця</a:t>
            </a:r>
            <a:r>
              <a:rPr lang="uk-UA" sz="1600" dirty="0">
                <a:latin typeface="+mj-lt"/>
              </a:rPr>
              <a:t> ВНТУ </a:t>
            </a:r>
            <a:r>
              <a:rPr lang="uk-UA" sz="1600" dirty="0" smtClean="0">
                <a:latin typeface="+mj-lt"/>
              </a:rPr>
              <a:t>2015</a:t>
            </a:r>
            <a:endParaRPr lang="ru-RU" sz="16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251520" y="765175"/>
            <a:ext cx="864096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/>
              <a:t>Блок-схема</a:t>
            </a:r>
            <a:endParaRPr lang="ru-RU" sz="2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364958"/>
            <a:ext cx="8532440" cy="5232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251520" y="5852120"/>
            <a:ext cx="864096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/>
              <a:t>Схема </a:t>
            </a:r>
            <a:r>
              <a:rPr lang="ru-RU" sz="2400" b="1" dirty="0" err="1"/>
              <a:t>електрична</a:t>
            </a:r>
            <a:r>
              <a:rPr lang="ru-RU" sz="2400" b="1" dirty="0"/>
              <a:t> </a:t>
            </a:r>
            <a:r>
              <a:rPr lang="ru-RU" sz="2400" b="1" dirty="0" err="1"/>
              <a:t>принципова</a:t>
            </a:r>
            <a:endParaRPr lang="ru-RU" sz="24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32048"/>
            <a:ext cx="8822856" cy="5085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81112"/>
            <a:ext cx="8496944" cy="6116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5724128" y="5589240"/>
            <a:ext cx="302433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latin typeface="+mj-lt"/>
              </a:rPr>
              <a:t>Плата </a:t>
            </a:r>
            <a:r>
              <a:rPr lang="ru-RU" sz="2400" b="1" dirty="0" err="1">
                <a:latin typeface="+mj-lt"/>
              </a:rPr>
              <a:t>друкована</a:t>
            </a:r>
            <a:endParaRPr lang="ru-RU" sz="24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8062126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644008" y="4797152"/>
            <a:ext cx="367240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err="1" smtClean="0"/>
              <a:t>Моделювання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23528" y="620688"/>
            <a:ext cx="849694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sz="2400" b="1" dirty="0" smtClean="0"/>
              <a:t>Приймання та обробка </a:t>
            </a:r>
            <a:r>
              <a:rPr lang="uk-UA" sz="2400" b="1" dirty="0" smtClean="0"/>
              <a:t>даних з </a:t>
            </a:r>
            <a:r>
              <a:rPr lang="uk-UA" sz="2400" b="1" dirty="0" smtClean="0"/>
              <a:t>безпілотного літального апарата</a:t>
            </a:r>
            <a:endParaRPr lang="ru-RU" sz="2400" b="1" dirty="0"/>
          </a:p>
        </p:txBody>
      </p:sp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2106985"/>
            <a:ext cx="8847799" cy="3698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34</Words>
  <Application>Microsoft Office PowerPoint</Application>
  <PresentationFormat>Экран (4:3)</PresentationFormat>
  <Paragraphs>21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The Earth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Fhloston-Duron</dc:creator>
  <cp:lastModifiedBy>Dima</cp:lastModifiedBy>
  <cp:revision>18</cp:revision>
  <dcterms:created xsi:type="dcterms:W3CDTF">2008-06-09T08:00:03Z</dcterms:created>
  <dcterms:modified xsi:type="dcterms:W3CDTF">2015-06-17T14:06:30Z</dcterms:modified>
</cp:coreProperties>
</file>