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9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1571612"/>
            <a:ext cx="8420100" cy="2028839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ПЕРЕДАВАЧ СИСТЕМИ СТІЛЬНИКОВОГО ЗВЯЗКУ </a:t>
            </a:r>
            <a:r>
              <a:rPr lang="en-US" dirty="0" smtClean="0"/>
              <a:t>GSM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457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637" y="89462"/>
            <a:ext cx="9543709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075" y="89462"/>
            <a:ext cx="9543709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402" y="142852"/>
            <a:ext cx="9432382" cy="6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0238" y="127148"/>
            <a:ext cx="8429108" cy="6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101" y="0"/>
            <a:ext cx="9345121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398" y="89462"/>
            <a:ext cx="9515948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</Words>
  <PresentationFormat>Лист A4 (210x297 мм)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ПЕРЕДАВАЧ СИСТЕМИ СТІЛЬНИКОВОГО ЗВЯЗКУ GSM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ПЕРЕДАВАЧ СИСТЕМИ СТІЛЬНИКОВОГО ЗВЯЗКУ GSM </dc:title>
  <cp:lastModifiedBy>Admin</cp:lastModifiedBy>
  <cp:revision>13</cp:revision>
  <dcterms:modified xsi:type="dcterms:W3CDTF">2015-06-10T11:55:13Z</dcterms:modified>
</cp:coreProperties>
</file>