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3" r:id="rId7"/>
    <p:sldId id="272" r:id="rId8"/>
    <p:sldId id="267" r:id="rId9"/>
    <p:sldId id="262" r:id="rId10"/>
    <p:sldId id="275" r:id="rId11"/>
    <p:sldId id="266" r:id="rId12"/>
    <p:sldId id="268" r:id="rId13"/>
    <p:sldId id="279" r:id="rId14"/>
    <p:sldId id="269" r:id="rId15"/>
    <p:sldId id="276" r:id="rId16"/>
    <p:sldId id="278" r:id="rId17"/>
    <p:sldId id="277" r:id="rId18"/>
    <p:sldId id="270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85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B1C82"/>
    <a:srgbClr val="240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>
        <p:scale>
          <a:sx n="70" d="100"/>
          <a:sy n="70" d="100"/>
        </p:scale>
        <p:origin x="-1386" y="-246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6DE48-A500-4D43-8DB1-DB3454DAFA34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49DE6-2A33-41B0-84EB-AF6CE7949F5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463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7C537-7CA5-48ED-8312-D79BB176F5DF}" type="datetimeFigureOut">
              <a:rPr lang="ru-RU" smtClean="0"/>
              <a:pPr/>
              <a:t>16.11.2015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92E3A-D038-4842-8E6D-232C6491AC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7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2E3A-D038-4842-8E6D-232C6491ACE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331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2E3A-D038-4842-8E6D-232C6491ACE4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949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92E3A-D038-4842-8E6D-232C6491ACE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3FD4-CBA5-42CA-AE7F-388F950298CF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82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EB6C-3C75-42B3-8313-8EB59F0DE5BC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14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7A389-38F6-4CD1-9B9B-717AF57619BB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734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6CA4-77FA-4D06-8BF3-0864EA834738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732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F1A-2603-424D-BC15-FE3CFAEFA611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476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3F39-91DC-4810-972F-E79FD3A30996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265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9786-40D7-459D-B699-31EDD8E8B45C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347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A61F-10B7-4860-92F8-ED4C9B173740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41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F07-AE3E-4A0A-AB49-CE40B1C6E914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67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069B4-DB34-403D-9933-66B34E090D0A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05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3B1E-4113-4958-A085-787666DF53AA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47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C4EA-7B3A-4854-8B8C-984AB9DC1CFD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36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2E87E-EFE6-4B0B-867A-6E400401944E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25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91AA-84A4-435C-8C95-2C5FC8CF51AC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35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E568-13F0-465D-A984-A233FD9ABB31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006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F6EF-A4C9-47BF-9430-F2709675F0AB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46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A4C62-EECB-4283-B9B1-A8545812D75C}" type="datetime1">
              <a:rPr lang="ru-RU" smtClean="0"/>
              <a:t>16.11.2015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9750F1-9D0B-4DD6-8EE0-F0FDA20871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42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  <p:sldLayoutId id="2147484128" r:id="rId12"/>
    <p:sldLayoutId id="2147484129" r:id="rId13"/>
    <p:sldLayoutId id="2147484130" r:id="rId14"/>
    <p:sldLayoutId id="2147484131" r:id="rId15"/>
    <p:sldLayoutId id="214748413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conf.vntu.edu.ua/allvntu/2013/ineek/txt/yur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3" y="2156347"/>
            <a:ext cx="9144000" cy="197892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 </a:t>
            </a: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b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ПОБУТОВИХ</a:t>
            </a:r>
            <a:b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БУДІВЕЛЬНИХ </a:t>
            </a: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 ТА ПЕРЕРОБКА ВІДХОДІВ БУДІВНИЦТВА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4" y="177422"/>
            <a:ext cx="9143999" cy="736207"/>
          </a:xfrm>
        </p:spPr>
        <p:txBody>
          <a:bodyPr>
            <a:noAutofit/>
          </a:bodyPr>
          <a:lstStyle/>
          <a:p>
            <a:pPr algn="ctr"/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 університет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5654" y="1401200"/>
            <a:ext cx="416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Рівера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Румянцева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Лариса Миколаївна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1515" y="4790349"/>
            <a:ext cx="488589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Науковий  керівник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Петрук Роман Васильович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br>
              <a:rPr lang="uk-UA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89862" y="6264323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інниця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87375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9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599"/>
            <a:ext cx="7633649" cy="5504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робка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будівельних відходів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8" y="1241946"/>
            <a:ext cx="7833814" cy="5322627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Будівельні відходи утворюються при новому будівництві, знесенні та реконструкції будівель і споруд, при виробництві будівельних матеріалів, деталей і конструкцій, ремонті та модернізації.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Загалом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усі будівельні відходи складаються з таких продуктів, як: бетон та залізобетон, цегла, метал, ґрунт, пісок, дерево, скло,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гіпсокартон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, пластмаса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асфальтобетон.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В даний час будівельні відходи підлягають вторинній переробці або їх вивозять на полігони та звалища. Перероблені будівельні відходи мають досить широке застосування, а саме: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овторне будівництво;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емонт доріг;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асипка болотистих місцевостей;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тримання високоякісного щебеню;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тримання скловолокна та піноскла;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78192" y="6498000"/>
            <a:ext cx="515682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254758"/>
            <a:ext cx="6347713" cy="809767"/>
          </a:xfrm>
        </p:spPr>
        <p:txBody>
          <a:bodyPr>
            <a:norm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 заміни шкідливих матеріалів більш безпечними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82" y="1820000"/>
            <a:ext cx="7076396" cy="321799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87374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55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671" y="473124"/>
            <a:ext cx="6427385" cy="35939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 чистий будинок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78" y="1337482"/>
            <a:ext cx="6845387" cy="454470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73728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281" y="-11185"/>
            <a:ext cx="6347713" cy="454925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Різновиди екологічно чистих будинків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straw-house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05" y="4019550"/>
            <a:ext cx="38100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 descr="derevianniy-sr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42" y="767535"/>
            <a:ext cx="3809999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emp_Hou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0706" y="811769"/>
            <a:ext cx="3809999" cy="2838449"/>
          </a:xfrm>
          <a:prstGeom prst="rect">
            <a:avLst/>
          </a:prstGeom>
          <a:noFill/>
        </p:spPr>
      </p:pic>
      <p:pic>
        <p:nvPicPr>
          <p:cNvPr id="7" name="Picture 4" descr="eco_hanson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41" y="4019550"/>
            <a:ext cx="3809999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4541" y="409965"/>
            <a:ext cx="2175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дерева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38699" y="466487"/>
            <a:ext cx="2398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онопляний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4542" y="3640389"/>
            <a:ext cx="2823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Цегляний будинок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38699" y="365021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яний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будинок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81478" y="6482686"/>
            <a:ext cx="493295" cy="375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60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8596668" cy="327546"/>
          </a:xfrm>
        </p:spPr>
        <p:txBody>
          <a:bodyPr>
            <a:normAutofit fontScale="90000"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екологічно чистого будинку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" t="4742" r="6482" b="3505"/>
          <a:stretch/>
        </p:blipFill>
        <p:spPr>
          <a:xfrm>
            <a:off x="-109182" y="313899"/>
            <a:ext cx="9253182" cy="654410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79977" y="6660107"/>
            <a:ext cx="464024" cy="1978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42" y="232013"/>
            <a:ext cx="6801136" cy="641444"/>
          </a:xfrm>
        </p:spPr>
        <p:txBody>
          <a:bodyPr>
            <a:normAutofit/>
          </a:bodyPr>
          <a:lstStyle/>
          <a:p>
            <a:pPr marL="0" indent="0" algn="ctr"/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СТАН І ПЕРСПЕКТИВИ РОЗВИТКУ РИНКУ БУДІВЕЛЬНИХ МАТЕРІАЛІВ В УКРАЇНІ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712" y="1255594"/>
            <a:ext cx="7210569" cy="4844955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Промисловість </a:t>
            </a: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будівельних матеріалів  є великою складовою економіки будь-якої країни. Ця галузь, будучи основною матеріальною базою для будівельного комплексу, істотно впливає на темпи зростання в інших галузях економіки і соціально-економічний стан суспільства в цілому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сьогоднішній день ринок будівельних матеріалів в Україні має такі основні проблеми і перспективи розвитку: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необхідність в технічному переоснащенні  службових підприємств;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модернізація транспортування будівельних матеріалів і його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здешевлення;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впровадження безвідходного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виробництва;</a:t>
            </a:r>
            <a:endParaRPr lang="uk-UA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60080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42" y="232013"/>
            <a:ext cx="6801136" cy="641444"/>
          </a:xfrm>
        </p:spPr>
        <p:txBody>
          <a:bodyPr>
            <a:normAutofit/>
          </a:bodyPr>
          <a:lstStyle/>
          <a:p>
            <a:pPr marL="0" indent="0" algn="ctr"/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СТАН І ПЕРСПЕКТИВИ РОЗВИТКУ РИНКУ БУДІВЕЛЬНИХ МАТЕРІАЛІВ В УКРАЇНІ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713" y="1228299"/>
            <a:ext cx="7155978" cy="4558352"/>
          </a:xfrm>
        </p:spPr>
        <p:txBody>
          <a:bodyPr>
            <a:normAutofit fontScale="32500" lnSpcReduction="20000"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вторинних ресурсів з метою економії палива і сировини;</a:t>
            </a:r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удосконалення структури виробництва цементної продукції – збільшення випуску високосортного цементу;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утилізація відходів виробництва;</a:t>
            </a:r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повне використання маси гірських порід;</a:t>
            </a:r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переробка будівельних матеріалів завдяки використанню лазерної техніки;</a:t>
            </a:r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урізноманітнення асортименту будівельного скла;</a:t>
            </a:r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будівельних</a:t>
            </a:r>
            <a:r>
              <a:rPr lang="ru-RU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технологій;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uk-UA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широке </a:t>
            </a:r>
            <a:r>
              <a:rPr lang="uk-UA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місцевої сировини</a:t>
            </a:r>
            <a:r>
              <a:rPr lang="ru-RU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87375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57" y="609600"/>
            <a:ext cx="6741994" cy="837063"/>
          </a:xfrm>
        </p:spPr>
        <p:txBody>
          <a:bodyPr/>
          <a:lstStyle/>
          <a:p>
            <a:pPr algn="ctr"/>
            <a:r>
              <a:rPr lang="uk-UA" b="1" dirty="0"/>
              <a:t>Наукова </a:t>
            </a:r>
            <a:r>
              <a:rPr lang="uk-UA" b="1" dirty="0" smtClean="0"/>
              <a:t>новизна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774210"/>
            <a:ext cx="7074091" cy="4267154"/>
          </a:xfrm>
        </p:spPr>
        <p:txBody>
          <a:bodyPr>
            <a:normAutofit fontScale="92500"/>
          </a:bodyPr>
          <a:lstStyle/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Дістало </a:t>
            </a: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подальшого розвитку наукове обґрунтування зростання рівня екологічного ризику для населення, яке проживає в приміщеннях, що побудовані з небезпечних будівельних матеріалів, що дозволило удосконалити модель екологічно-чистого будинку та мінімізувати вплив на довкілля.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Дістало подальшого розвитку дослідження шляхів екологічно безпечної переробки існуючих будівельних матеріалів, що дозволило підвищити рівень екологічної безпеки у сфері повторного використання відходів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US" sz="2200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hlinkClick r:id="rId2"/>
              </a:rPr>
              <a:t>conf.vntu.edu.ua/allvntu/2013/ineek/txt/yur.pdf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US" sz="22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http://kvaternuksm.vk.vntu.edu.ua/file/statti/2013/cab56af635ee14ef89d45ce893a99a4d.pdf</a:t>
            </a:r>
            <a:endParaRPr lang="ru-RU" sz="2200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87375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3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960" y="1"/>
            <a:ext cx="6972080" cy="750626"/>
          </a:xfrm>
        </p:spPr>
        <p:txBody>
          <a:bodyPr>
            <a:normAutofit/>
          </a:bodyPr>
          <a:lstStyle/>
          <a:p>
            <a:pPr algn="ctr"/>
            <a:r>
              <a:rPr lang="uk-UA" b="1" dirty="0"/>
              <a:t>ВИСНОВКИ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2" y="559558"/>
            <a:ext cx="8447965" cy="6298442"/>
          </a:xfrm>
        </p:spPr>
        <p:txBody>
          <a:bodyPr numCol="1">
            <a:no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магістерській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дипломній роботі було визначено рівень екологічної безпеки побутових будівельних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матеріалів..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 дана загальна  характеристика побутових будівельних матеріалів, їх складу, процесу виробництва. Розглянуто методи дослідження та випробовування будівельних матеріалів, критерії якості, та відповідності їх до екологічних нормативних показників.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 було досліджено вплив будматеріалів на здоров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людини та на навколишнє природне середовище. Було виявлено, які отруйні та токсичні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речовини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знаходяться в будівельних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матеріалах..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результаті дослідження було виявлено, що найбільш сприятливими для оточення  в побуті є матеріали з дерева, скла та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кераміки, а 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найбільший негативний вплив мають такі будівельні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матеріали, як:пластик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його хімічні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сполуки, лакофарбові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Крім того в роботі було  розглянуто процес переробки та утилізації будівельних відходів. Виявлено що більшість будівельних відходів просто вивозяться на сміттєзвалища, лише деяка частка з них відправляється на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вторинну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переробку або використовується для ремонту доріг в болотистих місцевостях,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 знову використовуються для будівництва.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роботі було запропоновано екологічно чисті матеріали, які можна використовувати для будівництва будинку та використання в побуті. Розглянуто види екологічно чистих будинків. Найбільш практичним є будинок з цегли,такий будинок є екологічно чистим, міцним та довговічним,також досить практичним є будинок з дерева.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 в роботі було запропоновано проект екологічно чистого будинку,матеріали, які можуть використовуватись в ньому, та технології, які дозволяють економно та ефективно забезпечувати будинок всіма зручностями.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Було досліджено стан і перспективи розвитку будівельних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матеріалів.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 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промисловості будівельних матеріалів на сьогодні характеризується збільшенням обсягів виробництва, зростанням цін на будівельну продукцію, низькою рентабельністю підприємств і нестабільністю економічної ситуації.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18831" y="6498000"/>
            <a:ext cx="432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143" y="1195316"/>
            <a:ext cx="6347713" cy="4467367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73727" y="6498000"/>
            <a:ext cx="432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666" y="675249"/>
            <a:ext cx="8596668" cy="935187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26" y="1323834"/>
            <a:ext cx="8221020" cy="4612942"/>
          </a:xfrm>
        </p:spPr>
        <p:txBody>
          <a:bodyPr>
            <a:no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У середньому кожен житель індустріально розвиненої країни проводить близько 90 відсотків свого часу в приміщенні. Внутрішні рівні забруднюючих речовин зазвичай в два-п'ять разів вище, і іноді більш ніж у 100 разів вище, ніж на відкритому повітрі. За даними ВООЗ більш ніж 30% комерційної та жилої нерухомості у світі небезпечні для людини через неякісне повітря всередині приміщень.</a:t>
            </a: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Тому, логічно, багатьох людей хвилює питання безпечності та екологічності матеріалів, з яких побудовані ці приміщення. Кожна людина при проведенні будівельних чи ремонтних робіт в своєму будинку замислюється над питанням вибору найкращих екологічно чистих матеріалів. Але часто прагнення економії зводить питання екологічних властивостей будматеріалів на другий план. </a:t>
            </a:r>
          </a:p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Питання екологічної безпеки житлових та робочих приміщень є надзвичайно актуальним.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73726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58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666" y="609600"/>
            <a:ext cx="8119707" cy="783102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63" y="1760561"/>
            <a:ext cx="7645715" cy="3439236"/>
          </a:xfrm>
        </p:spPr>
        <p:txBody>
          <a:bodyPr>
            <a:normAutofit fontScale="47500" lnSpcReduction="20000"/>
          </a:bodyPr>
          <a:lstStyle/>
          <a:p>
            <a:pPr marL="0" indent="457200" algn="just">
              <a:lnSpc>
                <a:spcPct val="120000"/>
              </a:lnSpc>
              <a:buNone/>
            </a:pP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uk-UA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дипломної роботи є </a:t>
            </a:r>
            <a:r>
              <a:rPr lang="uk-UA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оцінка </a:t>
            </a:r>
            <a:r>
              <a:rPr lang="uk-UA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шкідливого впливу різних побутових будівельних матеріалів на здоров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людей та навколишнє природне </a:t>
            </a:r>
            <a:r>
              <a:rPr lang="uk-UA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середовище і розробка рекомендацій по зменшенню цього впливу. 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Об’єктом</a:t>
            </a:r>
            <a:r>
              <a:rPr lang="uk-UA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даної роботи є побутові будівельні матеріали.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87374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1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1" y="609600"/>
            <a:ext cx="5254388" cy="727881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Задачі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087" y="1501254"/>
            <a:ext cx="7519206" cy="522709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Проаналізувати існуючі будівельні матеріали, що використовуються в сучасних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будівлях;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Проаналізувати будівельні матеріали, що використовувалися в будівлях 30-50 років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тому;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Проаналізувати склад та технології виробництва меблевих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 аналіз можливих методів дослідження матеріалів, які зустрічаються у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побуті;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Дослідити вплив на здоров’я людини основних побутових будівельних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Проаналізувати методи утилізації та переробки будівельних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матеріалів;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Розглянути найбільш сучасні технології екологічного будівництва та створити проект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екодому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допомогою сучасних екологічних розробок.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87374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21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769" y="363941"/>
            <a:ext cx="4894286" cy="700585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складові пластмас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Объект 2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39" y="1501254"/>
            <a:ext cx="6333347" cy="384866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73726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68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493" y="1"/>
            <a:ext cx="6005014" cy="504967"/>
          </a:xfrm>
        </p:spPr>
        <p:txBody>
          <a:bodyPr>
            <a:no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Технологічний процес меблевого виробництва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618" t="21510" r="34790" b="14252"/>
          <a:stretch/>
        </p:blipFill>
        <p:spPr>
          <a:xfrm>
            <a:off x="1607594" y="398462"/>
            <a:ext cx="5011570" cy="64595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22376" y="6264322"/>
            <a:ext cx="177421" cy="245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33015" y="327546"/>
            <a:ext cx="354842" cy="2866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4670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0"/>
            <a:ext cx="7449751" cy="750626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Найбільше на екологію повітря усередині приміщень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 будівельних матеріалів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50" y="1575026"/>
            <a:ext cx="6754770" cy="3707947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73726" y="6498000"/>
            <a:ext cx="360000" cy="360000"/>
          </a:xfrm>
        </p:spPr>
        <p:txBody>
          <a:bodyPr/>
          <a:lstStyle/>
          <a:p>
            <a:fld id="{7E9750F1-9D0B-4DD6-8EE0-F0FDA20871BB}" type="slidenum"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3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2582" y="4954137"/>
            <a:ext cx="4288199" cy="736979"/>
          </a:xfrm>
        </p:spPr>
        <p:txBody>
          <a:bodyPr>
            <a:no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4862001" y="5826540"/>
            <a:ext cx="4271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Сучасний будинок може бути побудований з безлічі шкідливих матеріалів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70043" y="6498000"/>
            <a:ext cx="360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66228" y="2109210"/>
            <a:ext cx="3277772" cy="1745337"/>
          </a:xfrm>
        </p:spPr>
        <p:txBody>
          <a:bodyPr>
            <a:noAutofit/>
          </a:bodyPr>
          <a:lstStyle/>
          <a:p>
            <a:pPr algn="ctr"/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137" y="0"/>
            <a:ext cx="9261137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27845" y="2483892"/>
            <a:ext cx="30161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Шкідливі речовини у будматеріалах можуть наносити значні ушкодження </a:t>
            </a:r>
            <a:r>
              <a:rPr lang="uk-UA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 людини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0F1-9D0B-4DD6-8EE0-F0FDA20871BB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715762" y="6518472"/>
            <a:ext cx="360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3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Другая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4A021"/>
      </a:accent1>
      <a:accent2>
        <a:srgbClr val="3F7818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6C911C"/>
      </a:hlink>
      <a:folHlink>
        <a:srgbClr val="739A29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3103</TotalTime>
  <Words>953</Words>
  <Application>Microsoft Office PowerPoint</Application>
  <PresentationFormat>Экран (4:3)</PresentationFormat>
  <Paragraphs>100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ЕКОЛОГІЧНА БЕЗПЕКА  ПОБУТОВИХ БУДІВЕЛЬНИХ МАТЕРІАЛІВ ТА ПЕРЕРОБКА ВІДХОДІВ БУДІВНИЦТВА</vt:lpstr>
      <vt:lpstr>Актуальність</vt:lpstr>
      <vt:lpstr>Мета та об’єкт досліджень</vt:lpstr>
      <vt:lpstr>Задачі</vt:lpstr>
      <vt:lpstr>Основні складові пластмас</vt:lpstr>
      <vt:lpstr>Технологічний процес меблевого виробництва</vt:lpstr>
      <vt:lpstr>Найбільше на екологію повітря усередині приміщень  впливає якість будівельних матеріалів</vt:lpstr>
      <vt:lpstr>Презентация PowerPoint</vt:lpstr>
      <vt:lpstr>Презентация PowerPoint</vt:lpstr>
      <vt:lpstr>Переробка будівельних відходів</vt:lpstr>
      <vt:lpstr>Рекомендації щодо заміни шкідливих матеріалів більш безпечними</vt:lpstr>
      <vt:lpstr>Екологічно чистий будинок </vt:lpstr>
      <vt:lpstr>Різновиди екологічно чистих будинків</vt:lpstr>
      <vt:lpstr>Проект екологічно чистого будинку</vt:lpstr>
      <vt:lpstr>СТАН І ПЕРСПЕКТИВИ РОЗВИТКУ РИНКУ БУДІВЕЛЬНИХ МАТЕРІАЛІВ В УКРАЇНІ</vt:lpstr>
      <vt:lpstr>СТАН І ПЕРСПЕКТИВИ РОЗВИТКУ РИНКУ БУДІВЕЛЬНИХ МАТЕРІАЛІВ В УКРАЇНІ</vt:lpstr>
      <vt:lpstr>Наукова новизна</vt:lpstr>
      <vt:lpstr>ВИСНОВКИ</vt:lpstr>
      <vt:lpstr>   ДЯКУЮ ЗА УВАГУ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еМАЧИН</dc:creator>
  <cp:lastModifiedBy>Лариса</cp:lastModifiedBy>
  <cp:revision>93</cp:revision>
  <dcterms:created xsi:type="dcterms:W3CDTF">2014-06-18T17:29:40Z</dcterms:created>
  <dcterms:modified xsi:type="dcterms:W3CDTF">2015-11-16T20:02:47Z</dcterms:modified>
</cp:coreProperties>
</file>