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0"/>
  </p:notesMasterIdLst>
  <p:sldIdLst>
    <p:sldId id="256" r:id="rId2"/>
    <p:sldId id="257" r:id="rId3"/>
    <p:sldId id="259" r:id="rId4"/>
    <p:sldId id="262" r:id="rId5"/>
    <p:sldId id="263" r:id="rId6"/>
    <p:sldId id="261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60" d="100"/>
          <a:sy n="60" d="100"/>
        </p:scale>
        <p:origin x="4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8F677-50B5-4CBE-A3CE-D71E29A9CCF2}" type="datetimeFigureOut">
              <a:rPr lang="en-US"/>
              <a:t>11/24/2015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2D8D7-DC91-48D9-A910-04AC83AA029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0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42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97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</a:rPr>
              <a:t>СЗІ - системи захисту інформації</a:t>
            </a:r>
          </a:p>
          <a:p>
            <a:r>
              <a:rPr lang="en-US">
                <a:latin typeface="Calibri"/>
              </a:rPr>
              <a:t>Можливість вертикальнного маштабування - збільшення кількості серверного обладнання при збулшенні навантаженості на ресурс</a:t>
            </a:r>
          </a:p>
          <a:p>
            <a:r>
              <a:rPr lang="en-US">
                <a:latin typeface="Calibri"/>
              </a:rPr>
              <a:t/>
            </a:r>
            <a:br>
              <a:rPr lang="en-US">
                <a:latin typeface="Calibri"/>
              </a:rPr>
            </a:br>
            <a:endParaRPr lang="en-US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6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7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77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52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2D8D7-DC91-48D9-A910-04AC83AA0296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3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8448"/>
            <a:ext cx="9111916" cy="325526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Розробка консолідованого інформаційного веб-ресурсу логістичного бізнесу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/>
              <a:t>студента групи КІН-14м</a:t>
            </a:r>
            <a:endParaRPr lang="uk-UA" dirty="0"/>
          </a:p>
          <a:p>
            <a:pPr algn="r"/>
            <a:r>
              <a:rPr lang="uk-UA" dirty="0"/>
              <a:t>Горбатюка Олексія Євгеновича</a:t>
            </a:r>
          </a:p>
        </p:txBody>
      </p:sp>
    </p:spTree>
    <p:extLst>
      <p:ext uri="{BB962C8B-B14F-4D97-AF65-F5344CB8AC3E}">
        <p14:creationId xmlns:p14="http://schemas.microsoft.com/office/powerpoint/2010/main" val="210530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42" y="769059"/>
            <a:ext cx="3416968" cy="754941"/>
          </a:xfrm>
        </p:spPr>
        <p:txBody>
          <a:bodyPr>
            <a:normAutofit/>
          </a:bodyPr>
          <a:lstStyle/>
          <a:p>
            <a:r>
              <a:rPr lang="uk-UA" sz="4000" b="1" dirty="0" smtClean="0"/>
              <a:t>Актуальність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433010" y="769058"/>
            <a:ext cx="8390022" cy="5302877"/>
          </a:xfrm>
        </p:spPr>
        <p:txBody>
          <a:bodyPr>
            <a:noAutofit/>
          </a:bodyPr>
          <a:lstStyle/>
          <a:p>
            <a:pPr algn="just"/>
            <a:r>
              <a:rPr lang="uk-UA" sz="3300" dirty="0"/>
              <a:t>Масштаби діяльності транспортно-експедиційних компаній досить широкі, а здатність цих підприємств залишатися на ринку і розвивати свою діяльність впродовж довгого періоду свідчить про ефективність та доцільність такої діяльності, тому розвиток транспортно-логістичного бізнесу в Україні є найважливішою задачею сьогодення.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-8020" y="3279649"/>
            <a:ext cx="3416968" cy="7549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b="0" kern="1200" spc="-1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441032" y="3456110"/>
            <a:ext cx="8390022" cy="26158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6879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77232"/>
            <a:ext cx="7315200" cy="9247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047" y="911952"/>
            <a:ext cx="7315200" cy="5179755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Метою </a:t>
            </a:r>
            <a:r>
              <a:rPr lang="ru-RU" sz="2800" dirty="0" err="1"/>
              <a:t>роботи</a:t>
            </a:r>
            <a:r>
              <a:rPr lang="ru-RU" sz="2800" dirty="0"/>
              <a:t> є </a:t>
            </a:r>
            <a:r>
              <a:rPr lang="ru-RU" sz="2800" dirty="0" err="1"/>
              <a:t>обґрунтування</a:t>
            </a:r>
            <a:r>
              <a:rPr lang="ru-RU" sz="2800" dirty="0"/>
              <a:t> та </a:t>
            </a:r>
            <a:r>
              <a:rPr lang="ru-RU" sz="2800" dirty="0" err="1"/>
              <a:t>розробка</a:t>
            </a:r>
            <a:r>
              <a:rPr lang="ru-RU" sz="2800" dirty="0"/>
              <a:t> </a:t>
            </a:r>
            <a:r>
              <a:rPr lang="ru-RU" sz="2800" dirty="0" err="1"/>
              <a:t>консолідованого</a:t>
            </a:r>
            <a:r>
              <a:rPr lang="ru-RU" sz="2800" dirty="0"/>
              <a:t> </a:t>
            </a:r>
            <a:r>
              <a:rPr lang="ru-RU" sz="2800" dirty="0" err="1"/>
              <a:t>інформаційного</a:t>
            </a:r>
            <a:r>
              <a:rPr lang="ru-RU" sz="2800" dirty="0"/>
              <a:t> веб-ресурсу </a:t>
            </a:r>
            <a:r>
              <a:rPr lang="ru-RU" sz="2800" dirty="0" err="1"/>
              <a:t>логістичного</a:t>
            </a:r>
            <a:r>
              <a:rPr lang="ru-RU" sz="2800" dirty="0"/>
              <a:t> </a:t>
            </a:r>
            <a:r>
              <a:rPr lang="ru-RU" sz="2800" dirty="0" err="1"/>
              <a:t>бізнесу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стане </a:t>
            </a:r>
            <a:r>
              <a:rPr lang="ru-RU" sz="2800" dirty="0" err="1"/>
              <a:t>інструментом</a:t>
            </a:r>
            <a:r>
              <a:rPr lang="ru-RU" sz="2800" dirty="0"/>
              <a:t> для </a:t>
            </a:r>
            <a:r>
              <a:rPr lang="ru-RU" sz="2800" dirty="0" err="1"/>
              <a:t>управлінців</a:t>
            </a:r>
            <a:r>
              <a:rPr lang="ru-RU" sz="2800" dirty="0"/>
              <a:t> в </a:t>
            </a:r>
            <a:r>
              <a:rPr lang="ru-RU" sz="2800" dirty="0" err="1"/>
              <a:t>процесі</a:t>
            </a:r>
            <a:r>
              <a:rPr lang="ru-RU" sz="2800" dirty="0"/>
              <a:t> </a:t>
            </a:r>
            <a:r>
              <a:rPr lang="ru-RU" sz="2800" dirty="0" err="1"/>
              <a:t>прийняття</a:t>
            </a:r>
            <a:r>
              <a:rPr lang="ru-RU" sz="2800" dirty="0"/>
              <a:t> </a:t>
            </a:r>
            <a:r>
              <a:rPr lang="ru-RU" sz="2800" dirty="0" err="1"/>
              <a:t>важливих</a:t>
            </a:r>
            <a:r>
              <a:rPr lang="ru-RU" sz="2800" dirty="0"/>
              <a:t> </a:t>
            </a:r>
            <a:r>
              <a:rPr lang="ru-RU" sz="2800" dirty="0" err="1"/>
              <a:t>рішень</a:t>
            </a:r>
            <a:r>
              <a:rPr lang="ru-RU" sz="2800" dirty="0"/>
              <a:t>.</a:t>
            </a:r>
          </a:p>
          <a:p>
            <a:pPr algn="just"/>
            <a:endParaRPr lang="uk-UA" sz="2800" dirty="0"/>
          </a:p>
          <a:p>
            <a:pPr algn="just"/>
            <a:r>
              <a:rPr lang="uk-UA" sz="2800" dirty="0"/>
              <a:t>Необхідно швидко та якісно виявляти потреби логістичного бізнесу, формулювати завдання для розвитку бізнесу в умовах сучасного інформаційного середовища.</a:t>
            </a:r>
            <a:endParaRPr lang="en-US" sz="2800" dirty="0"/>
          </a:p>
          <a:p>
            <a:pPr algn="just"/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96214" y="1133341"/>
            <a:ext cx="1983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Мета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7483" y="3501829"/>
            <a:ext cx="2524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Завдання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92451" y="33356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616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" y="787400"/>
            <a:ext cx="3375863" cy="1134630"/>
          </a:xfrm>
        </p:spPr>
        <p:txBody>
          <a:bodyPr>
            <a:normAutofit fontScale="90000"/>
          </a:bodyPr>
          <a:lstStyle/>
          <a:p>
            <a:r>
              <a:rPr lang="en-US" sz="4400" dirty="0" err="1"/>
              <a:t>Вимоги</a:t>
            </a:r>
            <a:r>
              <a:rPr lang="en-US" sz="4400" dirty="0"/>
              <a:t> </a:t>
            </a:r>
            <a:r>
              <a:rPr lang="en-US" sz="4400" dirty="0" err="1"/>
              <a:t>до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web додатку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631" y="787400"/>
            <a:ext cx="8424696" cy="5303520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Сучасний дизайн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Гнучкий та простий інтерфейс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Швидкість роботи додатку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Конкурентоспроможність на ринку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Сучасні СЗІ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Можличвість вертикального маштабування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9325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7238"/>
            <a:ext cx="3416163" cy="1705087"/>
          </a:xfrm>
        </p:spPr>
        <p:txBody>
          <a:bodyPr>
            <a:normAutofit fontScale="90000"/>
          </a:bodyPr>
          <a:lstStyle/>
          <a:p>
            <a:r>
              <a:rPr lang="en-US" sz="4800" dirty="0" err="1"/>
              <a:t>Архітектура</a:t>
            </a:r>
            <a:r>
              <a:rPr lang="en-US" sz="4800" dirty="0"/>
              <a:t> web-</a:t>
            </a:r>
            <a:r>
              <a:rPr lang="en-US" sz="4800" dirty="0" err="1"/>
              <a:t>додатку</a:t>
            </a:r>
            <a:endParaRPr lang="en-US" sz="4800" dirty="0"/>
          </a:p>
        </p:txBody>
      </p:sp>
      <p:sp>
        <p:nvSpPr>
          <p:cNvPr id="4" name="Can 3"/>
          <p:cNvSpPr/>
          <p:nvPr/>
        </p:nvSpPr>
        <p:spPr>
          <a:xfrm>
            <a:off x="9758650" y="2439040"/>
            <a:ext cx="1639888" cy="206915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SQL</a:t>
            </a:r>
          </a:p>
          <a:p>
            <a:pPr algn="ctr"/>
            <a:r>
              <a:rPr lang="en-US" dirty="0"/>
              <a:t>DATABASE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4378461" y="4495964"/>
            <a:ext cx="4386535" cy="6127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Server IIS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92691" y="2667165"/>
            <a:ext cx="1370070" cy="1611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rbel" charset="0"/>
              </a:rPr>
              <a:t>MVC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6748" y="2654465"/>
            <a:ext cx="1327553" cy="1611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ASP.NET</a:t>
            </a:r>
          </a:p>
        </p:txBody>
      </p:sp>
      <p:sp>
        <p:nvSpPr>
          <p:cNvPr id="8" name="Rectangle 7"/>
          <p:cNvSpPr/>
          <p:nvPr/>
        </p:nvSpPr>
        <p:spPr>
          <a:xfrm>
            <a:off x="7382011" y="2684239"/>
            <a:ext cx="1384968" cy="1583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DB</a:t>
            </a:r>
          </a:p>
          <a:p>
            <a:pPr algn="ctr"/>
            <a:r>
              <a:rPr lang="en-US" dirty="0"/>
              <a:t>CONNECOR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378461" y="1889277"/>
            <a:ext cx="4386535" cy="6127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HTML + JavaScript</a:t>
            </a:r>
          </a:p>
        </p:txBody>
      </p:sp>
      <p:sp>
        <p:nvSpPr>
          <p:cNvPr id="10" name="Left-Right Arrow 9"/>
          <p:cNvSpPr/>
          <p:nvPr/>
        </p:nvSpPr>
        <p:spPr>
          <a:xfrm>
            <a:off x="8855110" y="3224213"/>
            <a:ext cx="817584" cy="4857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23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506"/>
            <a:ext cx="7218758" cy="39712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93" y="3643491"/>
            <a:ext cx="6862803" cy="2766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0150" y="2590800"/>
            <a:ext cx="7386183" cy="386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7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1811" y="892562"/>
            <a:ext cx="8389937" cy="497596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00000"/>
              </a:lnSpc>
            </a:pPr>
            <a:r>
              <a:rPr lang="uk" sz="3600" dirty="0">
                <a:latin typeface="Times New Roman" charset="0"/>
              </a:rPr>
              <a:t>	</a:t>
            </a:r>
            <a:r>
              <a:rPr lang="uk" sz="3600" dirty="0">
                <a:latin typeface="Times New Roman" charset="0"/>
              </a:rPr>
              <a:t>Проведено аналіз ресурсів логістичного бізнесу для консолідації даних.</a:t>
            </a:r>
            <a:r>
              <a:rPr lang="uk" sz="3600" dirty="0">
                <a:latin typeface="Times New Roman" charset="0"/>
              </a:rPr>
              <a:t/>
            </a:r>
            <a:br>
              <a:rPr lang="uk" sz="3600" dirty="0">
                <a:latin typeface="Times New Roman" charset="0"/>
              </a:rPr>
            </a:br>
            <a:r>
              <a:rPr lang="en-US" sz="3600" dirty="0">
                <a:latin typeface="Times New Roman" charset="0"/>
              </a:rPr>
              <a:t/>
            </a:r>
            <a:br>
              <a:rPr lang="en-US" sz="3600" dirty="0">
                <a:latin typeface="Times New Roman" charset="0"/>
              </a:rPr>
            </a:br>
            <a:r>
              <a:rPr lang="ru-RU" sz="3600" dirty="0">
                <a:latin typeface="Times New Roman" charset="0"/>
              </a:rPr>
              <a:t>	</a:t>
            </a:r>
            <a:r>
              <a:rPr lang="uk" sz="3600" dirty="0">
                <a:latin typeface="Times New Roman" charset="0"/>
              </a:rPr>
              <a:t>Розроблена логічна структура, прототип інтерфейсу та структура бази даних інформаційного ресурсу.</a:t>
            </a:r>
            <a:br>
              <a:rPr lang="uk" sz="3600" dirty="0">
                <a:latin typeface="Times New Roman" charset="0"/>
              </a:rPr>
            </a:br>
            <a:r>
              <a:rPr lang="uk" sz="3600" dirty="0">
                <a:latin typeface="Times New Roman" charset="0"/>
              </a:rPr>
              <a:t/>
            </a:r>
            <a:br>
              <a:rPr lang="uk" sz="3600" dirty="0">
                <a:latin typeface="Times New Roman" charset="0"/>
              </a:rPr>
            </a:br>
            <a:r>
              <a:rPr lang="uk" sz="3600" dirty="0">
                <a:latin typeface="Times New Roman" charset="0"/>
              </a:rPr>
              <a:t>	</a:t>
            </a:r>
            <a:r>
              <a:rPr lang="uk" sz="3600" dirty="0">
                <a:latin typeface="Times New Roman" charset="0"/>
              </a:rPr>
              <a:t>Виконано програмну реалізацію інформаційного веб ресурсу логістичного бізнесу.</a:t>
            </a:r>
            <a:endParaRPr lang="en-US" sz="1800" dirty="0">
              <a:latin typeface="Times New Roman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74351"/>
            <a:ext cx="3433011" cy="99027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j-lt"/>
              </a:rPr>
              <a:t>ВИСНОВКИ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0768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04038" y="2950785"/>
            <a:ext cx="5282826" cy="88327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1199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17</TotalTime>
  <Words>56</Words>
  <Application>Microsoft Office PowerPoint</Application>
  <PresentationFormat>Widescreen</PresentationFormat>
  <Paragraphs>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Frame</vt:lpstr>
      <vt:lpstr>Розробка консолідованого інформаційного веб-ресурсу логістичного бізнесу</vt:lpstr>
      <vt:lpstr>Актуальність</vt:lpstr>
      <vt:lpstr>PowerPoint Presentation</vt:lpstr>
      <vt:lpstr>Вимоги до web додатку</vt:lpstr>
      <vt:lpstr>Архітектура web-додатку</vt:lpstr>
      <vt:lpstr>PowerPoint Presentation</vt:lpstr>
      <vt:lpstr> Проведено аналіз ресурсів логістичного бізнесу для консолідації даних.   Розроблена логічна структура, прототип інтерфейсу та структура бази даних інформаційного ресурсу.   Виконано програмну реалізацію інформаційного веб ресурсу логістичного бізнесу.</vt:lpstr>
      <vt:lpstr>Дякую за увагу.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консолідованого інформаційного веб-ресурсу логістичного бізнесу</dc:title>
  <dc:creator>Dmytro Kets</dc:creator>
  <cp:lastModifiedBy>Dmytro Kets</cp:lastModifiedBy>
  <cp:revision>5</cp:revision>
  <dcterms:created xsi:type="dcterms:W3CDTF">2015-11-24T22:10:59Z</dcterms:created>
  <dcterms:modified xsi:type="dcterms:W3CDTF">2015-11-24T23:56:02Z</dcterms:modified>
</cp:coreProperties>
</file>