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7107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Магістерська кваліфікаційна робота на тему :</a:t>
            </a:r>
            <a:br>
              <a:rPr lang="uk-UA" dirty="0" smtClean="0"/>
            </a:br>
            <a:r>
              <a:rPr lang="uk-UA" b="1" dirty="0" smtClean="0"/>
              <a:t>«</a:t>
            </a:r>
            <a:r>
              <a:rPr lang="uk-UA" b="1" dirty="0"/>
              <a:t>Розробка консолідованого ресурсу аналізу публічної інформації соціальних мереж</a:t>
            </a:r>
            <a:r>
              <a:rPr lang="uk-UA" b="1" dirty="0" smtClean="0"/>
              <a:t>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298" y="5069890"/>
            <a:ext cx="8791575" cy="1655762"/>
          </a:xfrm>
        </p:spPr>
        <p:txBody>
          <a:bodyPr/>
          <a:lstStyle/>
          <a:p>
            <a:pPr algn="r"/>
            <a:r>
              <a:rPr lang="uk-UA" dirty="0"/>
              <a:t>Виконав студент групи </a:t>
            </a:r>
            <a:r>
              <a:rPr lang="uk-UA" dirty="0" smtClean="0"/>
              <a:t>КІН-14м Іванов Едуард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864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556" y="618518"/>
            <a:ext cx="7091579" cy="56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37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UML </a:t>
            </a:r>
            <a:r>
              <a:rPr lang="uk-UA" dirty="0"/>
              <a:t>модель програмної системи для аналізу публічної інформації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47537" y="1985211"/>
            <a:ext cx="9234653" cy="4679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532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ER – </a:t>
            </a:r>
            <a:r>
              <a:rPr lang="uk-UA" dirty="0"/>
              <a:t>модель бази даних консолідованого ресурсу аналізу інформації соціальних мереж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Ivanov\Desktop\диплом\er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838" y="2249487"/>
            <a:ext cx="6806983" cy="39588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4811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Стартова сторінка WEB-додатку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0149" y="2297614"/>
            <a:ext cx="4668526" cy="409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440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Головна сторінка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1242" y="2097088"/>
            <a:ext cx="6906339" cy="446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335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592" y="137255"/>
            <a:ext cx="9905998" cy="1478570"/>
          </a:xfrm>
        </p:spPr>
        <p:txBody>
          <a:bodyPr/>
          <a:lstStyle/>
          <a:p>
            <a:r>
              <a:rPr lang="uk-UA" dirty="0"/>
              <a:t>Вигляд сторінки відображення статистики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31168" y="1479884"/>
            <a:ext cx="7411453" cy="537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9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Результати порівняння роботи удосконаленого та звичайного Стохастичного алгоритму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978287"/>
              </p:ext>
            </p:extLst>
          </p:nvPr>
        </p:nvGraphicFramePr>
        <p:xfrm>
          <a:off x="2862680" y="2625949"/>
          <a:ext cx="6738519" cy="24393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6173"/>
                <a:gridCol w="2246173"/>
                <a:gridCol w="2246173"/>
              </a:tblGrid>
              <a:tr h="6096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Показник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Удосконалений Стохастичний алгоритм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Звичайний Стохастичний алгоритм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981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Швидкодія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Висока швидкодія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Висока швидкодія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21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Кількість речень з кількістю слів не менше 50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00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Відсоток розпізнавання змісту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97%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75%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3945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720516"/>
            <a:ext cx="9905999" cy="4070685"/>
          </a:xfrm>
        </p:spPr>
        <p:txBody>
          <a:bodyPr>
            <a:normAutofit fontScale="92500" lnSpcReduction="10000"/>
          </a:bodyPr>
          <a:lstStyle/>
          <a:p>
            <a:r>
              <a:rPr lang="uk-UA" dirty="0"/>
              <a:t>В результаті виконання магістерської кваліфікаційної роботи було розроблено консолідований ресурс, що дозволяє аналізувати публічну </a:t>
            </a:r>
            <a:r>
              <a:rPr lang="uk-UA" dirty="0" smtClean="0"/>
              <a:t>інформацію користувачів соціальної </a:t>
            </a:r>
            <a:r>
              <a:rPr lang="uk-UA" dirty="0"/>
              <a:t>мережі </a:t>
            </a:r>
            <a:r>
              <a:rPr lang="en-US" dirty="0"/>
              <a:t>Facebook </a:t>
            </a:r>
            <a:r>
              <a:rPr lang="uk-UA" dirty="0"/>
              <a:t>за змістом публікацій.</a:t>
            </a:r>
            <a:endParaRPr lang="uk-UA" dirty="0" smtClean="0"/>
          </a:p>
          <a:p>
            <a:r>
              <a:rPr lang="uk-UA" dirty="0" smtClean="0"/>
              <a:t>Використання </a:t>
            </a:r>
            <a:r>
              <a:rPr lang="en-US" dirty="0"/>
              <a:t>Facebook Graph API </a:t>
            </a:r>
            <a:r>
              <a:rPr lang="uk-UA" dirty="0"/>
              <a:t>вирішило проблему доступу до даних користувача та дало можливість створювати нові публікації.</a:t>
            </a:r>
            <a:endParaRPr lang="ru-RU" dirty="0"/>
          </a:p>
          <a:p>
            <a:r>
              <a:rPr lang="uk-UA" dirty="0"/>
              <a:t>Розроблений WEB-додаток може бути інтегрованим в любий сайт для авторизації користувачів, що надає можливість не створювати базу даних для користувачів, а отриманий результат аналізу публічної інформації користувача, може бути ідеальним інструментом для розвитку бізнесу або служити засобом соціологічних досліджень.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800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065" y="2567634"/>
            <a:ext cx="9905998" cy="1478570"/>
          </a:xfrm>
        </p:spPr>
        <p:txBody>
          <a:bodyPr>
            <a:normAutofit/>
          </a:bodyPr>
          <a:lstStyle/>
          <a:p>
            <a:pPr algn="ctr"/>
            <a:r>
              <a:rPr lang="uk-UA" sz="8000" b="1" dirty="0" smtClean="0"/>
              <a:t>Дякую за увагу!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2016450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464" y="264694"/>
            <a:ext cx="10108948" cy="6124073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Новизна полягає у тому що розроблений консолідований ресурс аналізує публікації користувача в соціальній мережі </a:t>
            </a:r>
            <a:r>
              <a:rPr lang="en-US" dirty="0"/>
              <a:t>Facebook</a:t>
            </a:r>
            <a:r>
              <a:rPr lang="uk-UA" dirty="0"/>
              <a:t>, в результаті обробки інформації можна отримати інтереси користувача або користувачів, створювати публікації з </a:t>
            </a:r>
            <a:r>
              <a:rPr lang="en-US" dirty="0"/>
              <a:t>WEB-</a:t>
            </a:r>
            <a:r>
              <a:rPr lang="uk-UA" dirty="0"/>
              <a:t>додатку, а також є можливість візуалізації результатів у виді графіків та представлення даних на карті України.</a:t>
            </a:r>
            <a:endParaRPr lang="ru-RU" dirty="0"/>
          </a:p>
          <a:p>
            <a:r>
              <a:rPr lang="uk-UA" dirty="0"/>
              <a:t>Актуальність даної роботи полягає в отриманні інформації яка є дуже ціною та корисною як для правоохоронних органів, політики, соціології так і для бізнесу.</a:t>
            </a:r>
            <a:endParaRPr lang="ru-RU" dirty="0"/>
          </a:p>
          <a:p>
            <a:r>
              <a:rPr lang="uk-UA" dirty="0"/>
              <a:t>Мета дослідження – розробка консолідованого ресурсу, основною функціональністю якого є розпізнавання та аналізу змісту тексту публікацій з сторінок  користувачів соціальної мережі </a:t>
            </a:r>
            <a:r>
              <a:rPr lang="uk-UA" dirty="0" err="1"/>
              <a:t>Facebook</a:t>
            </a:r>
            <a:r>
              <a:rPr lang="uk-UA" dirty="0"/>
              <a:t> та віднесення їх до певного інтересу, отримані дані про інтерес користувача можна використати будь-де.</a:t>
            </a:r>
            <a:endParaRPr lang="ru-RU" dirty="0"/>
          </a:p>
          <a:p>
            <a:r>
              <a:rPr lang="uk-UA" dirty="0"/>
              <a:t>Об’єкт дослідження – розпізнавання змісту тексту та аналіз публічної інформації  в соціальних мережах.</a:t>
            </a:r>
            <a:endParaRPr lang="ru-RU" dirty="0"/>
          </a:p>
          <a:p>
            <a:r>
              <a:rPr lang="uk-UA" dirty="0" smtClean="0"/>
              <a:t>Предмет </a:t>
            </a:r>
            <a:r>
              <a:rPr lang="uk-UA" dirty="0"/>
              <a:t>дослідження – соціальна мережа як засіб для отримання інформації про користувача.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23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478570"/>
          </a:xfrm>
        </p:spPr>
        <p:txBody>
          <a:bodyPr/>
          <a:lstStyle/>
          <a:p>
            <a:r>
              <a:rPr lang="uk-UA" dirty="0" smtClean="0"/>
              <a:t>Вступ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359568"/>
            <a:ext cx="9905999" cy="4431633"/>
          </a:xfrm>
        </p:spPr>
        <p:txBody>
          <a:bodyPr>
            <a:normAutofit/>
          </a:bodyPr>
          <a:lstStyle/>
          <a:p>
            <a:r>
              <a:rPr lang="uk-UA" dirty="0"/>
              <a:t>Соціальна мережа - це сукупність соціальних елементів (людей, груп, організацій, спільнот), які обмінюються між собою різними даними. Такими даними можуть бути як прості текстові повідомлення, так і зображення, відео- та </a:t>
            </a:r>
            <a:r>
              <a:rPr lang="uk-UA" dirty="0" err="1"/>
              <a:t>аудіофайли</a:t>
            </a:r>
            <a:r>
              <a:rPr lang="uk-UA" dirty="0" smtClean="0"/>
              <a:t>.</a:t>
            </a:r>
          </a:p>
          <a:p>
            <a:r>
              <a:rPr lang="uk-UA" dirty="0" smtClean="0"/>
              <a:t> </a:t>
            </a:r>
            <a:r>
              <a:rPr lang="uk-UA" dirty="0"/>
              <a:t>Віднедавна </a:t>
            </a:r>
            <a:r>
              <a:rPr lang="uk-UA" dirty="0" err="1"/>
              <a:t>онлайнові</a:t>
            </a:r>
            <a:r>
              <a:rPr lang="uk-UA" dirty="0"/>
              <a:t> соціальні мережі перетворилися в елемент прихованого управління соціально-економічними системами. Масштаб такого управління варіюється від просування товарів та брендів за технологією вірусного маркетингу до організації акцій масового суспільного протесту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987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Можливості та принцип роботи програми, яка була розроблена для даної магістерської роботи: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-  </a:t>
            </a:r>
            <a:r>
              <a:rPr lang="uk-UA" dirty="0"/>
              <a:t>автентифікація користувача соціальної мережі.</a:t>
            </a:r>
            <a:endParaRPr lang="ru-RU" dirty="0"/>
          </a:p>
          <a:p>
            <a:r>
              <a:rPr lang="uk-UA" dirty="0"/>
              <a:t>- отримання доступу до даних користувача, та їх запис до локальної бази даних.</a:t>
            </a:r>
            <a:endParaRPr lang="ru-RU" dirty="0"/>
          </a:p>
          <a:p>
            <a:r>
              <a:rPr lang="uk-UA" dirty="0"/>
              <a:t>- проведення аналізу даних.</a:t>
            </a:r>
            <a:endParaRPr lang="ru-RU" dirty="0"/>
          </a:p>
          <a:p>
            <a:r>
              <a:rPr lang="uk-UA" dirty="0"/>
              <a:t>- створення еталонів інтересів за допомогою адміністратора.</a:t>
            </a:r>
            <a:endParaRPr lang="ru-RU" dirty="0"/>
          </a:p>
          <a:p>
            <a:r>
              <a:rPr lang="uk-UA" dirty="0"/>
              <a:t>- запуск системи само-визначення інтересу на базі збережених еталонів.</a:t>
            </a:r>
            <a:endParaRPr lang="ru-RU" dirty="0"/>
          </a:p>
          <a:p>
            <a:r>
              <a:rPr lang="uk-UA" dirty="0"/>
              <a:t>- навчання системи на основі, аналізу оброблених даних .</a:t>
            </a:r>
            <a:endParaRPr lang="ru-RU" dirty="0"/>
          </a:p>
          <a:p>
            <a:r>
              <a:rPr lang="uk-UA" dirty="0"/>
              <a:t>- вивід статистики у виді графіка, та відображення інтересів на карті України.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5907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877" y="89128"/>
            <a:ext cx="9905998" cy="1478570"/>
          </a:xfrm>
        </p:spPr>
        <p:txBody>
          <a:bodyPr/>
          <a:lstStyle/>
          <a:p>
            <a:r>
              <a:rPr lang="uk-UA" dirty="0"/>
              <a:t>Список соціальних мереж з кількістю користувачів на 2015 рік.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4600" y="1864896"/>
            <a:ext cx="7567863" cy="425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1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902368"/>
            <a:ext cx="9905999" cy="4888833"/>
          </a:xfrm>
        </p:spPr>
        <p:txBody>
          <a:bodyPr>
            <a:normAutofit lnSpcReduction="10000"/>
          </a:bodyPr>
          <a:lstStyle/>
          <a:p>
            <a:pPr lvl="0"/>
            <a:r>
              <a:rPr lang="uk-UA" dirty="0"/>
              <a:t>щомісячна аудиторія </a:t>
            </a:r>
            <a:r>
              <a:rPr lang="uk-UA" dirty="0" err="1"/>
              <a:t>Facebook</a:t>
            </a:r>
            <a:r>
              <a:rPr lang="uk-UA" dirty="0"/>
              <a:t> складає більше 500 млн користувачів;</a:t>
            </a:r>
            <a:endParaRPr lang="ru-RU" dirty="0"/>
          </a:p>
          <a:p>
            <a:pPr lvl="0"/>
            <a:r>
              <a:rPr lang="uk-UA" dirty="0"/>
              <a:t>більш 200 млрд переглядів сторінок на місяць;</a:t>
            </a:r>
            <a:endParaRPr lang="ru-RU" dirty="0"/>
          </a:p>
          <a:p>
            <a:pPr lvl="0"/>
            <a:r>
              <a:rPr lang="uk-UA" dirty="0"/>
              <a:t>більш 4 трлн дій потрапляє в новинні стрічки щодня;</a:t>
            </a:r>
            <a:endParaRPr lang="ru-RU" dirty="0"/>
          </a:p>
          <a:p>
            <a:pPr lvl="0"/>
            <a:r>
              <a:rPr lang="uk-UA" dirty="0"/>
              <a:t>більш 150 млн звернень до кешу в секунду; </a:t>
            </a:r>
            <a:endParaRPr lang="ru-RU" dirty="0"/>
          </a:p>
          <a:p>
            <a:pPr lvl="0"/>
            <a:r>
              <a:rPr lang="uk-UA" dirty="0"/>
              <a:t>2 трлн об'єктів в кеші;</a:t>
            </a:r>
            <a:endParaRPr lang="ru-RU" dirty="0"/>
          </a:p>
          <a:p>
            <a:pPr lvl="0"/>
            <a:r>
              <a:rPr lang="uk-UA" dirty="0"/>
              <a:t>понад 3 млрд фотографій завантажується кожен місяць, до 1.2 млн фотографій в секунду;</a:t>
            </a:r>
            <a:endParaRPr lang="ru-RU" dirty="0"/>
          </a:p>
          <a:p>
            <a:pPr lvl="0"/>
            <a:r>
              <a:rPr lang="uk-UA" dirty="0"/>
              <a:t>більше мільярда повідомлень в чаті щодня;</a:t>
            </a:r>
            <a:endParaRPr lang="ru-RU" dirty="0"/>
          </a:p>
          <a:p>
            <a:pPr lvl="0"/>
            <a:r>
              <a:rPr lang="uk-UA" dirty="0"/>
              <a:t>більше 100 млн пошукових запитів в день.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131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905" y="15478"/>
            <a:ext cx="5426242" cy="680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50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8694" y="326231"/>
            <a:ext cx="5218264" cy="623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388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9812" y="0"/>
            <a:ext cx="5029199" cy="677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274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126</TotalTime>
  <Words>544</Words>
  <Application>Microsoft Office PowerPoint</Application>
  <PresentationFormat>Широкоэкранный</PresentationFormat>
  <Paragraphs>50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Tw Cen MT</vt:lpstr>
      <vt:lpstr>Контур</vt:lpstr>
      <vt:lpstr>Магістерська кваліфікаційна робота на тему : «Розробка консолідованого ресурсу аналізу публічної інформації соціальних мереж»</vt:lpstr>
      <vt:lpstr>Презентация PowerPoint</vt:lpstr>
      <vt:lpstr>Вступ</vt:lpstr>
      <vt:lpstr>Можливості та принцип роботи програми, яка була розроблена для даної магістерської роботи:</vt:lpstr>
      <vt:lpstr>Список соціальних мереж з кількістю користувачів на 2015 рік.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UML модель програмної системи для аналізу публічної інформації</vt:lpstr>
      <vt:lpstr>ER – модель бази даних консолідованого ресурсу аналізу інформації соціальних мереж</vt:lpstr>
      <vt:lpstr>Стартова сторінка WEB-додатку</vt:lpstr>
      <vt:lpstr>Головна сторінка</vt:lpstr>
      <vt:lpstr>Вигляд сторінки відображення статистики</vt:lpstr>
      <vt:lpstr>Результати порівняння роботи удосконаленого та звичайного Стохастичного алгоритму</vt:lpstr>
      <vt:lpstr>Висновок</vt:lpstr>
      <vt:lpstr>Дякую за увагу!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Магістерська кваліфікаційна робота на тему : «Розробка консолідованого ресурсу аналізу публічної інформації соціальних мереж»</dc:title>
  <dc:creator>Ivanov Eduard</dc:creator>
  <cp:lastModifiedBy>Ivanov Eduard</cp:lastModifiedBy>
  <cp:revision>7</cp:revision>
  <cp:lastPrinted>2015-11-26T04:26:50Z</cp:lastPrinted>
  <dcterms:created xsi:type="dcterms:W3CDTF">2015-11-26T03:08:49Z</dcterms:created>
  <dcterms:modified xsi:type="dcterms:W3CDTF">2015-11-26T05:14:54Z</dcterms:modified>
</cp:coreProperties>
</file>