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0" r:id="rId3"/>
    <p:sldId id="257" r:id="rId4"/>
    <p:sldId id="258" r:id="rId5"/>
    <p:sldId id="261" r:id="rId6"/>
    <p:sldId id="263" r:id="rId7"/>
    <p:sldId id="262" r:id="rId8"/>
    <p:sldId id="264" r:id="rId9"/>
    <p:sldId id="265" r:id="rId10"/>
    <p:sldId id="266" r:id="rId11"/>
    <p:sldId id="267" r:id="rId12"/>
    <p:sldId id="268" r:id="rId13"/>
    <p:sldId id="269" r:id="rId14"/>
    <p:sldId id="270" r:id="rId15"/>
    <p:sldId id="271" r:id="rId16"/>
    <p:sldId id="259" r:id="rId17"/>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3D721F-2B6A-4712-A69B-D302DD4A2846}"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uk-UA"/>
        </a:p>
      </dgm:t>
    </dgm:pt>
    <dgm:pt modelId="{C5D6A1CC-7165-4FD2-9E6E-167A6BF405E8}">
      <dgm:prSet phldrT="[Текст]"/>
      <dgm:spPr/>
      <dgm:t>
        <a:bodyPr/>
        <a:lstStyle/>
        <a:p>
          <a:r>
            <a:rPr lang="uk-UA" dirty="0" smtClean="0"/>
            <a:t>Основні види біосигналів</a:t>
          </a:r>
          <a:endParaRPr lang="uk-UA" dirty="0"/>
        </a:p>
      </dgm:t>
    </dgm:pt>
    <dgm:pt modelId="{7B961F01-7D6A-4946-8F5C-99E1BE1D6524}" type="parTrans" cxnId="{EC46D7B7-614E-4F19-8304-096A60EC3A5B}">
      <dgm:prSet/>
      <dgm:spPr/>
      <dgm:t>
        <a:bodyPr/>
        <a:lstStyle/>
        <a:p>
          <a:endParaRPr lang="uk-UA"/>
        </a:p>
      </dgm:t>
    </dgm:pt>
    <dgm:pt modelId="{E8BDB787-B556-47EF-87F2-06D2C13583A2}" type="sibTrans" cxnId="{EC46D7B7-614E-4F19-8304-096A60EC3A5B}">
      <dgm:prSet/>
      <dgm:spPr/>
      <dgm:t>
        <a:bodyPr/>
        <a:lstStyle/>
        <a:p>
          <a:endParaRPr lang="uk-UA"/>
        </a:p>
      </dgm:t>
    </dgm:pt>
    <dgm:pt modelId="{EB04B2C5-1970-477F-92BD-80EEE78DED0B}">
      <dgm:prSet phldrT="[Текст]"/>
      <dgm:spPr/>
      <dgm:t>
        <a:bodyPr/>
        <a:lstStyle/>
        <a:p>
          <a:r>
            <a:rPr lang="uk-UA" dirty="0" smtClean="0"/>
            <a:t>ЕКГ</a:t>
          </a:r>
          <a:endParaRPr lang="uk-UA" dirty="0"/>
        </a:p>
      </dgm:t>
    </dgm:pt>
    <dgm:pt modelId="{E2714A90-FF35-4CD0-A50B-A46F706F713B}" type="parTrans" cxnId="{B53D7791-C362-4D46-929D-D089639282D9}">
      <dgm:prSet/>
      <dgm:spPr/>
      <dgm:t>
        <a:bodyPr/>
        <a:lstStyle/>
        <a:p>
          <a:endParaRPr lang="uk-UA"/>
        </a:p>
      </dgm:t>
    </dgm:pt>
    <dgm:pt modelId="{BABD3AC2-F22C-4340-860B-2C9B2438EF58}" type="sibTrans" cxnId="{B53D7791-C362-4D46-929D-D089639282D9}">
      <dgm:prSet/>
      <dgm:spPr/>
      <dgm:t>
        <a:bodyPr/>
        <a:lstStyle/>
        <a:p>
          <a:endParaRPr lang="uk-UA"/>
        </a:p>
      </dgm:t>
    </dgm:pt>
    <dgm:pt modelId="{B6391A68-7302-4BE9-B62A-AB2AA301AD50}">
      <dgm:prSet phldrT="[Текст]"/>
      <dgm:spPr/>
      <dgm:t>
        <a:bodyPr/>
        <a:lstStyle/>
        <a:p>
          <a:r>
            <a:rPr lang="uk-UA" dirty="0" smtClean="0"/>
            <a:t>ЕЕГ</a:t>
          </a:r>
          <a:endParaRPr lang="uk-UA" dirty="0"/>
        </a:p>
      </dgm:t>
    </dgm:pt>
    <dgm:pt modelId="{258897A9-6BC2-4D74-BB36-8AB0B4C3D8BF}" type="parTrans" cxnId="{A95D5008-3E2E-4753-B195-77969941750F}">
      <dgm:prSet/>
      <dgm:spPr/>
      <dgm:t>
        <a:bodyPr/>
        <a:lstStyle/>
        <a:p>
          <a:endParaRPr lang="uk-UA"/>
        </a:p>
      </dgm:t>
    </dgm:pt>
    <dgm:pt modelId="{C1F1C2A7-6180-4CC2-8F58-27290E8817B6}" type="sibTrans" cxnId="{A95D5008-3E2E-4753-B195-77969941750F}">
      <dgm:prSet/>
      <dgm:spPr/>
      <dgm:t>
        <a:bodyPr/>
        <a:lstStyle/>
        <a:p>
          <a:endParaRPr lang="uk-UA"/>
        </a:p>
      </dgm:t>
    </dgm:pt>
    <dgm:pt modelId="{F2EBA001-40FF-490C-9438-7A81CC17D1B8}">
      <dgm:prSet phldrT="[Текст]"/>
      <dgm:spPr/>
      <dgm:t>
        <a:bodyPr/>
        <a:lstStyle/>
        <a:p>
          <a:r>
            <a:rPr lang="uk-UA" dirty="0" err="1" smtClean="0"/>
            <a:t>ЕМГ</a:t>
          </a:r>
          <a:endParaRPr lang="uk-UA" dirty="0"/>
        </a:p>
      </dgm:t>
    </dgm:pt>
    <dgm:pt modelId="{ECEA6546-F5F3-4306-BE8E-60A69B8202ED}" type="parTrans" cxnId="{29703758-9A6D-425C-865A-4C579DFBF930}">
      <dgm:prSet/>
      <dgm:spPr/>
      <dgm:t>
        <a:bodyPr/>
        <a:lstStyle/>
        <a:p>
          <a:endParaRPr lang="uk-UA"/>
        </a:p>
      </dgm:t>
    </dgm:pt>
    <dgm:pt modelId="{CC2D7F05-B685-4790-8ACD-A1AE4D16DAA2}" type="sibTrans" cxnId="{29703758-9A6D-425C-865A-4C579DFBF930}">
      <dgm:prSet/>
      <dgm:spPr/>
      <dgm:t>
        <a:bodyPr/>
        <a:lstStyle/>
        <a:p>
          <a:endParaRPr lang="uk-UA"/>
        </a:p>
      </dgm:t>
    </dgm:pt>
    <dgm:pt modelId="{3B7F535D-2B2E-44C8-B4EE-FB5C7457BF9B}" type="pres">
      <dgm:prSet presAssocID="{363D721F-2B6A-4712-A69B-D302DD4A2846}" presName="hierChild1" presStyleCnt="0">
        <dgm:presLayoutVars>
          <dgm:orgChart val="1"/>
          <dgm:chPref val="1"/>
          <dgm:dir/>
          <dgm:animOne val="branch"/>
          <dgm:animLvl val="lvl"/>
          <dgm:resizeHandles/>
        </dgm:presLayoutVars>
      </dgm:prSet>
      <dgm:spPr/>
    </dgm:pt>
    <dgm:pt modelId="{FADECBF2-BEE9-4A2F-B97D-AB9F4B7727FC}" type="pres">
      <dgm:prSet presAssocID="{C5D6A1CC-7165-4FD2-9E6E-167A6BF405E8}" presName="hierRoot1" presStyleCnt="0">
        <dgm:presLayoutVars>
          <dgm:hierBranch val="init"/>
        </dgm:presLayoutVars>
      </dgm:prSet>
      <dgm:spPr/>
    </dgm:pt>
    <dgm:pt modelId="{A20478FC-624A-4AB9-BBA9-23B820B726F6}" type="pres">
      <dgm:prSet presAssocID="{C5D6A1CC-7165-4FD2-9E6E-167A6BF405E8}" presName="rootComposite1" presStyleCnt="0"/>
      <dgm:spPr/>
    </dgm:pt>
    <dgm:pt modelId="{31CCCCCE-F2EB-4959-9153-901D7513E50A}" type="pres">
      <dgm:prSet presAssocID="{C5D6A1CC-7165-4FD2-9E6E-167A6BF405E8}" presName="rootText1" presStyleLbl="node0" presStyleIdx="0" presStyleCnt="1">
        <dgm:presLayoutVars>
          <dgm:chPref val="3"/>
        </dgm:presLayoutVars>
      </dgm:prSet>
      <dgm:spPr/>
    </dgm:pt>
    <dgm:pt modelId="{D91EC8E5-CE91-49A8-89DB-F5918105F857}" type="pres">
      <dgm:prSet presAssocID="{C5D6A1CC-7165-4FD2-9E6E-167A6BF405E8}" presName="rootConnector1" presStyleLbl="node1" presStyleIdx="0" presStyleCnt="0"/>
      <dgm:spPr/>
    </dgm:pt>
    <dgm:pt modelId="{70C34446-05D1-4ACC-A4A6-63335785D6B3}" type="pres">
      <dgm:prSet presAssocID="{C5D6A1CC-7165-4FD2-9E6E-167A6BF405E8}" presName="hierChild2" presStyleCnt="0"/>
      <dgm:spPr/>
    </dgm:pt>
    <dgm:pt modelId="{E27D82FF-56AA-46E6-828B-F7DB255B2540}" type="pres">
      <dgm:prSet presAssocID="{E2714A90-FF35-4CD0-A50B-A46F706F713B}" presName="Name37" presStyleLbl="parChTrans1D2" presStyleIdx="0" presStyleCnt="3"/>
      <dgm:spPr/>
    </dgm:pt>
    <dgm:pt modelId="{A1BC9B48-197F-451D-8883-ABEC038A3CEC}" type="pres">
      <dgm:prSet presAssocID="{EB04B2C5-1970-477F-92BD-80EEE78DED0B}" presName="hierRoot2" presStyleCnt="0">
        <dgm:presLayoutVars>
          <dgm:hierBranch val="init"/>
        </dgm:presLayoutVars>
      </dgm:prSet>
      <dgm:spPr/>
    </dgm:pt>
    <dgm:pt modelId="{B7F3F930-E55E-4485-8360-AC47E829CFA4}" type="pres">
      <dgm:prSet presAssocID="{EB04B2C5-1970-477F-92BD-80EEE78DED0B}" presName="rootComposite" presStyleCnt="0"/>
      <dgm:spPr/>
    </dgm:pt>
    <dgm:pt modelId="{018FD2A6-F47B-4D27-AF40-9EDC483B5C6B}" type="pres">
      <dgm:prSet presAssocID="{EB04B2C5-1970-477F-92BD-80EEE78DED0B}" presName="rootText" presStyleLbl="node2" presStyleIdx="0" presStyleCnt="3">
        <dgm:presLayoutVars>
          <dgm:chPref val="3"/>
        </dgm:presLayoutVars>
      </dgm:prSet>
      <dgm:spPr/>
      <dgm:t>
        <a:bodyPr/>
        <a:lstStyle/>
        <a:p>
          <a:endParaRPr lang="uk-UA"/>
        </a:p>
      </dgm:t>
    </dgm:pt>
    <dgm:pt modelId="{B4594FFA-C7A2-4BD8-A562-46658E7CB7E4}" type="pres">
      <dgm:prSet presAssocID="{EB04B2C5-1970-477F-92BD-80EEE78DED0B}" presName="rootConnector" presStyleLbl="node2" presStyleIdx="0" presStyleCnt="3"/>
      <dgm:spPr/>
    </dgm:pt>
    <dgm:pt modelId="{BD5BE9EB-CF2C-4B6C-9019-D7E52077C458}" type="pres">
      <dgm:prSet presAssocID="{EB04B2C5-1970-477F-92BD-80EEE78DED0B}" presName="hierChild4" presStyleCnt="0"/>
      <dgm:spPr/>
    </dgm:pt>
    <dgm:pt modelId="{EA7FDF20-1838-464A-A4B3-11BDDEFA5093}" type="pres">
      <dgm:prSet presAssocID="{EB04B2C5-1970-477F-92BD-80EEE78DED0B}" presName="hierChild5" presStyleCnt="0"/>
      <dgm:spPr/>
    </dgm:pt>
    <dgm:pt modelId="{115AD70D-EFB2-4609-86E8-C333CC44E5B5}" type="pres">
      <dgm:prSet presAssocID="{258897A9-6BC2-4D74-BB36-8AB0B4C3D8BF}" presName="Name37" presStyleLbl="parChTrans1D2" presStyleIdx="1" presStyleCnt="3"/>
      <dgm:spPr/>
    </dgm:pt>
    <dgm:pt modelId="{4CF658BE-45F5-463F-A99F-06D319122018}" type="pres">
      <dgm:prSet presAssocID="{B6391A68-7302-4BE9-B62A-AB2AA301AD50}" presName="hierRoot2" presStyleCnt="0">
        <dgm:presLayoutVars>
          <dgm:hierBranch val="init"/>
        </dgm:presLayoutVars>
      </dgm:prSet>
      <dgm:spPr/>
    </dgm:pt>
    <dgm:pt modelId="{83005194-F975-4935-BFFA-36CAAFF8DD25}" type="pres">
      <dgm:prSet presAssocID="{B6391A68-7302-4BE9-B62A-AB2AA301AD50}" presName="rootComposite" presStyleCnt="0"/>
      <dgm:spPr/>
    </dgm:pt>
    <dgm:pt modelId="{473C8CEB-E250-4CC8-A7B5-514FF969624C}" type="pres">
      <dgm:prSet presAssocID="{B6391A68-7302-4BE9-B62A-AB2AA301AD50}" presName="rootText" presStyleLbl="node2" presStyleIdx="1" presStyleCnt="3">
        <dgm:presLayoutVars>
          <dgm:chPref val="3"/>
        </dgm:presLayoutVars>
      </dgm:prSet>
      <dgm:spPr/>
    </dgm:pt>
    <dgm:pt modelId="{40144F30-0B03-41C1-AB38-2FE26F131F54}" type="pres">
      <dgm:prSet presAssocID="{B6391A68-7302-4BE9-B62A-AB2AA301AD50}" presName="rootConnector" presStyleLbl="node2" presStyleIdx="1" presStyleCnt="3"/>
      <dgm:spPr/>
    </dgm:pt>
    <dgm:pt modelId="{D0F5EDD8-14CF-4676-B4F4-2A7466A83FE3}" type="pres">
      <dgm:prSet presAssocID="{B6391A68-7302-4BE9-B62A-AB2AA301AD50}" presName="hierChild4" presStyleCnt="0"/>
      <dgm:spPr/>
    </dgm:pt>
    <dgm:pt modelId="{33BE17CD-559D-4DEC-93DC-606F0D9A78D1}" type="pres">
      <dgm:prSet presAssocID="{B6391A68-7302-4BE9-B62A-AB2AA301AD50}" presName="hierChild5" presStyleCnt="0"/>
      <dgm:spPr/>
    </dgm:pt>
    <dgm:pt modelId="{6C8556EA-CF7A-443E-9085-2B7CBD12DD2E}" type="pres">
      <dgm:prSet presAssocID="{ECEA6546-F5F3-4306-BE8E-60A69B8202ED}" presName="Name37" presStyleLbl="parChTrans1D2" presStyleIdx="2" presStyleCnt="3"/>
      <dgm:spPr/>
    </dgm:pt>
    <dgm:pt modelId="{08F796A4-610A-469E-BEB4-C80D1F156C4A}" type="pres">
      <dgm:prSet presAssocID="{F2EBA001-40FF-490C-9438-7A81CC17D1B8}" presName="hierRoot2" presStyleCnt="0">
        <dgm:presLayoutVars>
          <dgm:hierBranch val="init"/>
        </dgm:presLayoutVars>
      </dgm:prSet>
      <dgm:spPr/>
    </dgm:pt>
    <dgm:pt modelId="{0EEA21A8-A926-4F96-8F67-02364350C4AE}" type="pres">
      <dgm:prSet presAssocID="{F2EBA001-40FF-490C-9438-7A81CC17D1B8}" presName="rootComposite" presStyleCnt="0"/>
      <dgm:spPr/>
    </dgm:pt>
    <dgm:pt modelId="{9CAC7216-0C27-4DD5-B389-688C082CFF61}" type="pres">
      <dgm:prSet presAssocID="{F2EBA001-40FF-490C-9438-7A81CC17D1B8}" presName="rootText" presStyleLbl="node2" presStyleIdx="2" presStyleCnt="3">
        <dgm:presLayoutVars>
          <dgm:chPref val="3"/>
        </dgm:presLayoutVars>
      </dgm:prSet>
      <dgm:spPr/>
      <dgm:t>
        <a:bodyPr/>
        <a:lstStyle/>
        <a:p>
          <a:endParaRPr lang="uk-UA"/>
        </a:p>
      </dgm:t>
    </dgm:pt>
    <dgm:pt modelId="{9F73217A-250F-40B1-9026-7F076F1FD3BD}" type="pres">
      <dgm:prSet presAssocID="{F2EBA001-40FF-490C-9438-7A81CC17D1B8}" presName="rootConnector" presStyleLbl="node2" presStyleIdx="2" presStyleCnt="3"/>
      <dgm:spPr/>
    </dgm:pt>
    <dgm:pt modelId="{1DD380E0-0407-4949-8C0F-6E84403A4664}" type="pres">
      <dgm:prSet presAssocID="{F2EBA001-40FF-490C-9438-7A81CC17D1B8}" presName="hierChild4" presStyleCnt="0"/>
      <dgm:spPr/>
    </dgm:pt>
    <dgm:pt modelId="{368BFB83-7552-4739-9C5D-ECF09BF3C6AF}" type="pres">
      <dgm:prSet presAssocID="{F2EBA001-40FF-490C-9438-7A81CC17D1B8}" presName="hierChild5" presStyleCnt="0"/>
      <dgm:spPr/>
    </dgm:pt>
    <dgm:pt modelId="{A9D627B1-C219-4D04-AC4B-6E58100AF1C9}" type="pres">
      <dgm:prSet presAssocID="{C5D6A1CC-7165-4FD2-9E6E-167A6BF405E8}" presName="hierChild3" presStyleCnt="0"/>
      <dgm:spPr/>
    </dgm:pt>
  </dgm:ptLst>
  <dgm:cxnLst>
    <dgm:cxn modelId="{A95D5008-3E2E-4753-B195-77969941750F}" srcId="{C5D6A1CC-7165-4FD2-9E6E-167A6BF405E8}" destId="{B6391A68-7302-4BE9-B62A-AB2AA301AD50}" srcOrd="1" destOrd="0" parTransId="{258897A9-6BC2-4D74-BB36-8AB0B4C3D8BF}" sibTransId="{C1F1C2A7-6180-4CC2-8F58-27290E8817B6}"/>
    <dgm:cxn modelId="{E1F8EF82-25E5-4F1B-A36D-3DFB0A4DFA7B}" type="presOf" srcId="{E2714A90-FF35-4CD0-A50B-A46F706F713B}" destId="{E27D82FF-56AA-46E6-828B-F7DB255B2540}" srcOrd="0" destOrd="0" presId="urn:microsoft.com/office/officeart/2005/8/layout/orgChart1"/>
    <dgm:cxn modelId="{452F2626-9B82-4EF4-BF12-442B38279E49}" type="presOf" srcId="{258897A9-6BC2-4D74-BB36-8AB0B4C3D8BF}" destId="{115AD70D-EFB2-4609-86E8-C333CC44E5B5}" srcOrd="0" destOrd="0" presId="urn:microsoft.com/office/officeart/2005/8/layout/orgChart1"/>
    <dgm:cxn modelId="{ADD1F380-72D0-4324-95DE-A30BA9680DB7}" type="presOf" srcId="{EB04B2C5-1970-477F-92BD-80EEE78DED0B}" destId="{018FD2A6-F47B-4D27-AF40-9EDC483B5C6B}" srcOrd="0" destOrd="0" presId="urn:microsoft.com/office/officeart/2005/8/layout/orgChart1"/>
    <dgm:cxn modelId="{DB211168-101D-4DF0-8EFA-BD14E202BB46}" type="presOf" srcId="{C5D6A1CC-7165-4FD2-9E6E-167A6BF405E8}" destId="{D91EC8E5-CE91-49A8-89DB-F5918105F857}" srcOrd="1" destOrd="0" presId="urn:microsoft.com/office/officeart/2005/8/layout/orgChart1"/>
    <dgm:cxn modelId="{4B63C26D-6EDA-4D93-8ACC-A9BB9044DC67}" type="presOf" srcId="{B6391A68-7302-4BE9-B62A-AB2AA301AD50}" destId="{40144F30-0B03-41C1-AB38-2FE26F131F54}" srcOrd="1" destOrd="0" presId="urn:microsoft.com/office/officeart/2005/8/layout/orgChart1"/>
    <dgm:cxn modelId="{5B36A4D7-1ABF-4922-AC8D-61862B590743}" type="presOf" srcId="{EB04B2C5-1970-477F-92BD-80EEE78DED0B}" destId="{B4594FFA-C7A2-4BD8-A562-46658E7CB7E4}" srcOrd="1" destOrd="0" presId="urn:microsoft.com/office/officeart/2005/8/layout/orgChart1"/>
    <dgm:cxn modelId="{F1C2A635-0FDF-4ADF-BFE8-21B5054C11D0}" type="presOf" srcId="{F2EBA001-40FF-490C-9438-7A81CC17D1B8}" destId="{9CAC7216-0C27-4DD5-B389-688C082CFF61}" srcOrd="0" destOrd="0" presId="urn:microsoft.com/office/officeart/2005/8/layout/orgChart1"/>
    <dgm:cxn modelId="{40BC6BA2-B7D8-4294-BDB2-490E2ABFD9B9}" type="presOf" srcId="{F2EBA001-40FF-490C-9438-7A81CC17D1B8}" destId="{9F73217A-250F-40B1-9026-7F076F1FD3BD}" srcOrd="1" destOrd="0" presId="urn:microsoft.com/office/officeart/2005/8/layout/orgChart1"/>
    <dgm:cxn modelId="{EC46D7B7-614E-4F19-8304-096A60EC3A5B}" srcId="{363D721F-2B6A-4712-A69B-D302DD4A2846}" destId="{C5D6A1CC-7165-4FD2-9E6E-167A6BF405E8}" srcOrd="0" destOrd="0" parTransId="{7B961F01-7D6A-4946-8F5C-99E1BE1D6524}" sibTransId="{E8BDB787-B556-47EF-87F2-06D2C13583A2}"/>
    <dgm:cxn modelId="{E28CD9A6-C639-417D-994C-93CF022C6F00}" type="presOf" srcId="{363D721F-2B6A-4712-A69B-D302DD4A2846}" destId="{3B7F535D-2B2E-44C8-B4EE-FB5C7457BF9B}" srcOrd="0" destOrd="0" presId="urn:microsoft.com/office/officeart/2005/8/layout/orgChart1"/>
    <dgm:cxn modelId="{104F9457-E4C5-4B97-B228-9D453F7E354A}" type="presOf" srcId="{ECEA6546-F5F3-4306-BE8E-60A69B8202ED}" destId="{6C8556EA-CF7A-443E-9085-2B7CBD12DD2E}" srcOrd="0" destOrd="0" presId="urn:microsoft.com/office/officeart/2005/8/layout/orgChart1"/>
    <dgm:cxn modelId="{B53D7791-C362-4D46-929D-D089639282D9}" srcId="{C5D6A1CC-7165-4FD2-9E6E-167A6BF405E8}" destId="{EB04B2C5-1970-477F-92BD-80EEE78DED0B}" srcOrd="0" destOrd="0" parTransId="{E2714A90-FF35-4CD0-A50B-A46F706F713B}" sibTransId="{BABD3AC2-F22C-4340-860B-2C9B2438EF58}"/>
    <dgm:cxn modelId="{29703758-9A6D-425C-865A-4C579DFBF930}" srcId="{C5D6A1CC-7165-4FD2-9E6E-167A6BF405E8}" destId="{F2EBA001-40FF-490C-9438-7A81CC17D1B8}" srcOrd="2" destOrd="0" parTransId="{ECEA6546-F5F3-4306-BE8E-60A69B8202ED}" sibTransId="{CC2D7F05-B685-4790-8ACD-A1AE4D16DAA2}"/>
    <dgm:cxn modelId="{47B8CCF6-6F15-4B10-98FD-D06E069ABB90}" type="presOf" srcId="{C5D6A1CC-7165-4FD2-9E6E-167A6BF405E8}" destId="{31CCCCCE-F2EB-4959-9153-901D7513E50A}" srcOrd="0" destOrd="0" presId="urn:microsoft.com/office/officeart/2005/8/layout/orgChart1"/>
    <dgm:cxn modelId="{F9949A26-5FD2-4B1B-8CAA-BA4207109992}" type="presOf" srcId="{B6391A68-7302-4BE9-B62A-AB2AA301AD50}" destId="{473C8CEB-E250-4CC8-A7B5-514FF969624C}" srcOrd="0" destOrd="0" presId="urn:microsoft.com/office/officeart/2005/8/layout/orgChart1"/>
    <dgm:cxn modelId="{BB340E1A-4C15-4FC5-998B-8FDFA74F8E3A}" type="presParOf" srcId="{3B7F535D-2B2E-44C8-B4EE-FB5C7457BF9B}" destId="{FADECBF2-BEE9-4A2F-B97D-AB9F4B7727FC}" srcOrd="0" destOrd="0" presId="urn:microsoft.com/office/officeart/2005/8/layout/orgChart1"/>
    <dgm:cxn modelId="{9C3E2AC6-9C15-4984-B5A4-F0B0ABECEAF4}" type="presParOf" srcId="{FADECBF2-BEE9-4A2F-B97D-AB9F4B7727FC}" destId="{A20478FC-624A-4AB9-BBA9-23B820B726F6}" srcOrd="0" destOrd="0" presId="urn:microsoft.com/office/officeart/2005/8/layout/orgChart1"/>
    <dgm:cxn modelId="{05BB416B-A6F3-4098-9E17-87E3CBAF4DC9}" type="presParOf" srcId="{A20478FC-624A-4AB9-BBA9-23B820B726F6}" destId="{31CCCCCE-F2EB-4959-9153-901D7513E50A}" srcOrd="0" destOrd="0" presId="urn:microsoft.com/office/officeart/2005/8/layout/orgChart1"/>
    <dgm:cxn modelId="{113FE3E0-34DC-4724-97B7-F8EE67C2E13F}" type="presParOf" srcId="{A20478FC-624A-4AB9-BBA9-23B820B726F6}" destId="{D91EC8E5-CE91-49A8-89DB-F5918105F857}" srcOrd="1" destOrd="0" presId="urn:microsoft.com/office/officeart/2005/8/layout/orgChart1"/>
    <dgm:cxn modelId="{04110922-879E-4863-9E71-B02658C2EABD}" type="presParOf" srcId="{FADECBF2-BEE9-4A2F-B97D-AB9F4B7727FC}" destId="{70C34446-05D1-4ACC-A4A6-63335785D6B3}" srcOrd="1" destOrd="0" presId="urn:microsoft.com/office/officeart/2005/8/layout/orgChart1"/>
    <dgm:cxn modelId="{634A1C52-5435-41E1-A9C6-F24532824E5E}" type="presParOf" srcId="{70C34446-05D1-4ACC-A4A6-63335785D6B3}" destId="{E27D82FF-56AA-46E6-828B-F7DB255B2540}" srcOrd="0" destOrd="0" presId="urn:microsoft.com/office/officeart/2005/8/layout/orgChart1"/>
    <dgm:cxn modelId="{C32C1C63-3D83-4332-A50C-B6F2CE61440C}" type="presParOf" srcId="{70C34446-05D1-4ACC-A4A6-63335785D6B3}" destId="{A1BC9B48-197F-451D-8883-ABEC038A3CEC}" srcOrd="1" destOrd="0" presId="urn:microsoft.com/office/officeart/2005/8/layout/orgChart1"/>
    <dgm:cxn modelId="{DA6DF984-5084-4C7D-9146-C0AE6EFC807F}" type="presParOf" srcId="{A1BC9B48-197F-451D-8883-ABEC038A3CEC}" destId="{B7F3F930-E55E-4485-8360-AC47E829CFA4}" srcOrd="0" destOrd="0" presId="urn:microsoft.com/office/officeart/2005/8/layout/orgChart1"/>
    <dgm:cxn modelId="{53F151B9-53C9-406E-8CD2-242CC5F5EA7C}" type="presParOf" srcId="{B7F3F930-E55E-4485-8360-AC47E829CFA4}" destId="{018FD2A6-F47B-4D27-AF40-9EDC483B5C6B}" srcOrd="0" destOrd="0" presId="urn:microsoft.com/office/officeart/2005/8/layout/orgChart1"/>
    <dgm:cxn modelId="{7D4769A0-CD41-404B-88F6-91D7FDC83591}" type="presParOf" srcId="{B7F3F930-E55E-4485-8360-AC47E829CFA4}" destId="{B4594FFA-C7A2-4BD8-A562-46658E7CB7E4}" srcOrd="1" destOrd="0" presId="urn:microsoft.com/office/officeart/2005/8/layout/orgChart1"/>
    <dgm:cxn modelId="{21C2FC5A-C558-4FA9-A494-AF328682B6E5}" type="presParOf" srcId="{A1BC9B48-197F-451D-8883-ABEC038A3CEC}" destId="{BD5BE9EB-CF2C-4B6C-9019-D7E52077C458}" srcOrd="1" destOrd="0" presId="urn:microsoft.com/office/officeart/2005/8/layout/orgChart1"/>
    <dgm:cxn modelId="{7203473F-C0D8-4EFA-B90F-7EE2C73C372E}" type="presParOf" srcId="{A1BC9B48-197F-451D-8883-ABEC038A3CEC}" destId="{EA7FDF20-1838-464A-A4B3-11BDDEFA5093}" srcOrd="2" destOrd="0" presId="urn:microsoft.com/office/officeart/2005/8/layout/orgChart1"/>
    <dgm:cxn modelId="{FB0876CB-2455-4014-A912-59E67970AA0B}" type="presParOf" srcId="{70C34446-05D1-4ACC-A4A6-63335785D6B3}" destId="{115AD70D-EFB2-4609-86E8-C333CC44E5B5}" srcOrd="2" destOrd="0" presId="urn:microsoft.com/office/officeart/2005/8/layout/orgChart1"/>
    <dgm:cxn modelId="{566C954E-B5E0-41D9-B729-C3BA709508ED}" type="presParOf" srcId="{70C34446-05D1-4ACC-A4A6-63335785D6B3}" destId="{4CF658BE-45F5-463F-A99F-06D319122018}" srcOrd="3" destOrd="0" presId="urn:microsoft.com/office/officeart/2005/8/layout/orgChart1"/>
    <dgm:cxn modelId="{C83C56C2-AAE7-4B2B-BE7C-4CEBA2886D2F}" type="presParOf" srcId="{4CF658BE-45F5-463F-A99F-06D319122018}" destId="{83005194-F975-4935-BFFA-36CAAFF8DD25}" srcOrd="0" destOrd="0" presId="urn:microsoft.com/office/officeart/2005/8/layout/orgChart1"/>
    <dgm:cxn modelId="{4A0C549B-12FA-4EF0-A6BA-FF347BF3F62D}" type="presParOf" srcId="{83005194-F975-4935-BFFA-36CAAFF8DD25}" destId="{473C8CEB-E250-4CC8-A7B5-514FF969624C}" srcOrd="0" destOrd="0" presId="urn:microsoft.com/office/officeart/2005/8/layout/orgChart1"/>
    <dgm:cxn modelId="{B13424F2-2327-403B-8922-3C0B6F920711}" type="presParOf" srcId="{83005194-F975-4935-BFFA-36CAAFF8DD25}" destId="{40144F30-0B03-41C1-AB38-2FE26F131F54}" srcOrd="1" destOrd="0" presId="urn:microsoft.com/office/officeart/2005/8/layout/orgChart1"/>
    <dgm:cxn modelId="{0B348046-9DC3-447A-975F-50200CF38B1E}" type="presParOf" srcId="{4CF658BE-45F5-463F-A99F-06D319122018}" destId="{D0F5EDD8-14CF-4676-B4F4-2A7466A83FE3}" srcOrd="1" destOrd="0" presId="urn:microsoft.com/office/officeart/2005/8/layout/orgChart1"/>
    <dgm:cxn modelId="{5CCE3CED-5A60-4647-B3EF-2A241C5AE475}" type="presParOf" srcId="{4CF658BE-45F5-463F-A99F-06D319122018}" destId="{33BE17CD-559D-4DEC-93DC-606F0D9A78D1}" srcOrd="2" destOrd="0" presId="urn:microsoft.com/office/officeart/2005/8/layout/orgChart1"/>
    <dgm:cxn modelId="{00F367F6-A970-4EF1-82F3-4F2EBDE34F21}" type="presParOf" srcId="{70C34446-05D1-4ACC-A4A6-63335785D6B3}" destId="{6C8556EA-CF7A-443E-9085-2B7CBD12DD2E}" srcOrd="4" destOrd="0" presId="urn:microsoft.com/office/officeart/2005/8/layout/orgChart1"/>
    <dgm:cxn modelId="{8E72B306-901A-462A-A843-1E5F53321C71}" type="presParOf" srcId="{70C34446-05D1-4ACC-A4A6-63335785D6B3}" destId="{08F796A4-610A-469E-BEB4-C80D1F156C4A}" srcOrd="5" destOrd="0" presId="urn:microsoft.com/office/officeart/2005/8/layout/orgChart1"/>
    <dgm:cxn modelId="{3FAB460C-A515-48E0-AC9A-186D63A2876F}" type="presParOf" srcId="{08F796A4-610A-469E-BEB4-C80D1F156C4A}" destId="{0EEA21A8-A926-4F96-8F67-02364350C4AE}" srcOrd="0" destOrd="0" presId="urn:microsoft.com/office/officeart/2005/8/layout/orgChart1"/>
    <dgm:cxn modelId="{C94A94F3-FA02-4161-9893-C5323E903003}" type="presParOf" srcId="{0EEA21A8-A926-4F96-8F67-02364350C4AE}" destId="{9CAC7216-0C27-4DD5-B389-688C082CFF61}" srcOrd="0" destOrd="0" presId="urn:microsoft.com/office/officeart/2005/8/layout/orgChart1"/>
    <dgm:cxn modelId="{143E5F1E-EE42-4CDE-A87F-E35B8E3F0523}" type="presParOf" srcId="{0EEA21A8-A926-4F96-8F67-02364350C4AE}" destId="{9F73217A-250F-40B1-9026-7F076F1FD3BD}" srcOrd="1" destOrd="0" presId="urn:microsoft.com/office/officeart/2005/8/layout/orgChart1"/>
    <dgm:cxn modelId="{3D878AD7-7903-4720-8E2D-FB1FC3380EAA}" type="presParOf" srcId="{08F796A4-610A-469E-BEB4-C80D1F156C4A}" destId="{1DD380E0-0407-4949-8C0F-6E84403A4664}" srcOrd="1" destOrd="0" presId="urn:microsoft.com/office/officeart/2005/8/layout/orgChart1"/>
    <dgm:cxn modelId="{E4FCB4F8-9455-4057-88BA-E81A2AE560D7}" type="presParOf" srcId="{08F796A4-610A-469E-BEB4-C80D1F156C4A}" destId="{368BFB83-7552-4739-9C5D-ECF09BF3C6AF}" srcOrd="2" destOrd="0" presId="urn:microsoft.com/office/officeart/2005/8/layout/orgChart1"/>
    <dgm:cxn modelId="{139CEF56-C715-41FB-8ECE-642728A09943}" type="presParOf" srcId="{FADECBF2-BEE9-4A2F-B97D-AB9F4B7727FC}" destId="{A9D627B1-C219-4D04-AC4B-6E58100AF1C9}" srcOrd="2" destOrd="0" presId="urn:microsoft.com/office/officeart/2005/8/layout/orgChart1"/>
  </dgm:cxnLst>
  <dgm:bg/>
  <dgm:whole/>
</dgm:dataModel>
</file>

<file path=ppt/diagrams/data2.xml><?xml version="1.0" encoding="utf-8"?>
<dgm:dataModel xmlns:dgm="http://schemas.openxmlformats.org/drawingml/2006/diagram" xmlns:a="http://schemas.openxmlformats.org/drawingml/2006/main">
  <dgm:ptLst>
    <dgm:pt modelId="{C746BB1F-10AF-460B-82C1-B09AB9429376}" type="doc">
      <dgm:prSet loTypeId="urn:microsoft.com/office/officeart/2005/8/layout/bProcess4" loCatId="process" qsTypeId="urn:microsoft.com/office/officeart/2005/8/quickstyle/simple1" qsCatId="simple" csTypeId="urn:microsoft.com/office/officeart/2005/8/colors/accent1_2" csCatId="accent1" phldr="1"/>
      <dgm:spPr/>
    </dgm:pt>
    <dgm:pt modelId="{E23279B6-765C-4CBA-AD66-7A70D9E57623}">
      <dgm:prSet phldrT="[Текст]" custT="1"/>
      <dgm:spPr/>
      <dgm:t>
        <a:bodyPr/>
        <a:lstStyle/>
        <a:p>
          <a:r>
            <a:rPr lang="uk-UA" sz="1600" dirty="0" smtClean="0"/>
            <a:t>Початковий </a:t>
          </a:r>
          <a:r>
            <a:rPr lang="uk-UA" sz="1600" dirty="0" err="1" smtClean="0"/>
            <a:t>кардіосигнал</a:t>
          </a:r>
          <a:endParaRPr lang="uk-UA" sz="1600" dirty="0"/>
        </a:p>
      </dgm:t>
    </dgm:pt>
    <dgm:pt modelId="{41D19629-941A-4AF7-B746-81463C604B0E}" type="parTrans" cxnId="{025FB982-0838-4A10-BECD-D918538572A6}">
      <dgm:prSet/>
      <dgm:spPr/>
      <dgm:t>
        <a:bodyPr/>
        <a:lstStyle/>
        <a:p>
          <a:endParaRPr lang="uk-UA"/>
        </a:p>
      </dgm:t>
    </dgm:pt>
    <dgm:pt modelId="{DF99902A-C990-48B0-A229-122513D76E4D}" type="sibTrans" cxnId="{025FB982-0838-4A10-BECD-D918538572A6}">
      <dgm:prSet/>
      <dgm:spPr/>
      <dgm:t>
        <a:bodyPr/>
        <a:lstStyle/>
        <a:p>
          <a:endParaRPr lang="uk-UA"/>
        </a:p>
      </dgm:t>
    </dgm:pt>
    <dgm:pt modelId="{F4B26ADE-4E15-48EE-BD60-607100214364}">
      <dgm:prSet phldrT="[Текст]" custT="1"/>
      <dgm:spPr/>
      <dgm:t>
        <a:bodyPr/>
        <a:lstStyle/>
        <a:p>
          <a:r>
            <a:rPr lang="uk-UA" sz="1600" dirty="0" smtClean="0"/>
            <a:t>Застосування </a:t>
          </a:r>
          <a:r>
            <a:rPr lang="en-US" sz="1600" dirty="0" smtClean="0"/>
            <a:t>CWT</a:t>
          </a:r>
          <a:r>
            <a:rPr lang="uk-UA" sz="1600" dirty="0" smtClean="0"/>
            <a:t> з масштабним коефіцієнтом а=15</a:t>
          </a:r>
          <a:endParaRPr lang="uk-UA" sz="1600" dirty="0"/>
        </a:p>
      </dgm:t>
    </dgm:pt>
    <dgm:pt modelId="{5FAE54B8-610A-4DE2-89EB-C5FA07D73076}" type="parTrans" cxnId="{DE07D10F-44FC-4A90-9446-A6F49B9DC6FF}">
      <dgm:prSet/>
      <dgm:spPr/>
      <dgm:t>
        <a:bodyPr/>
        <a:lstStyle/>
        <a:p>
          <a:endParaRPr lang="uk-UA"/>
        </a:p>
      </dgm:t>
    </dgm:pt>
    <dgm:pt modelId="{3EF33926-794F-49AB-8BB4-A30E9DFA3E7B}" type="sibTrans" cxnId="{DE07D10F-44FC-4A90-9446-A6F49B9DC6FF}">
      <dgm:prSet/>
      <dgm:spPr/>
      <dgm:t>
        <a:bodyPr/>
        <a:lstStyle/>
        <a:p>
          <a:endParaRPr lang="uk-UA"/>
        </a:p>
      </dgm:t>
    </dgm:pt>
    <dgm:pt modelId="{61888B7A-8ADD-4875-AA27-9B3FC9336376}">
      <dgm:prSet phldrT="[Текст]"/>
      <dgm:spPr/>
      <dgm:t>
        <a:bodyPr/>
        <a:lstStyle/>
        <a:p>
          <a:r>
            <a:rPr lang="uk-UA" dirty="0" smtClean="0"/>
            <a:t>Виділення </a:t>
          </a:r>
          <a:r>
            <a:rPr lang="en-US" dirty="0" smtClean="0"/>
            <a:t>QRS-</a:t>
          </a:r>
          <a:r>
            <a:rPr lang="uk-UA" dirty="0" err="1" smtClean="0"/>
            <a:t>комплекса</a:t>
          </a:r>
          <a:endParaRPr lang="uk-UA" dirty="0"/>
        </a:p>
      </dgm:t>
    </dgm:pt>
    <dgm:pt modelId="{3BFD2B43-8023-4DC0-A6DC-7E0442029DA1}" type="parTrans" cxnId="{37632C36-1A72-447D-9A22-6587A0BF676E}">
      <dgm:prSet/>
      <dgm:spPr/>
      <dgm:t>
        <a:bodyPr/>
        <a:lstStyle/>
        <a:p>
          <a:endParaRPr lang="uk-UA"/>
        </a:p>
      </dgm:t>
    </dgm:pt>
    <dgm:pt modelId="{9E161A85-6411-46E6-A113-2AD4729947E0}" type="sibTrans" cxnId="{37632C36-1A72-447D-9A22-6587A0BF676E}">
      <dgm:prSet/>
      <dgm:spPr/>
      <dgm:t>
        <a:bodyPr/>
        <a:lstStyle/>
        <a:p>
          <a:endParaRPr lang="uk-UA"/>
        </a:p>
      </dgm:t>
    </dgm:pt>
    <dgm:pt modelId="{8834BB56-5B7A-4A61-B373-64F0406C667A}">
      <dgm:prSet phldrT="[Текст]"/>
      <dgm:spPr/>
      <dgm:t>
        <a:bodyPr/>
        <a:lstStyle/>
        <a:p>
          <a:r>
            <a:rPr lang="uk-UA" dirty="0" smtClean="0"/>
            <a:t>Виділені Р та Т зубці</a:t>
          </a:r>
          <a:endParaRPr lang="uk-UA" dirty="0"/>
        </a:p>
      </dgm:t>
    </dgm:pt>
    <dgm:pt modelId="{DFA93F19-0663-44A8-8D14-6A3201B9AAE2}" type="parTrans" cxnId="{E7D1B714-B49E-4523-892B-196F64DFD09B}">
      <dgm:prSet/>
      <dgm:spPr/>
      <dgm:t>
        <a:bodyPr/>
        <a:lstStyle/>
        <a:p>
          <a:endParaRPr lang="uk-UA"/>
        </a:p>
      </dgm:t>
    </dgm:pt>
    <dgm:pt modelId="{81CCF8F8-8806-4B85-9F5D-1C0D56B1D19C}" type="sibTrans" cxnId="{E7D1B714-B49E-4523-892B-196F64DFD09B}">
      <dgm:prSet/>
      <dgm:spPr/>
      <dgm:t>
        <a:bodyPr/>
        <a:lstStyle/>
        <a:p>
          <a:endParaRPr lang="uk-UA"/>
        </a:p>
      </dgm:t>
    </dgm:pt>
    <dgm:pt modelId="{D32AC4A6-8E62-44E9-BDB5-88E82F0D7780}">
      <dgm:prSet phldrT="[Текст]"/>
      <dgm:spPr/>
      <dgm:t>
        <a:bodyPr/>
        <a:lstStyle/>
        <a:p>
          <a:r>
            <a:rPr lang="uk-UA" dirty="0" smtClean="0"/>
            <a:t>Видалення </a:t>
          </a:r>
          <a:r>
            <a:rPr lang="en-US" dirty="0" smtClean="0"/>
            <a:t>QRS-</a:t>
          </a:r>
          <a:r>
            <a:rPr lang="uk-UA" dirty="0" err="1" smtClean="0"/>
            <a:t>комплекса</a:t>
          </a:r>
          <a:endParaRPr lang="uk-UA" dirty="0"/>
        </a:p>
      </dgm:t>
    </dgm:pt>
    <dgm:pt modelId="{0B667094-9777-465C-8543-01E7CCF34C1B}" type="parTrans" cxnId="{275A2651-319E-4F4B-BDA9-309543C6BF91}">
      <dgm:prSet/>
      <dgm:spPr/>
      <dgm:t>
        <a:bodyPr/>
        <a:lstStyle/>
        <a:p>
          <a:endParaRPr lang="uk-UA"/>
        </a:p>
      </dgm:t>
    </dgm:pt>
    <dgm:pt modelId="{FFAA4579-D008-4B28-9017-139086AE3B0D}" type="sibTrans" cxnId="{275A2651-319E-4F4B-BDA9-309543C6BF91}">
      <dgm:prSet/>
      <dgm:spPr/>
      <dgm:t>
        <a:bodyPr/>
        <a:lstStyle/>
        <a:p>
          <a:endParaRPr lang="uk-UA"/>
        </a:p>
      </dgm:t>
    </dgm:pt>
    <dgm:pt modelId="{2CEC3335-8567-4FB6-9D93-E6AB9D4CFA91}">
      <dgm:prSet phldrT="[Текст]"/>
      <dgm:spPr/>
      <dgm:t>
        <a:bodyPr/>
        <a:lstStyle/>
        <a:p>
          <a:r>
            <a:rPr lang="uk-UA" dirty="0" smtClean="0"/>
            <a:t>Застосування </a:t>
          </a:r>
          <a:r>
            <a:rPr lang="en-US" dirty="0" smtClean="0"/>
            <a:t>CWT </a:t>
          </a:r>
          <a:r>
            <a:rPr lang="ru-RU" dirty="0" err="1" smtClean="0"/>
            <a:t>з</a:t>
          </a:r>
          <a:r>
            <a:rPr lang="ru-RU" dirty="0" smtClean="0"/>
            <a:t> </a:t>
          </a:r>
          <a:r>
            <a:rPr lang="ru-RU" dirty="0" err="1" smtClean="0"/>
            <a:t>масштабним</a:t>
          </a:r>
          <a:r>
            <a:rPr lang="ru-RU" dirty="0" smtClean="0"/>
            <a:t> </a:t>
          </a:r>
          <a:r>
            <a:rPr lang="ru-RU" dirty="0" err="1" smtClean="0"/>
            <a:t>коеф</a:t>
          </a:r>
          <a:r>
            <a:rPr lang="uk-UA" dirty="0" err="1" smtClean="0"/>
            <a:t>іцієнтом</a:t>
          </a:r>
          <a:r>
            <a:rPr lang="uk-UA" dirty="0" smtClean="0"/>
            <a:t> а=41</a:t>
          </a:r>
          <a:endParaRPr lang="uk-UA" dirty="0"/>
        </a:p>
      </dgm:t>
    </dgm:pt>
    <dgm:pt modelId="{C4CAB497-F6D1-45B1-9403-9B57E1849E24}" type="parTrans" cxnId="{544EE626-FB1A-4E9A-9622-5BC792F5E3CD}">
      <dgm:prSet/>
      <dgm:spPr/>
      <dgm:t>
        <a:bodyPr/>
        <a:lstStyle/>
        <a:p>
          <a:endParaRPr lang="uk-UA"/>
        </a:p>
      </dgm:t>
    </dgm:pt>
    <dgm:pt modelId="{C78ED08D-2A3E-4844-BE5E-9A981A0201CA}" type="sibTrans" cxnId="{544EE626-FB1A-4E9A-9622-5BC792F5E3CD}">
      <dgm:prSet/>
      <dgm:spPr/>
      <dgm:t>
        <a:bodyPr/>
        <a:lstStyle/>
        <a:p>
          <a:endParaRPr lang="uk-UA"/>
        </a:p>
      </dgm:t>
    </dgm:pt>
    <dgm:pt modelId="{01E61527-5FFE-40D7-8BF6-25839A59207D}" type="pres">
      <dgm:prSet presAssocID="{C746BB1F-10AF-460B-82C1-B09AB9429376}" presName="Name0" presStyleCnt="0">
        <dgm:presLayoutVars>
          <dgm:dir/>
          <dgm:resizeHandles/>
        </dgm:presLayoutVars>
      </dgm:prSet>
      <dgm:spPr/>
    </dgm:pt>
    <dgm:pt modelId="{5EF208B8-529A-4EEB-BC6C-9BCA2E7FB84A}" type="pres">
      <dgm:prSet presAssocID="{E23279B6-765C-4CBA-AD66-7A70D9E57623}" presName="compNode" presStyleCnt="0"/>
      <dgm:spPr/>
    </dgm:pt>
    <dgm:pt modelId="{3727B226-AB1E-4D24-BBB6-BC4A1F62E124}" type="pres">
      <dgm:prSet presAssocID="{E23279B6-765C-4CBA-AD66-7A70D9E57623}" presName="dummyConnPt" presStyleCnt="0"/>
      <dgm:spPr/>
    </dgm:pt>
    <dgm:pt modelId="{8EE63D86-BF06-4E02-9BB3-8966A9222628}" type="pres">
      <dgm:prSet presAssocID="{E23279B6-765C-4CBA-AD66-7A70D9E57623}" presName="node" presStyleLbl="node1" presStyleIdx="0" presStyleCnt="6">
        <dgm:presLayoutVars>
          <dgm:bulletEnabled val="1"/>
        </dgm:presLayoutVars>
      </dgm:prSet>
      <dgm:spPr/>
    </dgm:pt>
    <dgm:pt modelId="{54E64DC0-DFE2-4F19-92E8-BF20A41E718F}" type="pres">
      <dgm:prSet presAssocID="{DF99902A-C990-48B0-A229-122513D76E4D}" presName="sibTrans" presStyleLbl="bgSibTrans2D1" presStyleIdx="0" presStyleCnt="5"/>
      <dgm:spPr/>
    </dgm:pt>
    <dgm:pt modelId="{98B4E728-DCD8-4121-A688-9A5E969BC7EC}" type="pres">
      <dgm:prSet presAssocID="{F4B26ADE-4E15-48EE-BD60-607100214364}" presName="compNode" presStyleCnt="0"/>
      <dgm:spPr/>
    </dgm:pt>
    <dgm:pt modelId="{AF0BAD1D-A81C-46E2-8025-02269A54716E}" type="pres">
      <dgm:prSet presAssocID="{F4B26ADE-4E15-48EE-BD60-607100214364}" presName="dummyConnPt" presStyleCnt="0"/>
      <dgm:spPr/>
    </dgm:pt>
    <dgm:pt modelId="{6FCB1218-E451-4200-BE5A-BCFD0E4AB380}" type="pres">
      <dgm:prSet presAssocID="{F4B26ADE-4E15-48EE-BD60-607100214364}" presName="node" presStyleLbl="node1" presStyleIdx="1" presStyleCnt="6">
        <dgm:presLayoutVars>
          <dgm:bulletEnabled val="1"/>
        </dgm:presLayoutVars>
      </dgm:prSet>
      <dgm:spPr/>
    </dgm:pt>
    <dgm:pt modelId="{19D729C5-953C-4051-BCDE-55E346F5EFD4}" type="pres">
      <dgm:prSet presAssocID="{3EF33926-794F-49AB-8BB4-A30E9DFA3E7B}" presName="sibTrans" presStyleLbl="bgSibTrans2D1" presStyleIdx="1" presStyleCnt="5"/>
      <dgm:spPr/>
    </dgm:pt>
    <dgm:pt modelId="{888E6960-1FAD-4953-B211-89D5A9454DBF}" type="pres">
      <dgm:prSet presAssocID="{61888B7A-8ADD-4875-AA27-9B3FC9336376}" presName="compNode" presStyleCnt="0"/>
      <dgm:spPr/>
    </dgm:pt>
    <dgm:pt modelId="{07444251-EA89-4373-9D26-F1BCAB75B47B}" type="pres">
      <dgm:prSet presAssocID="{61888B7A-8ADD-4875-AA27-9B3FC9336376}" presName="dummyConnPt" presStyleCnt="0"/>
      <dgm:spPr/>
    </dgm:pt>
    <dgm:pt modelId="{1FB7DFFA-7936-402D-B959-F8E85673BB10}" type="pres">
      <dgm:prSet presAssocID="{61888B7A-8ADD-4875-AA27-9B3FC9336376}" presName="node" presStyleLbl="node1" presStyleIdx="2" presStyleCnt="6">
        <dgm:presLayoutVars>
          <dgm:bulletEnabled val="1"/>
        </dgm:presLayoutVars>
      </dgm:prSet>
      <dgm:spPr/>
    </dgm:pt>
    <dgm:pt modelId="{4D5F8371-A014-4A9B-AEF5-78C694C70056}" type="pres">
      <dgm:prSet presAssocID="{9E161A85-6411-46E6-A113-2AD4729947E0}" presName="sibTrans" presStyleLbl="bgSibTrans2D1" presStyleIdx="2" presStyleCnt="5"/>
      <dgm:spPr/>
    </dgm:pt>
    <dgm:pt modelId="{B55A5ADE-D04E-4BE1-8A63-0E459079CA60}" type="pres">
      <dgm:prSet presAssocID="{D32AC4A6-8E62-44E9-BDB5-88E82F0D7780}" presName="compNode" presStyleCnt="0"/>
      <dgm:spPr/>
    </dgm:pt>
    <dgm:pt modelId="{EE703209-3025-4157-9D11-B8A4E9601129}" type="pres">
      <dgm:prSet presAssocID="{D32AC4A6-8E62-44E9-BDB5-88E82F0D7780}" presName="dummyConnPt" presStyleCnt="0"/>
      <dgm:spPr/>
    </dgm:pt>
    <dgm:pt modelId="{B3A9D9DC-3E03-435C-AF9B-7097B39890EA}" type="pres">
      <dgm:prSet presAssocID="{D32AC4A6-8E62-44E9-BDB5-88E82F0D7780}" presName="node" presStyleLbl="node1" presStyleIdx="3" presStyleCnt="6">
        <dgm:presLayoutVars>
          <dgm:bulletEnabled val="1"/>
        </dgm:presLayoutVars>
      </dgm:prSet>
      <dgm:spPr/>
    </dgm:pt>
    <dgm:pt modelId="{F7D31DE4-1060-44D3-A4BB-472E090BC622}" type="pres">
      <dgm:prSet presAssocID="{FFAA4579-D008-4B28-9017-139086AE3B0D}" presName="sibTrans" presStyleLbl="bgSibTrans2D1" presStyleIdx="3" presStyleCnt="5"/>
      <dgm:spPr/>
    </dgm:pt>
    <dgm:pt modelId="{0CAE6922-2F17-4CF9-B01C-C021E9530782}" type="pres">
      <dgm:prSet presAssocID="{2CEC3335-8567-4FB6-9D93-E6AB9D4CFA91}" presName="compNode" presStyleCnt="0"/>
      <dgm:spPr/>
    </dgm:pt>
    <dgm:pt modelId="{E688CF3C-12E6-4F03-A7F9-6DEBE9A33F89}" type="pres">
      <dgm:prSet presAssocID="{2CEC3335-8567-4FB6-9D93-E6AB9D4CFA91}" presName="dummyConnPt" presStyleCnt="0"/>
      <dgm:spPr/>
    </dgm:pt>
    <dgm:pt modelId="{C8159B34-0013-4816-93A6-5B81482ACA17}" type="pres">
      <dgm:prSet presAssocID="{2CEC3335-8567-4FB6-9D93-E6AB9D4CFA91}" presName="node" presStyleLbl="node1" presStyleIdx="4" presStyleCnt="6">
        <dgm:presLayoutVars>
          <dgm:bulletEnabled val="1"/>
        </dgm:presLayoutVars>
      </dgm:prSet>
      <dgm:spPr/>
    </dgm:pt>
    <dgm:pt modelId="{AB6ABADC-F51D-4DCD-951F-919D705E5352}" type="pres">
      <dgm:prSet presAssocID="{C78ED08D-2A3E-4844-BE5E-9A981A0201CA}" presName="sibTrans" presStyleLbl="bgSibTrans2D1" presStyleIdx="4" presStyleCnt="5"/>
      <dgm:spPr/>
    </dgm:pt>
    <dgm:pt modelId="{FACD4CF6-218A-4976-B9DF-8D6680831521}" type="pres">
      <dgm:prSet presAssocID="{8834BB56-5B7A-4A61-B373-64F0406C667A}" presName="compNode" presStyleCnt="0"/>
      <dgm:spPr/>
    </dgm:pt>
    <dgm:pt modelId="{5D6053E7-88FA-4593-9C4D-D4201262EC4E}" type="pres">
      <dgm:prSet presAssocID="{8834BB56-5B7A-4A61-B373-64F0406C667A}" presName="dummyConnPt" presStyleCnt="0"/>
      <dgm:spPr/>
    </dgm:pt>
    <dgm:pt modelId="{AEBF72E5-1089-446C-A40D-C830C768856F}" type="pres">
      <dgm:prSet presAssocID="{8834BB56-5B7A-4A61-B373-64F0406C667A}" presName="node" presStyleLbl="node1" presStyleIdx="5" presStyleCnt="6">
        <dgm:presLayoutVars>
          <dgm:bulletEnabled val="1"/>
        </dgm:presLayoutVars>
      </dgm:prSet>
      <dgm:spPr/>
    </dgm:pt>
  </dgm:ptLst>
  <dgm:cxnLst>
    <dgm:cxn modelId="{544EE626-FB1A-4E9A-9622-5BC792F5E3CD}" srcId="{C746BB1F-10AF-460B-82C1-B09AB9429376}" destId="{2CEC3335-8567-4FB6-9D93-E6AB9D4CFA91}" srcOrd="4" destOrd="0" parTransId="{C4CAB497-F6D1-45B1-9403-9B57E1849E24}" sibTransId="{C78ED08D-2A3E-4844-BE5E-9A981A0201CA}"/>
    <dgm:cxn modelId="{53FC5C89-C423-4E7D-AF32-2EF497D9BA72}" type="presOf" srcId="{61888B7A-8ADD-4875-AA27-9B3FC9336376}" destId="{1FB7DFFA-7936-402D-B959-F8E85673BB10}" srcOrd="0" destOrd="0" presId="urn:microsoft.com/office/officeart/2005/8/layout/bProcess4"/>
    <dgm:cxn modelId="{E7D1B714-B49E-4523-892B-196F64DFD09B}" srcId="{C746BB1F-10AF-460B-82C1-B09AB9429376}" destId="{8834BB56-5B7A-4A61-B373-64F0406C667A}" srcOrd="5" destOrd="0" parTransId="{DFA93F19-0663-44A8-8D14-6A3201B9AAE2}" sibTransId="{81CCF8F8-8806-4B85-9F5D-1C0D56B1D19C}"/>
    <dgm:cxn modelId="{37632C36-1A72-447D-9A22-6587A0BF676E}" srcId="{C746BB1F-10AF-460B-82C1-B09AB9429376}" destId="{61888B7A-8ADD-4875-AA27-9B3FC9336376}" srcOrd="2" destOrd="0" parTransId="{3BFD2B43-8023-4DC0-A6DC-7E0442029DA1}" sibTransId="{9E161A85-6411-46E6-A113-2AD4729947E0}"/>
    <dgm:cxn modelId="{CB7D3936-99F8-41D4-9779-AD6CFCA087C5}" type="presOf" srcId="{2CEC3335-8567-4FB6-9D93-E6AB9D4CFA91}" destId="{C8159B34-0013-4816-93A6-5B81482ACA17}" srcOrd="0" destOrd="0" presId="urn:microsoft.com/office/officeart/2005/8/layout/bProcess4"/>
    <dgm:cxn modelId="{8EAA79E8-B066-4D33-9038-3127F0C3AECB}" type="presOf" srcId="{C746BB1F-10AF-460B-82C1-B09AB9429376}" destId="{01E61527-5FFE-40D7-8BF6-25839A59207D}" srcOrd="0" destOrd="0" presId="urn:microsoft.com/office/officeart/2005/8/layout/bProcess4"/>
    <dgm:cxn modelId="{0732888E-DEC9-41FC-B03D-332C1283509D}" type="presOf" srcId="{FFAA4579-D008-4B28-9017-139086AE3B0D}" destId="{F7D31DE4-1060-44D3-A4BB-472E090BC622}" srcOrd="0" destOrd="0" presId="urn:microsoft.com/office/officeart/2005/8/layout/bProcess4"/>
    <dgm:cxn modelId="{0EDFB3D9-1167-4C20-8C87-E4EC99B6EEF7}" type="presOf" srcId="{C78ED08D-2A3E-4844-BE5E-9A981A0201CA}" destId="{AB6ABADC-F51D-4DCD-951F-919D705E5352}" srcOrd="0" destOrd="0" presId="urn:microsoft.com/office/officeart/2005/8/layout/bProcess4"/>
    <dgm:cxn modelId="{B0B59E0A-4489-41EB-A724-5A7B9A90B82C}" type="presOf" srcId="{8834BB56-5B7A-4A61-B373-64F0406C667A}" destId="{AEBF72E5-1089-446C-A40D-C830C768856F}" srcOrd="0" destOrd="0" presId="urn:microsoft.com/office/officeart/2005/8/layout/bProcess4"/>
    <dgm:cxn modelId="{E5AEE122-0981-4821-892C-6BBEBE7921F4}" type="presOf" srcId="{F4B26ADE-4E15-48EE-BD60-607100214364}" destId="{6FCB1218-E451-4200-BE5A-BCFD0E4AB380}" srcOrd="0" destOrd="0" presId="urn:microsoft.com/office/officeart/2005/8/layout/bProcess4"/>
    <dgm:cxn modelId="{FABF4A29-F8B6-427F-B087-2C47707090D5}" type="presOf" srcId="{DF99902A-C990-48B0-A229-122513D76E4D}" destId="{54E64DC0-DFE2-4F19-92E8-BF20A41E718F}" srcOrd="0" destOrd="0" presId="urn:microsoft.com/office/officeart/2005/8/layout/bProcess4"/>
    <dgm:cxn modelId="{AF6770B3-0767-457B-8FBD-C61152562691}" type="presOf" srcId="{E23279B6-765C-4CBA-AD66-7A70D9E57623}" destId="{8EE63D86-BF06-4E02-9BB3-8966A9222628}" srcOrd="0" destOrd="0" presId="urn:microsoft.com/office/officeart/2005/8/layout/bProcess4"/>
    <dgm:cxn modelId="{359A2E2F-F778-4A01-A7BA-AC936C661D73}" type="presOf" srcId="{3EF33926-794F-49AB-8BB4-A30E9DFA3E7B}" destId="{19D729C5-953C-4051-BCDE-55E346F5EFD4}" srcOrd="0" destOrd="0" presId="urn:microsoft.com/office/officeart/2005/8/layout/bProcess4"/>
    <dgm:cxn modelId="{275A2651-319E-4F4B-BDA9-309543C6BF91}" srcId="{C746BB1F-10AF-460B-82C1-B09AB9429376}" destId="{D32AC4A6-8E62-44E9-BDB5-88E82F0D7780}" srcOrd="3" destOrd="0" parTransId="{0B667094-9777-465C-8543-01E7CCF34C1B}" sibTransId="{FFAA4579-D008-4B28-9017-139086AE3B0D}"/>
    <dgm:cxn modelId="{DE07D10F-44FC-4A90-9446-A6F49B9DC6FF}" srcId="{C746BB1F-10AF-460B-82C1-B09AB9429376}" destId="{F4B26ADE-4E15-48EE-BD60-607100214364}" srcOrd="1" destOrd="0" parTransId="{5FAE54B8-610A-4DE2-89EB-C5FA07D73076}" sibTransId="{3EF33926-794F-49AB-8BB4-A30E9DFA3E7B}"/>
    <dgm:cxn modelId="{31D5F0EB-912A-4B4A-8EE1-52124CB2E2A5}" type="presOf" srcId="{D32AC4A6-8E62-44E9-BDB5-88E82F0D7780}" destId="{B3A9D9DC-3E03-435C-AF9B-7097B39890EA}" srcOrd="0" destOrd="0" presId="urn:microsoft.com/office/officeart/2005/8/layout/bProcess4"/>
    <dgm:cxn modelId="{025FB982-0838-4A10-BECD-D918538572A6}" srcId="{C746BB1F-10AF-460B-82C1-B09AB9429376}" destId="{E23279B6-765C-4CBA-AD66-7A70D9E57623}" srcOrd="0" destOrd="0" parTransId="{41D19629-941A-4AF7-B746-81463C604B0E}" sibTransId="{DF99902A-C990-48B0-A229-122513D76E4D}"/>
    <dgm:cxn modelId="{AE34D9DA-3175-44E6-BB2E-5EC51DD97C6F}" type="presOf" srcId="{9E161A85-6411-46E6-A113-2AD4729947E0}" destId="{4D5F8371-A014-4A9B-AEF5-78C694C70056}" srcOrd="0" destOrd="0" presId="urn:microsoft.com/office/officeart/2005/8/layout/bProcess4"/>
    <dgm:cxn modelId="{DFC2CC99-A4E8-4495-B982-7992A675207E}" type="presParOf" srcId="{01E61527-5FFE-40D7-8BF6-25839A59207D}" destId="{5EF208B8-529A-4EEB-BC6C-9BCA2E7FB84A}" srcOrd="0" destOrd="0" presId="urn:microsoft.com/office/officeart/2005/8/layout/bProcess4"/>
    <dgm:cxn modelId="{1D49CE82-ED4E-4FEB-9207-C106ACC62DDE}" type="presParOf" srcId="{5EF208B8-529A-4EEB-BC6C-9BCA2E7FB84A}" destId="{3727B226-AB1E-4D24-BBB6-BC4A1F62E124}" srcOrd="0" destOrd="0" presId="urn:microsoft.com/office/officeart/2005/8/layout/bProcess4"/>
    <dgm:cxn modelId="{FFABC19A-6121-4E4D-B8B2-86A4C7E069EE}" type="presParOf" srcId="{5EF208B8-529A-4EEB-BC6C-9BCA2E7FB84A}" destId="{8EE63D86-BF06-4E02-9BB3-8966A9222628}" srcOrd="1" destOrd="0" presId="urn:microsoft.com/office/officeart/2005/8/layout/bProcess4"/>
    <dgm:cxn modelId="{BAA37B48-E893-42E1-A3EB-3104704D27BC}" type="presParOf" srcId="{01E61527-5FFE-40D7-8BF6-25839A59207D}" destId="{54E64DC0-DFE2-4F19-92E8-BF20A41E718F}" srcOrd="1" destOrd="0" presId="urn:microsoft.com/office/officeart/2005/8/layout/bProcess4"/>
    <dgm:cxn modelId="{370ABEA6-1B4C-45AA-A137-F0F2D5755724}" type="presParOf" srcId="{01E61527-5FFE-40D7-8BF6-25839A59207D}" destId="{98B4E728-DCD8-4121-A688-9A5E969BC7EC}" srcOrd="2" destOrd="0" presId="urn:microsoft.com/office/officeart/2005/8/layout/bProcess4"/>
    <dgm:cxn modelId="{78BA9213-E255-4405-B7BA-0A29C1A534A2}" type="presParOf" srcId="{98B4E728-DCD8-4121-A688-9A5E969BC7EC}" destId="{AF0BAD1D-A81C-46E2-8025-02269A54716E}" srcOrd="0" destOrd="0" presId="urn:microsoft.com/office/officeart/2005/8/layout/bProcess4"/>
    <dgm:cxn modelId="{7BBEC662-4542-4955-9D4E-53C66D3FC2C9}" type="presParOf" srcId="{98B4E728-DCD8-4121-A688-9A5E969BC7EC}" destId="{6FCB1218-E451-4200-BE5A-BCFD0E4AB380}" srcOrd="1" destOrd="0" presId="urn:microsoft.com/office/officeart/2005/8/layout/bProcess4"/>
    <dgm:cxn modelId="{C3CC0D0F-A54E-4588-B578-4BF7C1EF1ADE}" type="presParOf" srcId="{01E61527-5FFE-40D7-8BF6-25839A59207D}" destId="{19D729C5-953C-4051-BCDE-55E346F5EFD4}" srcOrd="3" destOrd="0" presId="urn:microsoft.com/office/officeart/2005/8/layout/bProcess4"/>
    <dgm:cxn modelId="{92570BE9-8BC8-49BD-8088-F6E0D0BDAFBE}" type="presParOf" srcId="{01E61527-5FFE-40D7-8BF6-25839A59207D}" destId="{888E6960-1FAD-4953-B211-89D5A9454DBF}" srcOrd="4" destOrd="0" presId="urn:microsoft.com/office/officeart/2005/8/layout/bProcess4"/>
    <dgm:cxn modelId="{BDAC956E-8F2B-4136-87FD-0AF203C69ADA}" type="presParOf" srcId="{888E6960-1FAD-4953-B211-89D5A9454DBF}" destId="{07444251-EA89-4373-9D26-F1BCAB75B47B}" srcOrd="0" destOrd="0" presId="urn:microsoft.com/office/officeart/2005/8/layout/bProcess4"/>
    <dgm:cxn modelId="{E7F0B809-C1D7-4503-BFE3-959BA44E8E69}" type="presParOf" srcId="{888E6960-1FAD-4953-B211-89D5A9454DBF}" destId="{1FB7DFFA-7936-402D-B959-F8E85673BB10}" srcOrd="1" destOrd="0" presId="urn:microsoft.com/office/officeart/2005/8/layout/bProcess4"/>
    <dgm:cxn modelId="{5DCB687C-5538-48A9-A091-ACCCDF76DF6C}" type="presParOf" srcId="{01E61527-5FFE-40D7-8BF6-25839A59207D}" destId="{4D5F8371-A014-4A9B-AEF5-78C694C70056}" srcOrd="5" destOrd="0" presId="urn:microsoft.com/office/officeart/2005/8/layout/bProcess4"/>
    <dgm:cxn modelId="{5000A826-C543-4E7B-97CA-96D99F478F85}" type="presParOf" srcId="{01E61527-5FFE-40D7-8BF6-25839A59207D}" destId="{B55A5ADE-D04E-4BE1-8A63-0E459079CA60}" srcOrd="6" destOrd="0" presId="urn:microsoft.com/office/officeart/2005/8/layout/bProcess4"/>
    <dgm:cxn modelId="{F7B84098-4CD1-401E-858E-91D352850D8F}" type="presParOf" srcId="{B55A5ADE-D04E-4BE1-8A63-0E459079CA60}" destId="{EE703209-3025-4157-9D11-B8A4E9601129}" srcOrd="0" destOrd="0" presId="urn:microsoft.com/office/officeart/2005/8/layout/bProcess4"/>
    <dgm:cxn modelId="{3AC70E2E-3027-4940-B2B2-FB6E8AAD9812}" type="presParOf" srcId="{B55A5ADE-D04E-4BE1-8A63-0E459079CA60}" destId="{B3A9D9DC-3E03-435C-AF9B-7097B39890EA}" srcOrd="1" destOrd="0" presId="urn:microsoft.com/office/officeart/2005/8/layout/bProcess4"/>
    <dgm:cxn modelId="{32CF257B-5FD3-4818-8E4C-90F89B2752B9}" type="presParOf" srcId="{01E61527-5FFE-40D7-8BF6-25839A59207D}" destId="{F7D31DE4-1060-44D3-A4BB-472E090BC622}" srcOrd="7" destOrd="0" presId="urn:microsoft.com/office/officeart/2005/8/layout/bProcess4"/>
    <dgm:cxn modelId="{B5042709-615E-4CD1-8F04-AF3BE863D1E1}" type="presParOf" srcId="{01E61527-5FFE-40D7-8BF6-25839A59207D}" destId="{0CAE6922-2F17-4CF9-B01C-C021E9530782}" srcOrd="8" destOrd="0" presId="urn:microsoft.com/office/officeart/2005/8/layout/bProcess4"/>
    <dgm:cxn modelId="{FC15FAAB-5FF1-437E-A5B5-5318A8AB6322}" type="presParOf" srcId="{0CAE6922-2F17-4CF9-B01C-C021E9530782}" destId="{E688CF3C-12E6-4F03-A7F9-6DEBE9A33F89}" srcOrd="0" destOrd="0" presId="urn:microsoft.com/office/officeart/2005/8/layout/bProcess4"/>
    <dgm:cxn modelId="{2CF3CDCE-AADF-4716-AFC3-21813ED4F004}" type="presParOf" srcId="{0CAE6922-2F17-4CF9-B01C-C021E9530782}" destId="{C8159B34-0013-4816-93A6-5B81482ACA17}" srcOrd="1" destOrd="0" presId="urn:microsoft.com/office/officeart/2005/8/layout/bProcess4"/>
    <dgm:cxn modelId="{E0C80081-5B96-48A7-A3E3-D0A74B937DAE}" type="presParOf" srcId="{01E61527-5FFE-40D7-8BF6-25839A59207D}" destId="{AB6ABADC-F51D-4DCD-951F-919D705E5352}" srcOrd="9" destOrd="0" presId="urn:microsoft.com/office/officeart/2005/8/layout/bProcess4"/>
    <dgm:cxn modelId="{6C2FB032-24AE-4494-9D37-213E3121C820}" type="presParOf" srcId="{01E61527-5FFE-40D7-8BF6-25839A59207D}" destId="{FACD4CF6-218A-4976-B9DF-8D6680831521}" srcOrd="10" destOrd="0" presId="urn:microsoft.com/office/officeart/2005/8/layout/bProcess4"/>
    <dgm:cxn modelId="{0BBB14C1-6D0E-4877-9A5C-C11B621DAB66}" type="presParOf" srcId="{FACD4CF6-218A-4976-B9DF-8D6680831521}" destId="{5D6053E7-88FA-4593-9C4D-D4201262EC4E}" srcOrd="0" destOrd="0" presId="urn:microsoft.com/office/officeart/2005/8/layout/bProcess4"/>
    <dgm:cxn modelId="{F9F1DEFE-D8D3-4328-A697-36EEBAF99FE1}" type="presParOf" srcId="{FACD4CF6-218A-4976-B9DF-8D6680831521}" destId="{AEBF72E5-1089-446C-A40D-C830C768856F}" srcOrd="1" destOrd="0" presId="urn:microsoft.com/office/officeart/2005/8/layout/bProcess4"/>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EC7B4B1F-62E3-46C1-BFC1-B426B81E685E}" type="datetimeFigureOut">
              <a:rPr lang="uk-UA" smtClean="0"/>
              <a:t>23.11.2015</a:t>
            </a:fld>
            <a:endParaRPr lang="uk-UA"/>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uk-UA"/>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62ECC84A-489C-4C40-9495-25F4123CF8AF}" type="slidenum">
              <a:rPr lang="uk-UA" smtClean="0"/>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C7B4B1F-62E3-46C1-BFC1-B426B81E685E}" type="datetimeFigureOut">
              <a:rPr lang="uk-UA" smtClean="0"/>
              <a:t>23.11.2015</a:t>
            </a:fld>
            <a:endParaRPr lang="uk-UA"/>
          </a:p>
        </p:txBody>
      </p:sp>
      <p:sp>
        <p:nvSpPr>
          <p:cNvPr id="5" name="Нижний колонтитул 4"/>
          <p:cNvSpPr>
            <a:spLocks noGrp="1"/>
          </p:cNvSpPr>
          <p:nvPr>
            <p:ph type="ftr" sz="quarter" idx="11"/>
          </p:nvPr>
        </p:nvSpPr>
        <p:spPr/>
        <p:txBody>
          <a:bodyPr/>
          <a:lstStyle>
            <a:extLst/>
          </a:lstStyle>
          <a:p>
            <a:endParaRPr lang="uk-UA"/>
          </a:p>
        </p:txBody>
      </p:sp>
      <p:sp>
        <p:nvSpPr>
          <p:cNvPr id="6" name="Номер слайда 5"/>
          <p:cNvSpPr>
            <a:spLocks noGrp="1"/>
          </p:cNvSpPr>
          <p:nvPr>
            <p:ph type="sldNum" sz="quarter" idx="12"/>
          </p:nvPr>
        </p:nvSpPr>
        <p:spPr/>
        <p:txBody>
          <a:bodyPr/>
          <a:lstStyle>
            <a:extLst/>
          </a:lstStyle>
          <a:p>
            <a:fld id="{62ECC84A-489C-4C40-9495-25F4123CF8AF}"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C7B4B1F-62E3-46C1-BFC1-B426B81E685E}" type="datetimeFigureOut">
              <a:rPr lang="uk-UA" smtClean="0"/>
              <a:t>23.11.2015</a:t>
            </a:fld>
            <a:endParaRPr lang="uk-UA"/>
          </a:p>
        </p:txBody>
      </p:sp>
      <p:sp>
        <p:nvSpPr>
          <p:cNvPr id="5" name="Нижний колонтитул 4"/>
          <p:cNvSpPr>
            <a:spLocks noGrp="1"/>
          </p:cNvSpPr>
          <p:nvPr>
            <p:ph type="ftr" sz="quarter" idx="11"/>
          </p:nvPr>
        </p:nvSpPr>
        <p:spPr/>
        <p:txBody>
          <a:bodyPr/>
          <a:lstStyle>
            <a:extLst/>
          </a:lstStyle>
          <a:p>
            <a:endParaRPr lang="uk-UA"/>
          </a:p>
        </p:txBody>
      </p:sp>
      <p:sp>
        <p:nvSpPr>
          <p:cNvPr id="6" name="Номер слайда 5"/>
          <p:cNvSpPr>
            <a:spLocks noGrp="1"/>
          </p:cNvSpPr>
          <p:nvPr>
            <p:ph type="sldNum" sz="quarter" idx="12"/>
          </p:nvPr>
        </p:nvSpPr>
        <p:spPr/>
        <p:txBody>
          <a:bodyPr/>
          <a:lstStyle>
            <a:extLst/>
          </a:lstStyle>
          <a:p>
            <a:fld id="{62ECC84A-489C-4C40-9495-25F4123CF8AF}"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EC7B4B1F-62E3-46C1-BFC1-B426B81E685E}" type="datetimeFigureOut">
              <a:rPr lang="uk-UA" smtClean="0"/>
              <a:t>23.11.2015</a:t>
            </a:fld>
            <a:endParaRPr lang="uk-UA"/>
          </a:p>
        </p:txBody>
      </p:sp>
      <p:sp>
        <p:nvSpPr>
          <p:cNvPr id="5" name="Нижний колонтитул 4"/>
          <p:cNvSpPr>
            <a:spLocks noGrp="1"/>
          </p:cNvSpPr>
          <p:nvPr>
            <p:ph type="ftr" sz="quarter" idx="11"/>
          </p:nvPr>
        </p:nvSpPr>
        <p:spPr/>
        <p:txBody>
          <a:bodyPr/>
          <a:lstStyle>
            <a:extLst/>
          </a:lstStyle>
          <a:p>
            <a:endParaRPr lang="uk-UA"/>
          </a:p>
        </p:txBody>
      </p:sp>
      <p:sp>
        <p:nvSpPr>
          <p:cNvPr id="6" name="Номер слайда 5"/>
          <p:cNvSpPr>
            <a:spLocks noGrp="1"/>
          </p:cNvSpPr>
          <p:nvPr>
            <p:ph type="sldNum" sz="quarter" idx="12"/>
          </p:nvPr>
        </p:nvSpPr>
        <p:spPr/>
        <p:txBody>
          <a:bodyPr/>
          <a:lstStyle>
            <a:extLst/>
          </a:lstStyle>
          <a:p>
            <a:fld id="{62ECC84A-489C-4C40-9495-25F4123CF8AF}" type="slidenum">
              <a:rPr lang="uk-UA" smtClean="0"/>
              <a:t>‹#›</a:t>
            </a:fld>
            <a:endParaRPr lang="uk-UA"/>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EC7B4B1F-62E3-46C1-BFC1-B426B81E685E}" type="datetimeFigureOut">
              <a:rPr lang="uk-UA" smtClean="0"/>
              <a:t>23.11.2015</a:t>
            </a:fld>
            <a:endParaRPr lang="uk-UA"/>
          </a:p>
        </p:txBody>
      </p:sp>
      <p:sp>
        <p:nvSpPr>
          <p:cNvPr id="5" name="Нижний колонтитул 4"/>
          <p:cNvSpPr>
            <a:spLocks noGrp="1"/>
          </p:cNvSpPr>
          <p:nvPr>
            <p:ph type="ftr" sz="quarter" idx="11"/>
          </p:nvPr>
        </p:nvSpPr>
        <p:spPr/>
        <p:txBody>
          <a:bodyPr/>
          <a:lstStyle>
            <a:extLst/>
          </a:lstStyle>
          <a:p>
            <a:endParaRPr lang="uk-UA"/>
          </a:p>
        </p:txBody>
      </p:sp>
      <p:sp>
        <p:nvSpPr>
          <p:cNvPr id="6" name="Номер слайда 5"/>
          <p:cNvSpPr>
            <a:spLocks noGrp="1"/>
          </p:cNvSpPr>
          <p:nvPr>
            <p:ph type="sldNum" sz="quarter" idx="12"/>
          </p:nvPr>
        </p:nvSpPr>
        <p:spPr/>
        <p:txBody>
          <a:bodyPr/>
          <a:lstStyle>
            <a:extLst/>
          </a:lstStyle>
          <a:p>
            <a:fld id="{62ECC84A-489C-4C40-9495-25F4123CF8AF}" type="slidenum">
              <a:rPr lang="uk-UA" smtClean="0"/>
              <a:t>‹#›</a:t>
            </a:fld>
            <a:endParaRPr lang="uk-UA"/>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EC7B4B1F-62E3-46C1-BFC1-B426B81E685E}" type="datetimeFigureOut">
              <a:rPr lang="uk-UA" smtClean="0"/>
              <a:t>23.11.2015</a:t>
            </a:fld>
            <a:endParaRPr lang="uk-UA"/>
          </a:p>
        </p:txBody>
      </p:sp>
      <p:sp>
        <p:nvSpPr>
          <p:cNvPr id="6" name="Нижний колонтитул 5"/>
          <p:cNvSpPr>
            <a:spLocks noGrp="1"/>
          </p:cNvSpPr>
          <p:nvPr>
            <p:ph type="ftr" sz="quarter" idx="11"/>
          </p:nvPr>
        </p:nvSpPr>
        <p:spPr/>
        <p:txBody>
          <a:bodyPr/>
          <a:lstStyle>
            <a:extLst/>
          </a:lstStyle>
          <a:p>
            <a:endParaRPr lang="uk-UA"/>
          </a:p>
        </p:txBody>
      </p:sp>
      <p:sp>
        <p:nvSpPr>
          <p:cNvPr id="7" name="Номер слайда 6"/>
          <p:cNvSpPr>
            <a:spLocks noGrp="1"/>
          </p:cNvSpPr>
          <p:nvPr>
            <p:ph type="sldNum" sz="quarter" idx="12"/>
          </p:nvPr>
        </p:nvSpPr>
        <p:spPr/>
        <p:txBody>
          <a:bodyPr/>
          <a:lstStyle>
            <a:extLst/>
          </a:lstStyle>
          <a:p>
            <a:fld id="{62ECC84A-489C-4C40-9495-25F4123CF8AF}" type="slidenum">
              <a:rPr lang="uk-UA" smtClean="0"/>
              <a:t>‹#›</a:t>
            </a:fld>
            <a:endParaRPr lang="uk-UA"/>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EC7B4B1F-62E3-46C1-BFC1-B426B81E685E}" type="datetimeFigureOut">
              <a:rPr lang="uk-UA" smtClean="0"/>
              <a:t>23.11.2015</a:t>
            </a:fld>
            <a:endParaRPr lang="uk-UA"/>
          </a:p>
        </p:txBody>
      </p:sp>
      <p:sp>
        <p:nvSpPr>
          <p:cNvPr id="8" name="Нижний колонтитул 7"/>
          <p:cNvSpPr>
            <a:spLocks noGrp="1"/>
          </p:cNvSpPr>
          <p:nvPr>
            <p:ph type="ftr" sz="quarter" idx="11"/>
          </p:nvPr>
        </p:nvSpPr>
        <p:spPr/>
        <p:txBody>
          <a:bodyPr/>
          <a:lstStyle>
            <a:extLst/>
          </a:lstStyle>
          <a:p>
            <a:endParaRPr lang="uk-UA"/>
          </a:p>
        </p:txBody>
      </p:sp>
      <p:sp>
        <p:nvSpPr>
          <p:cNvPr id="9" name="Номер слайда 8"/>
          <p:cNvSpPr>
            <a:spLocks noGrp="1"/>
          </p:cNvSpPr>
          <p:nvPr>
            <p:ph type="sldNum" sz="quarter" idx="12"/>
          </p:nvPr>
        </p:nvSpPr>
        <p:spPr/>
        <p:txBody>
          <a:bodyPr/>
          <a:lstStyle>
            <a:extLst/>
          </a:lstStyle>
          <a:p>
            <a:fld id="{62ECC84A-489C-4C40-9495-25F4123CF8AF}" type="slidenum">
              <a:rPr lang="uk-UA" smtClean="0"/>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EC7B4B1F-62E3-46C1-BFC1-B426B81E685E}" type="datetimeFigureOut">
              <a:rPr lang="uk-UA" smtClean="0"/>
              <a:t>23.11.2015</a:t>
            </a:fld>
            <a:endParaRPr lang="uk-UA"/>
          </a:p>
        </p:txBody>
      </p:sp>
      <p:sp>
        <p:nvSpPr>
          <p:cNvPr id="4" name="Нижний колонтитул 3"/>
          <p:cNvSpPr>
            <a:spLocks noGrp="1"/>
          </p:cNvSpPr>
          <p:nvPr>
            <p:ph type="ftr" sz="quarter" idx="11"/>
          </p:nvPr>
        </p:nvSpPr>
        <p:spPr/>
        <p:txBody>
          <a:bodyPr/>
          <a:lstStyle>
            <a:extLst/>
          </a:lstStyle>
          <a:p>
            <a:endParaRPr lang="uk-UA"/>
          </a:p>
        </p:txBody>
      </p:sp>
      <p:sp>
        <p:nvSpPr>
          <p:cNvPr id="5" name="Номер слайда 4"/>
          <p:cNvSpPr>
            <a:spLocks noGrp="1"/>
          </p:cNvSpPr>
          <p:nvPr>
            <p:ph type="sldNum" sz="quarter" idx="12"/>
          </p:nvPr>
        </p:nvSpPr>
        <p:spPr/>
        <p:txBody>
          <a:bodyPr/>
          <a:lstStyle>
            <a:extLst/>
          </a:lstStyle>
          <a:p>
            <a:fld id="{62ECC84A-489C-4C40-9495-25F4123CF8AF}" type="slidenum">
              <a:rPr lang="uk-UA" smtClean="0"/>
              <a:t>‹#›</a:t>
            </a:fld>
            <a:endParaRPr lang="uk-UA"/>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EC7B4B1F-62E3-46C1-BFC1-B426B81E685E}" type="datetimeFigureOut">
              <a:rPr lang="uk-UA" smtClean="0"/>
              <a:t>23.11.2015</a:t>
            </a:fld>
            <a:endParaRPr lang="uk-UA"/>
          </a:p>
        </p:txBody>
      </p:sp>
      <p:sp>
        <p:nvSpPr>
          <p:cNvPr id="3" name="Нижний колонтитул 2"/>
          <p:cNvSpPr>
            <a:spLocks noGrp="1"/>
          </p:cNvSpPr>
          <p:nvPr>
            <p:ph type="ftr" sz="quarter" idx="11"/>
          </p:nvPr>
        </p:nvSpPr>
        <p:spPr/>
        <p:txBody>
          <a:bodyPr/>
          <a:lstStyle>
            <a:extLst/>
          </a:lstStyle>
          <a:p>
            <a:endParaRPr lang="uk-UA"/>
          </a:p>
        </p:txBody>
      </p:sp>
      <p:sp>
        <p:nvSpPr>
          <p:cNvPr id="4" name="Номер слайда 3"/>
          <p:cNvSpPr>
            <a:spLocks noGrp="1"/>
          </p:cNvSpPr>
          <p:nvPr>
            <p:ph type="sldNum" sz="quarter" idx="12"/>
          </p:nvPr>
        </p:nvSpPr>
        <p:spPr/>
        <p:txBody>
          <a:bodyPr/>
          <a:lstStyle>
            <a:extLst/>
          </a:lstStyle>
          <a:p>
            <a:fld id="{62ECC84A-489C-4C40-9495-25F4123CF8AF}"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EC7B4B1F-62E3-46C1-BFC1-B426B81E685E}" type="datetimeFigureOut">
              <a:rPr lang="uk-UA" smtClean="0"/>
              <a:t>23.11.2015</a:t>
            </a:fld>
            <a:endParaRPr lang="uk-UA"/>
          </a:p>
        </p:txBody>
      </p:sp>
      <p:sp>
        <p:nvSpPr>
          <p:cNvPr id="6" name="Нижний колонтитул 5"/>
          <p:cNvSpPr>
            <a:spLocks noGrp="1"/>
          </p:cNvSpPr>
          <p:nvPr>
            <p:ph type="ftr" sz="quarter" idx="11"/>
          </p:nvPr>
        </p:nvSpPr>
        <p:spPr/>
        <p:txBody>
          <a:bodyPr/>
          <a:lstStyle>
            <a:extLst/>
          </a:lstStyle>
          <a:p>
            <a:endParaRPr lang="uk-UA"/>
          </a:p>
        </p:txBody>
      </p:sp>
      <p:sp>
        <p:nvSpPr>
          <p:cNvPr id="7" name="Номер слайда 6"/>
          <p:cNvSpPr>
            <a:spLocks noGrp="1"/>
          </p:cNvSpPr>
          <p:nvPr>
            <p:ph type="sldNum" sz="quarter" idx="12"/>
          </p:nvPr>
        </p:nvSpPr>
        <p:spPr/>
        <p:txBody>
          <a:bodyPr/>
          <a:lstStyle>
            <a:extLst/>
          </a:lstStyle>
          <a:p>
            <a:fld id="{62ECC84A-489C-4C40-9495-25F4123CF8AF}" type="slidenum">
              <a:rPr lang="uk-UA" smtClean="0"/>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EC7B4B1F-62E3-46C1-BFC1-B426B81E685E}" type="datetimeFigureOut">
              <a:rPr lang="uk-UA" smtClean="0"/>
              <a:t>23.11.2015</a:t>
            </a:fld>
            <a:endParaRPr lang="uk-UA"/>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uk-UA"/>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62ECC84A-489C-4C40-9495-25F4123CF8AF}" type="slidenum">
              <a:rPr lang="uk-UA" smtClean="0"/>
              <a:t>‹#›</a:t>
            </a:fld>
            <a:endParaRPr lang="uk-UA"/>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C7B4B1F-62E3-46C1-BFC1-B426B81E685E}" type="datetimeFigureOut">
              <a:rPr lang="uk-UA" smtClean="0"/>
              <a:t>23.11.2015</a:t>
            </a:fld>
            <a:endParaRPr lang="uk-UA"/>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uk-UA"/>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2ECC84A-489C-4C40-9495-25F4123CF8AF}" type="slidenum">
              <a:rPr lang="uk-UA" smtClean="0"/>
              <a:t>‹#›</a:t>
            </a:fld>
            <a:endParaRPr lang="uk-U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6.png"/><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diagramColors" Target="../diagrams/colors2.xm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43042" y="714356"/>
            <a:ext cx="5811206" cy="369332"/>
          </a:xfrm>
          <a:prstGeom prst="rect">
            <a:avLst/>
          </a:prstGeom>
          <a:noFill/>
        </p:spPr>
        <p:txBody>
          <a:bodyPr wrap="none" rtlCol="0">
            <a:spAutoFit/>
          </a:bodyPr>
          <a:lstStyle/>
          <a:p>
            <a:r>
              <a:rPr lang="uk-UA" dirty="0" smtClean="0"/>
              <a:t>Вінницький національний технічний університет</a:t>
            </a:r>
            <a:endParaRPr lang="uk-UA" dirty="0"/>
          </a:p>
        </p:txBody>
      </p:sp>
      <p:sp>
        <p:nvSpPr>
          <p:cNvPr id="5" name="TextBox 4"/>
          <p:cNvSpPr txBox="1"/>
          <p:nvPr/>
        </p:nvSpPr>
        <p:spPr>
          <a:xfrm>
            <a:off x="1714480" y="1142984"/>
            <a:ext cx="5639685" cy="369332"/>
          </a:xfrm>
          <a:prstGeom prst="rect">
            <a:avLst/>
          </a:prstGeom>
          <a:noFill/>
        </p:spPr>
        <p:txBody>
          <a:bodyPr wrap="none" rtlCol="0">
            <a:spAutoFit/>
          </a:bodyPr>
          <a:lstStyle/>
          <a:p>
            <a:r>
              <a:rPr lang="uk-UA" dirty="0" smtClean="0"/>
              <a:t>Факультет комп’ютерних систем та автоматики</a:t>
            </a:r>
            <a:endParaRPr lang="uk-UA" dirty="0"/>
          </a:p>
        </p:txBody>
      </p:sp>
      <p:sp>
        <p:nvSpPr>
          <p:cNvPr id="6" name="TextBox 5"/>
          <p:cNvSpPr txBox="1"/>
          <p:nvPr/>
        </p:nvSpPr>
        <p:spPr>
          <a:xfrm>
            <a:off x="6357950" y="1500174"/>
            <a:ext cx="1770036" cy="369332"/>
          </a:xfrm>
          <a:prstGeom prst="rect">
            <a:avLst/>
          </a:prstGeom>
          <a:noFill/>
        </p:spPr>
        <p:txBody>
          <a:bodyPr wrap="none" rtlCol="0">
            <a:spAutoFit/>
          </a:bodyPr>
          <a:lstStyle/>
          <a:p>
            <a:r>
              <a:rPr lang="uk-UA" dirty="0" smtClean="0"/>
              <a:t>Кафедра АІВТ</a:t>
            </a:r>
            <a:endParaRPr lang="uk-UA" dirty="0"/>
          </a:p>
        </p:txBody>
      </p:sp>
      <p:pic>
        <p:nvPicPr>
          <p:cNvPr id="1026" name="Picture 2" descr="C:\Users\Игорь\Desktop\Диплом\Картинка\Презентація\fd36f7fbef0a50d00da235a21973d26b26c41947.png"/>
          <p:cNvPicPr>
            <a:picLocks noChangeAspect="1" noChangeArrowheads="1"/>
          </p:cNvPicPr>
          <p:nvPr/>
        </p:nvPicPr>
        <p:blipFill>
          <a:blip r:embed="rId2"/>
          <a:srcRect/>
          <a:stretch>
            <a:fillRect/>
          </a:stretch>
        </p:blipFill>
        <p:spPr bwMode="auto">
          <a:xfrm>
            <a:off x="7643834" y="214290"/>
            <a:ext cx="1285884" cy="1285884"/>
          </a:xfrm>
          <a:prstGeom prst="rect">
            <a:avLst/>
          </a:prstGeom>
          <a:noFill/>
        </p:spPr>
      </p:pic>
      <p:pic>
        <p:nvPicPr>
          <p:cNvPr id="1027" name="Picture 3" descr="C:\Users\Игорь\Desktop\Диплом\Картинка\Презентація\VNMU.svg.png"/>
          <p:cNvPicPr>
            <a:picLocks noChangeAspect="1" noChangeArrowheads="1"/>
          </p:cNvPicPr>
          <p:nvPr/>
        </p:nvPicPr>
        <p:blipFill>
          <a:blip r:embed="rId3" cstate="print"/>
          <a:srcRect/>
          <a:stretch>
            <a:fillRect/>
          </a:stretch>
        </p:blipFill>
        <p:spPr bwMode="auto">
          <a:xfrm>
            <a:off x="357158" y="214290"/>
            <a:ext cx="994250" cy="1543573"/>
          </a:xfrm>
          <a:prstGeom prst="rect">
            <a:avLst/>
          </a:prstGeom>
          <a:noFill/>
        </p:spPr>
      </p:pic>
      <p:sp>
        <p:nvSpPr>
          <p:cNvPr id="9" name="TextBox 8"/>
          <p:cNvSpPr txBox="1"/>
          <p:nvPr/>
        </p:nvSpPr>
        <p:spPr>
          <a:xfrm>
            <a:off x="714348" y="2500306"/>
            <a:ext cx="7722563" cy="954107"/>
          </a:xfrm>
          <a:prstGeom prst="rect">
            <a:avLst/>
          </a:prstGeom>
          <a:noFill/>
        </p:spPr>
        <p:txBody>
          <a:bodyPr wrap="none" rtlCol="0">
            <a:spAutoFit/>
          </a:bodyPr>
          <a:lstStyle/>
          <a:p>
            <a:pPr algn="ctr"/>
            <a:r>
              <a:rPr lang="uk-UA" sz="2800" b="1" dirty="0">
                <a:latin typeface="Times New Roman" pitchFamily="18" charset="0"/>
                <a:cs typeface="Times New Roman" pitchFamily="18" charset="0"/>
              </a:rPr>
              <a:t>Інформаційна технологія обробки і реєстрації </a:t>
            </a:r>
            <a:r>
              <a:rPr lang="uk-UA" sz="2800" b="1" dirty="0" smtClean="0">
                <a:latin typeface="Times New Roman" pitchFamily="18" charset="0"/>
                <a:cs typeface="Times New Roman" pitchFamily="18" charset="0"/>
              </a:rPr>
              <a:t/>
            </a:r>
            <a:br>
              <a:rPr lang="uk-UA" sz="2800" b="1" dirty="0" smtClean="0">
                <a:latin typeface="Times New Roman" pitchFamily="18" charset="0"/>
                <a:cs typeface="Times New Roman" pitchFamily="18" charset="0"/>
              </a:rPr>
            </a:br>
            <a:r>
              <a:rPr lang="uk-UA" sz="2800" b="1" dirty="0" err="1" smtClean="0">
                <a:latin typeface="Times New Roman" pitchFamily="18" charset="0"/>
                <a:cs typeface="Times New Roman" pitchFamily="18" charset="0"/>
              </a:rPr>
              <a:t>біомедичних</a:t>
            </a:r>
            <a:r>
              <a:rPr lang="uk-UA" sz="2800" b="1" dirty="0" smtClean="0">
                <a:latin typeface="Times New Roman" pitchFamily="18" charset="0"/>
                <a:cs typeface="Times New Roman" pitchFamily="18" charset="0"/>
              </a:rPr>
              <a:t> </a:t>
            </a:r>
            <a:r>
              <a:rPr lang="uk-UA" sz="2800" b="1" dirty="0">
                <a:latin typeface="Times New Roman" pitchFamily="18" charset="0"/>
                <a:cs typeface="Times New Roman" pitchFamily="18" charset="0"/>
              </a:rPr>
              <a:t>сигналів</a:t>
            </a:r>
          </a:p>
        </p:txBody>
      </p:sp>
      <p:sp>
        <p:nvSpPr>
          <p:cNvPr id="10" name="TextBox 9"/>
          <p:cNvSpPr txBox="1"/>
          <p:nvPr/>
        </p:nvSpPr>
        <p:spPr>
          <a:xfrm>
            <a:off x="6572264" y="3500438"/>
            <a:ext cx="2313518" cy="923330"/>
          </a:xfrm>
          <a:prstGeom prst="rect">
            <a:avLst/>
          </a:prstGeom>
          <a:noFill/>
        </p:spPr>
        <p:txBody>
          <a:bodyPr wrap="none" rtlCol="0">
            <a:spAutoFit/>
          </a:bodyPr>
          <a:lstStyle/>
          <a:p>
            <a:pPr algn="r"/>
            <a:r>
              <a:rPr lang="uk-UA" dirty="0" smtClean="0"/>
              <a:t>Виконав:</a:t>
            </a:r>
            <a:br>
              <a:rPr lang="uk-UA" dirty="0" smtClean="0"/>
            </a:br>
            <a:r>
              <a:rPr lang="uk-UA" dirty="0" smtClean="0"/>
              <a:t>ст. гр. 1КСУА-14м</a:t>
            </a:r>
            <a:br>
              <a:rPr lang="uk-UA" dirty="0" smtClean="0"/>
            </a:br>
            <a:r>
              <a:rPr lang="uk-UA" dirty="0" err="1" smtClean="0"/>
              <a:t>Крещенко</a:t>
            </a:r>
            <a:r>
              <a:rPr lang="uk-UA" dirty="0" smtClean="0"/>
              <a:t> Ігор</a:t>
            </a:r>
            <a:endParaRPr lang="uk-UA" dirty="0"/>
          </a:p>
        </p:txBody>
      </p:sp>
      <p:sp>
        <p:nvSpPr>
          <p:cNvPr id="11" name="TextBox 10"/>
          <p:cNvSpPr txBox="1"/>
          <p:nvPr/>
        </p:nvSpPr>
        <p:spPr>
          <a:xfrm>
            <a:off x="285720" y="5715016"/>
            <a:ext cx="4812151" cy="769441"/>
          </a:xfrm>
          <a:prstGeom prst="rect">
            <a:avLst/>
          </a:prstGeom>
          <a:noFill/>
        </p:spPr>
        <p:txBody>
          <a:bodyPr wrap="none" rtlCol="0">
            <a:spAutoFit/>
          </a:bodyPr>
          <a:lstStyle/>
          <a:p>
            <a:r>
              <a:rPr lang="uk-UA" sz="2200" b="1" dirty="0" smtClean="0">
                <a:latin typeface="Times New Roman" pitchFamily="18" charset="0"/>
                <a:cs typeface="Times New Roman" pitchFamily="18" charset="0"/>
              </a:rPr>
              <a:t>Керівник</a:t>
            </a:r>
            <a:r>
              <a:rPr lang="ru-RU" sz="2200" b="1" dirty="0" smtClean="0">
                <a:latin typeface="Times New Roman" pitchFamily="18" charset="0"/>
                <a:cs typeface="Times New Roman" pitchFamily="18" charset="0"/>
              </a:rPr>
              <a:t>: </a:t>
            </a:r>
            <a:r>
              <a:rPr lang="uk-UA" sz="2200" dirty="0" err="1" smtClean="0">
                <a:latin typeface="Times New Roman" pitchFamily="18" charset="0"/>
                <a:cs typeface="Times New Roman" pitchFamily="18" charset="0"/>
              </a:rPr>
              <a:t>к.т.н</a:t>
            </a:r>
            <a:r>
              <a:rPr lang="uk-UA" sz="2200" dirty="0" smtClean="0">
                <a:latin typeface="Times New Roman" pitchFamily="18" charset="0"/>
                <a:cs typeface="Times New Roman" pitchFamily="18" charset="0"/>
              </a:rPr>
              <a:t>., доц. </a:t>
            </a:r>
            <a:r>
              <a:rPr lang="uk-UA" sz="2200" dirty="0" err="1" smtClean="0">
                <a:latin typeface="Times New Roman" pitchFamily="18" charset="0"/>
                <a:cs typeface="Times New Roman" pitchFamily="18" charset="0"/>
              </a:rPr>
              <a:t>Богач</a:t>
            </a:r>
            <a:r>
              <a:rPr lang="uk-UA" sz="2200" dirty="0" smtClean="0">
                <a:latin typeface="Times New Roman" pitchFamily="18" charset="0"/>
                <a:cs typeface="Times New Roman" pitchFamily="18" charset="0"/>
              </a:rPr>
              <a:t> І.В.</a:t>
            </a:r>
          </a:p>
          <a:p>
            <a:r>
              <a:rPr lang="uk-UA" sz="2200" b="1" dirty="0" smtClean="0">
                <a:latin typeface="Times New Roman" pitchFamily="18" charset="0"/>
                <a:cs typeface="Times New Roman" pitchFamily="18" charset="0"/>
              </a:rPr>
              <a:t>Консультант: </a:t>
            </a:r>
            <a:r>
              <a:rPr lang="uk-UA" sz="2200" dirty="0" err="1" smtClean="0">
                <a:latin typeface="Times New Roman" pitchFamily="18" charset="0"/>
                <a:cs typeface="Times New Roman" pitchFamily="18" charset="0"/>
              </a:rPr>
              <a:t>д.т.н</a:t>
            </a:r>
            <a:r>
              <a:rPr lang="uk-UA" sz="2200" dirty="0" smtClean="0">
                <a:latin typeface="Times New Roman" pitchFamily="18" charset="0"/>
                <a:cs typeface="Times New Roman" pitchFamily="18" charset="0"/>
              </a:rPr>
              <a:t>., проф. Кулик А.Я.</a:t>
            </a:r>
            <a:endParaRPr lang="uk-UA" sz="2200" dirty="0">
              <a:latin typeface="Times New Roman" pitchFamily="18" charset="0"/>
              <a:cs typeface="Times New Roman" pitchFamily="18" charset="0"/>
            </a:endParaRPr>
          </a:p>
        </p:txBody>
      </p:sp>
    </p:spTree>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4099" name="Picture 3" descr="C:\Users\Игорь\Desktop\Диплом\Картинка\Презентація\zubzi-ekg.png"/>
          <p:cNvPicPr>
            <a:picLocks noChangeAspect="1" noChangeArrowheads="1"/>
          </p:cNvPicPr>
          <p:nvPr/>
        </p:nvPicPr>
        <p:blipFill>
          <a:blip r:embed="rId3" cstate="print"/>
          <a:srcRect/>
          <a:stretch>
            <a:fillRect/>
          </a:stretch>
        </p:blipFill>
        <p:spPr bwMode="auto">
          <a:xfrm>
            <a:off x="7500958" y="0"/>
            <a:ext cx="1500198" cy="1309680"/>
          </a:xfrm>
          <a:prstGeom prst="rect">
            <a:avLst/>
          </a:prstGeom>
          <a:noFill/>
        </p:spPr>
      </p:pic>
      <p:sp>
        <p:nvSpPr>
          <p:cNvPr id="12" name="TextBox 11"/>
          <p:cNvSpPr txBox="1"/>
          <p:nvPr/>
        </p:nvSpPr>
        <p:spPr>
          <a:xfrm>
            <a:off x="1071538" y="357166"/>
            <a:ext cx="6143668" cy="523220"/>
          </a:xfrm>
          <a:prstGeom prst="rect">
            <a:avLst/>
          </a:prstGeom>
          <a:noFill/>
        </p:spPr>
        <p:txBody>
          <a:bodyPr wrap="square" rtlCol="0">
            <a:spAutoFit/>
          </a:bodyPr>
          <a:lstStyle/>
          <a:p>
            <a:pPr lvl="0" algn="ctr"/>
            <a:r>
              <a:rPr lang="uk-UA" sz="2800" b="1" dirty="0" smtClean="0"/>
              <a:t>Виділення </a:t>
            </a:r>
            <a:r>
              <a:rPr lang="en-US" sz="2800" b="1" dirty="0" smtClean="0"/>
              <a:t>QRS-</a:t>
            </a:r>
            <a:r>
              <a:rPr lang="uk-UA" sz="2800" b="1" dirty="0" err="1" smtClean="0"/>
              <a:t>комплекса</a:t>
            </a:r>
            <a:endParaRPr lang="uk-UA" sz="2800" b="1" dirty="0"/>
          </a:p>
        </p:txBody>
      </p:sp>
      <p:pic>
        <p:nvPicPr>
          <p:cNvPr id="7" name="Рисунок 6" descr="C:\Users\Игорь\Desktop\МФК ЖУРНАЛИСТ\7.jpg"/>
          <p:cNvPicPr/>
          <p:nvPr/>
        </p:nvPicPr>
        <p:blipFill>
          <a:blip r:embed="rId4" cstate="print"/>
          <a:srcRect/>
          <a:stretch>
            <a:fillRect/>
          </a:stretch>
        </p:blipFill>
        <p:spPr bwMode="auto">
          <a:xfrm>
            <a:off x="500034" y="2071678"/>
            <a:ext cx="8358246" cy="309142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4099" name="Picture 3" descr="C:\Users\Игорь\Desktop\Диплом\Картинка\Презентація\zubzi-ekg.png"/>
          <p:cNvPicPr>
            <a:picLocks noChangeAspect="1" noChangeArrowheads="1"/>
          </p:cNvPicPr>
          <p:nvPr/>
        </p:nvPicPr>
        <p:blipFill>
          <a:blip r:embed="rId3" cstate="print"/>
          <a:srcRect/>
          <a:stretch>
            <a:fillRect/>
          </a:stretch>
        </p:blipFill>
        <p:spPr bwMode="auto">
          <a:xfrm>
            <a:off x="7500958" y="0"/>
            <a:ext cx="1500198" cy="1309680"/>
          </a:xfrm>
          <a:prstGeom prst="rect">
            <a:avLst/>
          </a:prstGeom>
          <a:noFill/>
        </p:spPr>
      </p:pic>
      <p:sp>
        <p:nvSpPr>
          <p:cNvPr id="12" name="TextBox 11"/>
          <p:cNvSpPr txBox="1"/>
          <p:nvPr/>
        </p:nvSpPr>
        <p:spPr>
          <a:xfrm>
            <a:off x="1071538" y="357166"/>
            <a:ext cx="6143668" cy="523220"/>
          </a:xfrm>
          <a:prstGeom prst="rect">
            <a:avLst/>
          </a:prstGeom>
          <a:noFill/>
        </p:spPr>
        <p:txBody>
          <a:bodyPr wrap="square" rtlCol="0">
            <a:spAutoFit/>
          </a:bodyPr>
          <a:lstStyle/>
          <a:p>
            <a:pPr lvl="0" algn="ctr"/>
            <a:r>
              <a:rPr lang="uk-UA" sz="2800" b="1" dirty="0" smtClean="0"/>
              <a:t>Видалення </a:t>
            </a:r>
            <a:r>
              <a:rPr lang="en-US" sz="2800" b="1" dirty="0" smtClean="0"/>
              <a:t>QRS-</a:t>
            </a:r>
            <a:r>
              <a:rPr lang="uk-UA" sz="2800" b="1" dirty="0" err="1" smtClean="0"/>
              <a:t>комплекса</a:t>
            </a:r>
            <a:endParaRPr lang="uk-UA" sz="2800" b="1" dirty="0"/>
          </a:p>
        </p:txBody>
      </p:sp>
      <p:pic>
        <p:nvPicPr>
          <p:cNvPr id="8" name="Рисунок 7" descr="C:\Users\Игорь\Desktop\МФК ЖУРНАЛИСТ\8.jpg"/>
          <p:cNvPicPr/>
          <p:nvPr/>
        </p:nvPicPr>
        <p:blipFill>
          <a:blip r:embed="rId4" cstate="print"/>
          <a:srcRect/>
          <a:stretch>
            <a:fillRect/>
          </a:stretch>
        </p:blipFill>
        <p:spPr bwMode="auto">
          <a:xfrm>
            <a:off x="285720" y="2234877"/>
            <a:ext cx="8643998" cy="3194387"/>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4099" name="Picture 3" descr="C:\Users\Игорь\Desktop\Диплом\Картинка\Презентація\zubzi-ekg.png"/>
          <p:cNvPicPr>
            <a:picLocks noChangeAspect="1" noChangeArrowheads="1"/>
          </p:cNvPicPr>
          <p:nvPr/>
        </p:nvPicPr>
        <p:blipFill>
          <a:blip r:embed="rId3" cstate="print"/>
          <a:srcRect/>
          <a:stretch>
            <a:fillRect/>
          </a:stretch>
        </p:blipFill>
        <p:spPr bwMode="auto">
          <a:xfrm>
            <a:off x="7500958" y="0"/>
            <a:ext cx="1500198" cy="1309680"/>
          </a:xfrm>
          <a:prstGeom prst="rect">
            <a:avLst/>
          </a:prstGeom>
          <a:noFill/>
        </p:spPr>
      </p:pic>
      <p:sp>
        <p:nvSpPr>
          <p:cNvPr id="12" name="TextBox 11"/>
          <p:cNvSpPr txBox="1"/>
          <p:nvPr/>
        </p:nvSpPr>
        <p:spPr>
          <a:xfrm>
            <a:off x="1071538" y="357166"/>
            <a:ext cx="6143668" cy="954107"/>
          </a:xfrm>
          <a:prstGeom prst="rect">
            <a:avLst/>
          </a:prstGeom>
          <a:noFill/>
        </p:spPr>
        <p:txBody>
          <a:bodyPr wrap="square" rtlCol="0">
            <a:spAutoFit/>
          </a:bodyPr>
          <a:lstStyle/>
          <a:p>
            <a:pPr lvl="0" algn="ctr"/>
            <a:r>
              <a:rPr lang="uk-UA" sz="2800" b="1" dirty="0" smtClean="0"/>
              <a:t>Застосування </a:t>
            </a:r>
            <a:r>
              <a:rPr lang="en-US" sz="2800" b="1" dirty="0" smtClean="0"/>
              <a:t>CWT </a:t>
            </a:r>
            <a:r>
              <a:rPr lang="ru-RU" sz="2800" b="1" dirty="0" err="1" smtClean="0"/>
              <a:t>з</a:t>
            </a:r>
            <a:r>
              <a:rPr lang="ru-RU" sz="2800" b="1" dirty="0" smtClean="0"/>
              <a:t> </a:t>
            </a:r>
            <a:r>
              <a:rPr lang="ru-RU" sz="2800" b="1" dirty="0" err="1" smtClean="0"/>
              <a:t>масштабним</a:t>
            </a:r>
            <a:r>
              <a:rPr lang="ru-RU" sz="2800" b="1" dirty="0" smtClean="0"/>
              <a:t> </a:t>
            </a:r>
            <a:r>
              <a:rPr lang="ru-RU" sz="2800" b="1" dirty="0" err="1" smtClean="0"/>
              <a:t>коеф</a:t>
            </a:r>
            <a:r>
              <a:rPr lang="uk-UA" sz="2800" b="1" dirty="0" err="1" smtClean="0"/>
              <a:t>іцієнтом</a:t>
            </a:r>
            <a:r>
              <a:rPr lang="uk-UA" sz="2800" b="1" dirty="0" smtClean="0"/>
              <a:t> а=41</a:t>
            </a:r>
            <a:endParaRPr lang="uk-UA" sz="2800" b="1" dirty="0"/>
          </a:p>
        </p:txBody>
      </p:sp>
      <p:pic>
        <p:nvPicPr>
          <p:cNvPr id="8" name="Рисунок 7" descr="C:\Users\Игорь\Desktop\МФК ЖУРНАЛИСТ\8.jpg"/>
          <p:cNvPicPr/>
          <p:nvPr/>
        </p:nvPicPr>
        <p:blipFill>
          <a:blip r:embed="rId4" cstate="print"/>
          <a:srcRect/>
          <a:stretch>
            <a:fillRect/>
          </a:stretch>
        </p:blipFill>
        <p:spPr bwMode="auto">
          <a:xfrm>
            <a:off x="285720" y="2234877"/>
            <a:ext cx="8643998" cy="3194387"/>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4099" name="Picture 3" descr="C:\Users\Игорь\Desktop\Диплом\Картинка\Презентація\zubzi-ekg.png"/>
          <p:cNvPicPr>
            <a:picLocks noChangeAspect="1" noChangeArrowheads="1"/>
          </p:cNvPicPr>
          <p:nvPr/>
        </p:nvPicPr>
        <p:blipFill>
          <a:blip r:embed="rId3" cstate="print"/>
          <a:srcRect/>
          <a:stretch>
            <a:fillRect/>
          </a:stretch>
        </p:blipFill>
        <p:spPr bwMode="auto">
          <a:xfrm>
            <a:off x="7500958" y="0"/>
            <a:ext cx="1500198" cy="1309680"/>
          </a:xfrm>
          <a:prstGeom prst="rect">
            <a:avLst/>
          </a:prstGeom>
          <a:noFill/>
        </p:spPr>
      </p:pic>
      <p:sp>
        <p:nvSpPr>
          <p:cNvPr id="12" name="TextBox 11"/>
          <p:cNvSpPr txBox="1"/>
          <p:nvPr/>
        </p:nvSpPr>
        <p:spPr>
          <a:xfrm>
            <a:off x="1071538" y="357166"/>
            <a:ext cx="6143668" cy="954107"/>
          </a:xfrm>
          <a:prstGeom prst="rect">
            <a:avLst/>
          </a:prstGeom>
          <a:noFill/>
        </p:spPr>
        <p:txBody>
          <a:bodyPr wrap="square" rtlCol="0">
            <a:spAutoFit/>
          </a:bodyPr>
          <a:lstStyle/>
          <a:p>
            <a:pPr algn="ctr"/>
            <a:r>
              <a:rPr lang="uk-UA" sz="2800" b="1" dirty="0"/>
              <a:t>Виділені Р та Т зубці </a:t>
            </a:r>
            <a:r>
              <a:rPr lang="uk-UA" sz="2800" b="1" dirty="0" err="1"/>
              <a:t>ЕКГ-сигналу</a:t>
            </a:r>
            <a:endParaRPr lang="uk-UA" sz="2800" b="1" dirty="0"/>
          </a:p>
        </p:txBody>
      </p:sp>
      <p:pic>
        <p:nvPicPr>
          <p:cNvPr id="7" name="Рисунок 6" descr="C:\Users\Игорь\Desktop\МФК ЖУРНАЛИСТ\10.jpg"/>
          <p:cNvPicPr/>
          <p:nvPr/>
        </p:nvPicPr>
        <p:blipFill>
          <a:blip r:embed="rId4" cstate="print"/>
          <a:srcRect/>
          <a:stretch>
            <a:fillRect/>
          </a:stretch>
        </p:blipFill>
        <p:spPr bwMode="auto">
          <a:xfrm>
            <a:off x="285720" y="2143116"/>
            <a:ext cx="8572560" cy="3273199"/>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4099" name="Picture 3" descr="C:\Users\Игорь\Desktop\Диплом\Картинка\Презентація\zubzi-ekg.png"/>
          <p:cNvPicPr>
            <a:picLocks noChangeAspect="1" noChangeArrowheads="1"/>
          </p:cNvPicPr>
          <p:nvPr/>
        </p:nvPicPr>
        <p:blipFill>
          <a:blip r:embed="rId3" cstate="print"/>
          <a:srcRect/>
          <a:stretch>
            <a:fillRect/>
          </a:stretch>
        </p:blipFill>
        <p:spPr bwMode="auto">
          <a:xfrm>
            <a:off x="7500958" y="0"/>
            <a:ext cx="1500198" cy="1309680"/>
          </a:xfrm>
          <a:prstGeom prst="rect">
            <a:avLst/>
          </a:prstGeom>
          <a:noFill/>
        </p:spPr>
      </p:pic>
      <p:sp>
        <p:nvSpPr>
          <p:cNvPr id="12" name="TextBox 11"/>
          <p:cNvSpPr txBox="1"/>
          <p:nvPr/>
        </p:nvSpPr>
        <p:spPr>
          <a:xfrm>
            <a:off x="1071538" y="500042"/>
            <a:ext cx="6143668" cy="523220"/>
          </a:xfrm>
          <a:prstGeom prst="rect">
            <a:avLst/>
          </a:prstGeom>
          <a:noFill/>
        </p:spPr>
        <p:txBody>
          <a:bodyPr wrap="square" rtlCol="0">
            <a:spAutoFit/>
          </a:bodyPr>
          <a:lstStyle/>
          <a:p>
            <a:pPr algn="ctr"/>
            <a:r>
              <a:rPr lang="uk-UA" sz="2800" b="1" dirty="0" smtClean="0"/>
              <a:t>Інтерфейс програми</a:t>
            </a:r>
            <a:endParaRPr lang="uk-UA" sz="2800" b="1" dirty="0"/>
          </a:p>
        </p:txBody>
      </p:sp>
      <p:pic>
        <p:nvPicPr>
          <p:cNvPr id="8" name="Рисунок 7" descr="C:\Users\Игорь\Desktop\Диплом\Картинка\Програма\Screenshot from 2015-11-19 17#3a04#3a42.png"/>
          <p:cNvPicPr/>
          <p:nvPr/>
        </p:nvPicPr>
        <p:blipFill>
          <a:blip r:embed="rId4" cstate="print"/>
          <a:srcRect l="29905" t="38920" r="30034" b="29252"/>
          <a:stretch>
            <a:fillRect/>
          </a:stretch>
        </p:blipFill>
        <p:spPr bwMode="auto">
          <a:xfrm>
            <a:off x="928662" y="1714488"/>
            <a:ext cx="7786742" cy="357190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4099" name="Picture 3" descr="C:\Users\Игорь\Desktop\Диплом\Картинка\Презентація\zubzi-ekg.png"/>
          <p:cNvPicPr>
            <a:picLocks noChangeAspect="1" noChangeArrowheads="1"/>
          </p:cNvPicPr>
          <p:nvPr/>
        </p:nvPicPr>
        <p:blipFill>
          <a:blip r:embed="rId3" cstate="print"/>
          <a:srcRect/>
          <a:stretch>
            <a:fillRect/>
          </a:stretch>
        </p:blipFill>
        <p:spPr bwMode="auto">
          <a:xfrm>
            <a:off x="7500958" y="0"/>
            <a:ext cx="1500198" cy="1309680"/>
          </a:xfrm>
          <a:prstGeom prst="rect">
            <a:avLst/>
          </a:prstGeom>
          <a:noFill/>
        </p:spPr>
      </p:pic>
      <p:sp>
        <p:nvSpPr>
          <p:cNvPr id="12" name="TextBox 11"/>
          <p:cNvSpPr txBox="1"/>
          <p:nvPr/>
        </p:nvSpPr>
        <p:spPr>
          <a:xfrm>
            <a:off x="1071538" y="500042"/>
            <a:ext cx="6143668" cy="523220"/>
          </a:xfrm>
          <a:prstGeom prst="rect">
            <a:avLst/>
          </a:prstGeom>
          <a:noFill/>
        </p:spPr>
        <p:txBody>
          <a:bodyPr wrap="square" rtlCol="0">
            <a:spAutoFit/>
          </a:bodyPr>
          <a:lstStyle/>
          <a:p>
            <a:pPr algn="ctr"/>
            <a:r>
              <a:rPr lang="uk-UA" sz="2800" b="1" dirty="0" smtClean="0"/>
              <a:t>Висновки</a:t>
            </a:r>
            <a:endParaRPr lang="uk-UA" sz="2800" b="1" dirty="0"/>
          </a:p>
        </p:txBody>
      </p:sp>
      <p:sp>
        <p:nvSpPr>
          <p:cNvPr id="7" name="TextBox 6"/>
          <p:cNvSpPr txBox="1"/>
          <p:nvPr/>
        </p:nvSpPr>
        <p:spPr>
          <a:xfrm>
            <a:off x="1000100" y="1428736"/>
            <a:ext cx="7858180" cy="5509200"/>
          </a:xfrm>
          <a:prstGeom prst="rect">
            <a:avLst/>
          </a:prstGeom>
          <a:noFill/>
        </p:spPr>
        <p:txBody>
          <a:bodyPr wrap="square" rtlCol="0">
            <a:spAutoFit/>
          </a:bodyPr>
          <a:lstStyle/>
          <a:p>
            <a:pPr algn="just"/>
            <a:r>
              <a:rPr lang="ru-RU" sz="1600" dirty="0"/>
              <a:t> </a:t>
            </a:r>
            <a:r>
              <a:rPr lang="ru-RU" sz="1600" dirty="0" smtClean="0"/>
              <a:t>    В </a:t>
            </a:r>
            <a:r>
              <a:rPr lang="ru-RU" sz="1600" dirty="0" err="1"/>
              <a:t>ході</a:t>
            </a:r>
            <a:r>
              <a:rPr lang="ru-RU" sz="1600" dirty="0"/>
              <a:t> </a:t>
            </a:r>
            <a:r>
              <a:rPr lang="ru-RU" sz="1600" dirty="0" err="1"/>
              <a:t>виконання</a:t>
            </a:r>
            <a:r>
              <a:rPr lang="ru-RU" sz="1600" dirty="0"/>
              <a:t> </a:t>
            </a:r>
            <a:r>
              <a:rPr lang="ru-RU" sz="1600" dirty="0" err="1"/>
              <a:t>магістерської</a:t>
            </a:r>
            <a:r>
              <a:rPr lang="ru-RU" sz="1600" dirty="0"/>
              <a:t> </a:t>
            </a:r>
            <a:r>
              <a:rPr lang="ru-RU" sz="1600" dirty="0" err="1"/>
              <a:t>роботи</a:t>
            </a:r>
            <a:r>
              <a:rPr lang="ru-RU" sz="1600" dirty="0"/>
              <a:t> </a:t>
            </a:r>
            <a:r>
              <a:rPr lang="ru-RU" sz="1600" dirty="0" err="1"/>
              <a:t>було</a:t>
            </a:r>
            <a:r>
              <a:rPr lang="ru-RU" sz="1600" dirty="0"/>
              <a:t> </a:t>
            </a:r>
            <a:r>
              <a:rPr lang="ru-RU" sz="1600" dirty="0" err="1"/>
              <a:t>досліджено</a:t>
            </a:r>
            <a:r>
              <a:rPr lang="ru-RU" sz="1600" dirty="0"/>
              <a:t> проблему </a:t>
            </a:r>
            <a:r>
              <a:rPr lang="ru-RU" sz="1600" dirty="0" err="1"/>
              <a:t>обробки</a:t>
            </a:r>
            <a:r>
              <a:rPr lang="ru-RU" sz="1600" dirty="0"/>
              <a:t> та </a:t>
            </a:r>
            <a:r>
              <a:rPr lang="ru-RU" sz="1600" dirty="0" err="1"/>
              <a:t>аналізу</a:t>
            </a:r>
            <a:r>
              <a:rPr lang="ru-RU" sz="1600" dirty="0"/>
              <a:t> </a:t>
            </a:r>
            <a:r>
              <a:rPr lang="ru-RU" sz="1600" dirty="0" err="1"/>
              <a:t>біомедичних</a:t>
            </a:r>
            <a:r>
              <a:rPr lang="ru-RU" sz="1600" dirty="0"/>
              <a:t> </a:t>
            </a:r>
            <a:r>
              <a:rPr lang="ru-RU" sz="1600" dirty="0" err="1"/>
              <a:t>сигналів</a:t>
            </a:r>
            <a:r>
              <a:rPr lang="ru-RU" sz="1600" dirty="0"/>
              <a:t>, </a:t>
            </a:r>
            <a:r>
              <a:rPr lang="ru-RU" sz="1600" dirty="0" err="1"/>
              <a:t>розглянуто</a:t>
            </a:r>
            <a:r>
              <a:rPr lang="ru-RU" sz="1600" dirty="0"/>
              <a:t> </a:t>
            </a:r>
            <a:r>
              <a:rPr lang="ru-RU" sz="1600" dirty="0" err="1"/>
              <a:t>найпоширеніші</a:t>
            </a:r>
            <a:r>
              <a:rPr lang="ru-RU" sz="1600" dirty="0"/>
              <a:t> </a:t>
            </a:r>
            <a:r>
              <a:rPr lang="ru-RU" sz="1600" dirty="0" err="1"/>
              <a:t>біосигнали</a:t>
            </a:r>
            <a:r>
              <a:rPr lang="ru-RU" sz="1600" dirty="0"/>
              <a:t>, </a:t>
            </a:r>
            <a:r>
              <a:rPr lang="ru-RU" sz="1600" dirty="0" err="1"/>
              <a:t>способи</a:t>
            </a:r>
            <a:r>
              <a:rPr lang="ru-RU" sz="1600" dirty="0"/>
              <a:t> </a:t>
            </a:r>
            <a:r>
              <a:rPr lang="ru-RU" sz="1600" dirty="0" err="1"/>
              <a:t>їх</a:t>
            </a:r>
            <a:r>
              <a:rPr lang="ru-RU" sz="1600" dirty="0"/>
              <a:t> </a:t>
            </a:r>
            <a:r>
              <a:rPr lang="ru-RU" sz="1600" dirty="0" err="1"/>
              <a:t>обробки</a:t>
            </a:r>
            <a:r>
              <a:rPr lang="ru-RU" sz="1600" dirty="0"/>
              <a:t>. </a:t>
            </a:r>
            <a:r>
              <a:rPr lang="ru-RU" sz="1600" dirty="0" err="1"/>
              <a:t>Окрім</a:t>
            </a:r>
            <a:r>
              <a:rPr lang="ru-RU" sz="1600" dirty="0"/>
              <a:t> того </a:t>
            </a:r>
            <a:r>
              <a:rPr lang="ru-RU" sz="1600" dirty="0" err="1"/>
              <a:t>було</a:t>
            </a:r>
            <a:r>
              <a:rPr lang="ru-RU" sz="1600" dirty="0"/>
              <a:t> </a:t>
            </a:r>
            <a:r>
              <a:rPr lang="ru-RU" sz="1600" dirty="0" err="1"/>
              <a:t>визначено</a:t>
            </a:r>
            <a:r>
              <a:rPr lang="ru-RU" sz="1600" dirty="0"/>
              <a:t> </a:t>
            </a:r>
            <a:r>
              <a:rPr lang="ru-RU" sz="1600" dirty="0" err="1"/>
              <a:t>найважливіші</a:t>
            </a:r>
            <a:r>
              <a:rPr lang="ru-RU" sz="1600" dirty="0"/>
              <a:t> </a:t>
            </a:r>
            <a:r>
              <a:rPr lang="ru-RU" sz="1600" dirty="0" err="1"/>
              <a:t>параметри</a:t>
            </a:r>
            <a:r>
              <a:rPr lang="ru-RU" sz="1600" dirty="0"/>
              <a:t> </a:t>
            </a:r>
            <a:r>
              <a:rPr lang="ru-RU" sz="1600" dirty="0" err="1"/>
              <a:t>електрокардіограм</a:t>
            </a:r>
            <a:r>
              <a:rPr lang="ru-RU" sz="1600" dirty="0"/>
              <a:t>. Такими параметрами є: </a:t>
            </a:r>
            <a:r>
              <a:rPr lang="ru-RU" sz="1600" dirty="0" err="1"/>
              <a:t>зсув</a:t>
            </a:r>
            <a:r>
              <a:rPr lang="ru-RU" sz="1600" dirty="0"/>
              <a:t>, </a:t>
            </a:r>
            <a:r>
              <a:rPr lang="ru-RU" sz="1600" dirty="0" err="1"/>
              <a:t>пік</a:t>
            </a:r>
            <a:r>
              <a:rPr lang="ru-RU" sz="1600" dirty="0"/>
              <a:t>, початок, Р та Т </a:t>
            </a:r>
            <a:r>
              <a:rPr lang="ru-RU" sz="1600" dirty="0" err="1"/>
              <a:t>зубці</a:t>
            </a:r>
            <a:r>
              <a:rPr lang="ru-RU" sz="1600" dirty="0"/>
              <a:t> та QRS-комплекс</a:t>
            </a:r>
            <a:r>
              <a:rPr lang="ru-RU" sz="1600" dirty="0" smtClean="0"/>
              <a:t>.</a:t>
            </a:r>
          </a:p>
          <a:p>
            <a:pPr algn="just"/>
            <a:r>
              <a:rPr lang="ru-RU" sz="1600" dirty="0"/>
              <a:t> </a:t>
            </a:r>
            <a:r>
              <a:rPr lang="ru-RU" sz="1600" dirty="0" smtClean="0"/>
              <a:t>    </a:t>
            </a:r>
            <a:r>
              <a:rPr lang="uk-UA" sz="1600" dirty="0"/>
              <a:t>Основна ідея даної роботи полягала у розробці нової методики обробки певного типу біосигналів з метою покращення якості вже існуючих алгоритмів. Було обґрунтовано вибір </a:t>
            </a:r>
            <a:r>
              <a:rPr lang="uk-UA" sz="1600" dirty="0" err="1"/>
              <a:t>ЕКГ-сигналу</a:t>
            </a:r>
            <a:r>
              <a:rPr lang="uk-UA" sz="1600" dirty="0"/>
              <a:t> для подальшої роботи з ним. </a:t>
            </a:r>
            <a:endParaRPr lang="uk-UA" sz="1600" dirty="0" smtClean="0"/>
          </a:p>
          <a:p>
            <a:pPr algn="just"/>
            <a:r>
              <a:rPr lang="uk-UA" sz="1600" dirty="0"/>
              <a:t> </a:t>
            </a:r>
            <a:r>
              <a:rPr lang="uk-UA" sz="1600" dirty="0" smtClean="0"/>
              <a:t>    </a:t>
            </a:r>
            <a:r>
              <a:rPr lang="ru-RU" sz="1600" dirty="0"/>
              <a:t>При </a:t>
            </a:r>
            <a:r>
              <a:rPr lang="ru-RU" sz="1600" dirty="0" err="1"/>
              <a:t>створенні</a:t>
            </a:r>
            <a:r>
              <a:rPr lang="ru-RU" sz="1600" dirty="0"/>
              <a:t> методики </a:t>
            </a:r>
            <a:r>
              <a:rPr lang="ru-RU" sz="1600" dirty="0" err="1"/>
              <a:t>обробки</a:t>
            </a:r>
            <a:r>
              <a:rPr lang="ru-RU" sz="1600" dirty="0"/>
              <a:t> сигналу </a:t>
            </a:r>
            <a:r>
              <a:rPr lang="ru-RU" sz="1600" dirty="0" err="1"/>
              <a:t>було</a:t>
            </a:r>
            <a:r>
              <a:rPr lang="ru-RU" sz="1600" dirty="0"/>
              <a:t> </a:t>
            </a:r>
            <a:r>
              <a:rPr lang="ru-RU" sz="1600" dirty="0" err="1"/>
              <a:t>обґрунтовано</a:t>
            </a:r>
            <a:r>
              <a:rPr lang="ru-RU" sz="1600" dirty="0"/>
              <a:t> </a:t>
            </a:r>
            <a:r>
              <a:rPr lang="ru-RU" sz="1600" dirty="0" err="1"/>
              <a:t>вибір</a:t>
            </a:r>
            <a:r>
              <a:rPr lang="ru-RU" sz="1600" dirty="0"/>
              <a:t> типу </a:t>
            </a:r>
            <a:r>
              <a:rPr lang="ru-RU" sz="1600" dirty="0" err="1"/>
              <a:t>вейвлет-перетворення</a:t>
            </a:r>
            <a:r>
              <a:rPr lang="ru-RU" sz="1600" dirty="0"/>
              <a:t> та базисного </a:t>
            </a:r>
            <a:r>
              <a:rPr lang="ru-RU" sz="1600" dirty="0" err="1"/>
              <a:t>вейвлету</a:t>
            </a:r>
            <a:r>
              <a:rPr lang="ru-RU" sz="1600" dirty="0"/>
              <a:t> для </a:t>
            </a:r>
            <a:r>
              <a:rPr lang="ru-RU" sz="1600" dirty="0" err="1"/>
              <a:t>аналізу</a:t>
            </a:r>
            <a:r>
              <a:rPr lang="ru-RU" sz="1600" dirty="0"/>
              <a:t> </a:t>
            </a:r>
            <a:r>
              <a:rPr lang="ru-RU" sz="1600" dirty="0" err="1"/>
              <a:t>кардіосигналів</a:t>
            </a:r>
            <a:r>
              <a:rPr lang="ru-RU" sz="1600" dirty="0"/>
              <a:t> (</a:t>
            </a:r>
            <a:r>
              <a:rPr lang="ru-RU" sz="1600" dirty="0" err="1"/>
              <a:t>неперервне</a:t>
            </a:r>
            <a:r>
              <a:rPr lang="ru-RU" sz="1600" dirty="0"/>
              <a:t> </a:t>
            </a:r>
            <a:r>
              <a:rPr lang="ru-RU" sz="1600" dirty="0" err="1"/>
              <a:t>вейвлет-перетворення</a:t>
            </a:r>
            <a:r>
              <a:rPr lang="ru-RU" sz="1600" dirty="0"/>
              <a:t> </a:t>
            </a:r>
            <a:r>
              <a:rPr lang="ru-RU" sz="1600" dirty="0" err="1"/>
              <a:t>з</a:t>
            </a:r>
            <a:r>
              <a:rPr lang="ru-RU" sz="1600" dirty="0"/>
              <a:t> </a:t>
            </a:r>
            <a:r>
              <a:rPr lang="ru-RU" sz="1600" dirty="0" err="1"/>
              <a:t>використанням</a:t>
            </a:r>
            <a:r>
              <a:rPr lang="ru-RU" sz="1600" dirty="0"/>
              <a:t> базиса «bior1.5»). </a:t>
            </a:r>
            <a:r>
              <a:rPr lang="ru-RU" sz="1600" dirty="0" err="1"/>
              <a:t>Також</a:t>
            </a:r>
            <a:r>
              <a:rPr lang="ru-RU" sz="1600" dirty="0"/>
              <a:t> </a:t>
            </a:r>
            <a:r>
              <a:rPr lang="ru-RU" sz="1600" dirty="0" err="1"/>
              <a:t>було</a:t>
            </a:r>
            <a:r>
              <a:rPr lang="ru-RU" sz="1600" dirty="0"/>
              <a:t> </a:t>
            </a:r>
            <a:r>
              <a:rPr lang="ru-RU" sz="1600" dirty="0" err="1"/>
              <a:t>обґрунтовано</a:t>
            </a:r>
            <a:r>
              <a:rPr lang="ru-RU" sz="1600" dirty="0"/>
              <a:t> </a:t>
            </a:r>
            <a:r>
              <a:rPr lang="ru-RU" sz="1600" dirty="0" err="1"/>
              <a:t>вибір</a:t>
            </a:r>
            <a:r>
              <a:rPr lang="ru-RU" sz="1600" dirty="0"/>
              <a:t> масштабного </a:t>
            </a:r>
            <a:r>
              <a:rPr lang="ru-RU" sz="1600" dirty="0" err="1"/>
              <a:t>коефіцієнта</a:t>
            </a:r>
            <a:r>
              <a:rPr lang="ru-RU" sz="1600" dirty="0"/>
              <a:t> при </a:t>
            </a:r>
            <a:r>
              <a:rPr lang="ru-RU" sz="1600" dirty="0" err="1"/>
              <a:t>неперервному</a:t>
            </a:r>
            <a:r>
              <a:rPr lang="ru-RU" sz="1600" dirty="0"/>
              <a:t> </a:t>
            </a:r>
            <a:r>
              <a:rPr lang="ru-RU" sz="1600" dirty="0" err="1" smtClean="0"/>
              <a:t>вейвлет-перетворенні</a:t>
            </a:r>
            <a:r>
              <a:rPr lang="ru-RU" sz="1600" dirty="0" smtClean="0"/>
              <a:t>.</a:t>
            </a:r>
          </a:p>
          <a:p>
            <a:pPr algn="just"/>
            <a:r>
              <a:rPr lang="uk-UA" sz="1600" dirty="0" smtClean="0"/>
              <a:t>      Розроблений </a:t>
            </a:r>
            <a:r>
              <a:rPr lang="uk-UA" sz="1600" dirty="0"/>
              <a:t>метод аналізу </a:t>
            </a:r>
            <a:r>
              <a:rPr lang="uk-UA" sz="1600" dirty="0" err="1"/>
              <a:t>ЕКГ-сигналів</a:t>
            </a:r>
            <a:r>
              <a:rPr lang="uk-UA" sz="1600" dirty="0"/>
              <a:t> на основі </a:t>
            </a:r>
            <a:r>
              <a:rPr lang="uk-UA" sz="1600" dirty="0" err="1"/>
              <a:t>вейвлет-перетворення</a:t>
            </a:r>
            <a:r>
              <a:rPr lang="uk-UA" sz="1600" dirty="0"/>
              <a:t> дозволяє очистити </a:t>
            </a:r>
            <a:r>
              <a:rPr lang="uk-UA" sz="1600" dirty="0" err="1"/>
              <a:t>кардіосигнал</a:t>
            </a:r>
            <a:r>
              <a:rPr lang="uk-UA" sz="1600" dirty="0"/>
              <a:t> від шумів без втрати інформації. За допомогою методу можна знайти дев’ять важливих точок </a:t>
            </a:r>
            <a:r>
              <a:rPr lang="uk-UA" sz="1600" dirty="0" err="1"/>
              <a:t>кардіосигналу</a:t>
            </a:r>
            <a:r>
              <a:rPr lang="uk-UA" sz="1600" dirty="0"/>
              <a:t> з точністю 98-99%. Запропонований метод значно покращує точність визначення Р та Т зубців.</a:t>
            </a:r>
          </a:p>
          <a:p>
            <a:pPr algn="just"/>
            <a:endParaRPr lang="uk-UA" sz="1600" dirty="0"/>
          </a:p>
          <a:p>
            <a:endParaRPr lang="ru-RU" sz="1600" dirty="0" smtClean="0"/>
          </a:p>
          <a:p>
            <a:r>
              <a:rPr lang="ru-RU" sz="1600" dirty="0">
                <a:latin typeface="Times New Roman" pitchFamily="18" charset="0"/>
                <a:cs typeface="Times New Roman" pitchFamily="18" charset="0"/>
              </a:rPr>
              <a:t>	</a:t>
            </a:r>
            <a:endParaRPr lang="uk-UA" sz="1600" dirty="0">
              <a:latin typeface="Times New Roman" pitchFamily="18" charset="0"/>
              <a:cs typeface="Times New Roman" pitchFamily="18" charset="0"/>
            </a:endParaRPr>
          </a:p>
        </p:txBody>
      </p:sp>
    </p:spTree>
  </p:cSld>
  <p:clrMapOvr>
    <a:masterClrMapping/>
  </p:clrMapOvr>
  <p:transition>
    <p:pull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uk-UA"/>
          </a:p>
        </p:txBody>
      </p:sp>
      <p:sp>
        <p:nvSpPr>
          <p:cNvPr id="3" name="Заголовок 2"/>
          <p:cNvSpPr>
            <a:spLocks noGrp="1"/>
          </p:cNvSpPr>
          <p:nvPr>
            <p:ph type="title"/>
          </p:nvPr>
        </p:nvSpPr>
        <p:spPr>
          <a:xfrm>
            <a:off x="500034" y="2714620"/>
            <a:ext cx="8229600" cy="1143000"/>
          </a:xfrm>
        </p:spPr>
        <p:txBody>
          <a:bodyPr/>
          <a:lstStyle/>
          <a:p>
            <a:pPr algn="ctr"/>
            <a:r>
              <a:rPr lang="uk-UA" dirty="0" smtClean="0"/>
              <a:t>Дякую за увагу!</a:t>
            </a:r>
            <a:endParaRPr lang="uk-UA" dirty="0"/>
          </a:p>
        </p:txBody>
      </p:sp>
    </p:spTree>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2" name="TextBox 11"/>
          <p:cNvSpPr txBox="1"/>
          <p:nvPr/>
        </p:nvSpPr>
        <p:spPr>
          <a:xfrm>
            <a:off x="1428728" y="2643182"/>
            <a:ext cx="7000924" cy="646331"/>
          </a:xfrm>
          <a:prstGeom prst="rect">
            <a:avLst/>
          </a:prstGeom>
          <a:noFill/>
        </p:spPr>
        <p:txBody>
          <a:bodyPr wrap="square" rtlCol="0">
            <a:spAutoFit/>
          </a:bodyPr>
          <a:lstStyle/>
          <a:p>
            <a:pPr algn="just"/>
            <a:endParaRPr lang="uk-UA" dirty="0"/>
          </a:p>
          <a:p>
            <a:pPr algn="just"/>
            <a:endParaRPr lang="uk-UA" dirty="0"/>
          </a:p>
        </p:txBody>
      </p:sp>
      <p:sp>
        <p:nvSpPr>
          <p:cNvPr id="13" name="TextBox 12"/>
          <p:cNvSpPr txBox="1"/>
          <p:nvPr/>
        </p:nvSpPr>
        <p:spPr>
          <a:xfrm>
            <a:off x="928662" y="214290"/>
            <a:ext cx="6143668" cy="954107"/>
          </a:xfrm>
          <a:prstGeom prst="rect">
            <a:avLst/>
          </a:prstGeom>
          <a:noFill/>
        </p:spPr>
        <p:txBody>
          <a:bodyPr wrap="square" rtlCol="0">
            <a:spAutoFit/>
          </a:bodyPr>
          <a:lstStyle/>
          <a:p>
            <a:pPr algn="ctr"/>
            <a:r>
              <a:rPr lang="uk-UA" sz="2800" b="1" dirty="0" smtClean="0">
                <a:latin typeface="Times New Roman" pitchFamily="18" charset="0"/>
                <a:cs typeface="Times New Roman" pitchFamily="18" charset="0"/>
              </a:rPr>
              <a:t>Інформаційна система обробки і реєстрації </a:t>
            </a:r>
            <a:r>
              <a:rPr lang="uk-UA" sz="2800" b="1" dirty="0" err="1" smtClean="0">
                <a:latin typeface="Times New Roman" pitchFamily="18" charset="0"/>
                <a:cs typeface="Times New Roman" pitchFamily="18" charset="0"/>
              </a:rPr>
              <a:t>біомедичних</a:t>
            </a:r>
            <a:r>
              <a:rPr lang="uk-UA" sz="2800" b="1" dirty="0" smtClean="0">
                <a:latin typeface="Times New Roman" pitchFamily="18" charset="0"/>
                <a:cs typeface="Times New Roman" pitchFamily="18" charset="0"/>
              </a:rPr>
              <a:t> сигналів</a:t>
            </a:r>
            <a:endParaRPr lang="uk-UA" sz="2800" b="1" dirty="0">
              <a:latin typeface="Times New Roman" pitchFamily="18" charset="0"/>
              <a:cs typeface="Times New Roman" pitchFamily="18" charset="0"/>
            </a:endParaRPr>
          </a:p>
        </p:txBody>
      </p:sp>
      <p:sp>
        <p:nvSpPr>
          <p:cNvPr id="5" name="TextBox 4"/>
          <p:cNvSpPr txBox="1"/>
          <p:nvPr/>
        </p:nvSpPr>
        <p:spPr>
          <a:xfrm>
            <a:off x="1000100" y="1428736"/>
            <a:ext cx="7929618" cy="5355312"/>
          </a:xfrm>
          <a:prstGeom prst="rect">
            <a:avLst/>
          </a:prstGeom>
          <a:noFill/>
        </p:spPr>
        <p:txBody>
          <a:bodyPr wrap="square" rtlCol="0">
            <a:spAutoFit/>
          </a:bodyPr>
          <a:lstStyle/>
          <a:p>
            <a:pPr algn="just"/>
            <a:r>
              <a:rPr lang="uk-UA" b="1" dirty="0"/>
              <a:t>Актуальність.</a:t>
            </a:r>
            <a:r>
              <a:rPr lang="uk-UA" dirty="0"/>
              <a:t> Всі види життя, від клітин до організмів, генерують сигнали біологічного походження. </a:t>
            </a:r>
          </a:p>
          <a:p>
            <a:pPr algn="just"/>
            <a:r>
              <a:rPr lang="uk-UA" dirty="0"/>
              <a:t>Найчастіше для реєстрації </a:t>
            </a:r>
            <a:r>
              <a:rPr lang="uk-UA" dirty="0" err="1"/>
              <a:t>біомедичних</a:t>
            </a:r>
            <a:r>
              <a:rPr lang="uk-UA" dirty="0"/>
              <a:t> сигналів використовуються електрографічні методи, які забезпечують вимірювання та контроль параметрів </a:t>
            </a:r>
            <a:r>
              <a:rPr lang="uk-UA" dirty="0" err="1"/>
              <a:t>біомедичних</a:t>
            </a:r>
            <a:r>
              <a:rPr lang="uk-UA" dirty="0"/>
              <a:t> сигналів у нормі та при фізіологічних  або патологічних відхиленнях від норми.</a:t>
            </a:r>
          </a:p>
          <a:p>
            <a:pPr algn="just"/>
            <a:r>
              <a:rPr lang="uk-UA" dirty="0" smtClean="0"/>
              <a:t>	Однак </a:t>
            </a:r>
            <a:r>
              <a:rPr lang="uk-UA" dirty="0"/>
              <a:t>живі організми генерують великий  потік сигналів, часто прихованих у фоні інших сигналів і компонентів шуму. Головна мета обробки біосигналів - відфільтрувати сигнали що нас цікавлять від фону і зменшити надмірний потік даних до декількох, але доречних параметрів.</a:t>
            </a:r>
          </a:p>
          <a:p>
            <a:pPr algn="just"/>
            <a:r>
              <a:rPr lang="uk-UA" dirty="0" smtClean="0"/>
              <a:t>	Проведений </a:t>
            </a:r>
            <a:r>
              <a:rPr lang="uk-UA" dirty="0"/>
              <a:t>аналіз показав, що не дивлячись на різноманіття існуючих методів обробки біосигналів, існуючи алгоритми виявляються недостатньо ефективними. Актуальність даної роботи визначається необхідністю розробки нових методів, які дозволять підвищити якість обробки при роботі з біосигналами.</a:t>
            </a:r>
          </a:p>
          <a:p>
            <a:endParaRPr lang="uk-UA" dirty="0"/>
          </a:p>
        </p:txBody>
      </p:sp>
    </p:spTree>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2" name="TextBox 11"/>
          <p:cNvSpPr txBox="1"/>
          <p:nvPr/>
        </p:nvSpPr>
        <p:spPr>
          <a:xfrm>
            <a:off x="1285852" y="1857364"/>
            <a:ext cx="7000924" cy="4247317"/>
          </a:xfrm>
          <a:prstGeom prst="rect">
            <a:avLst/>
          </a:prstGeom>
          <a:noFill/>
        </p:spPr>
        <p:txBody>
          <a:bodyPr wrap="square" rtlCol="0">
            <a:spAutoFit/>
          </a:bodyPr>
          <a:lstStyle/>
          <a:p>
            <a:pPr algn="just"/>
            <a:r>
              <a:rPr lang="uk-UA" b="1" dirty="0"/>
              <a:t>Метою дослідження </a:t>
            </a:r>
            <a:r>
              <a:rPr lang="uk-UA" dirty="0"/>
              <a:t>є підвищення швидкодії обробки </a:t>
            </a:r>
            <a:r>
              <a:rPr lang="uk-UA" dirty="0" err="1"/>
              <a:t>біомедичних</a:t>
            </a:r>
            <a:r>
              <a:rPr lang="uk-UA" dirty="0"/>
              <a:t> сигналів, збільшення якості обробки сигналів та покращення якості фільтрації сигналів</a:t>
            </a:r>
            <a:r>
              <a:rPr lang="uk-UA" dirty="0" smtClean="0"/>
              <a:t>.</a:t>
            </a:r>
          </a:p>
          <a:p>
            <a:pPr algn="just"/>
            <a:endParaRPr lang="uk-UA" dirty="0"/>
          </a:p>
          <a:p>
            <a:pPr algn="just"/>
            <a:r>
              <a:rPr lang="uk-UA" dirty="0"/>
              <a:t>Досягнення цієї мети вимагає вирішення наступних задач:</a:t>
            </a:r>
          </a:p>
          <a:p>
            <a:pPr lvl="0" algn="just">
              <a:buFont typeface="Arial" pitchFamily="34" charset="0"/>
              <a:buChar char="•"/>
            </a:pPr>
            <a:r>
              <a:rPr lang="uk-UA" dirty="0"/>
              <a:t> </a:t>
            </a:r>
            <a:r>
              <a:rPr lang="uk-UA" i="1" dirty="0" smtClean="0"/>
              <a:t>проведення </a:t>
            </a:r>
            <a:r>
              <a:rPr lang="uk-UA" i="1" dirty="0"/>
              <a:t>комплексного поглибленого аналізу існуючих систем обробки біосигналів та розробка загальної структурно-функціональної моделі системи обробки ЕЕГ, ЕКГ та </a:t>
            </a:r>
            <a:r>
              <a:rPr lang="uk-UA" i="1" dirty="0" err="1"/>
              <a:t>ЕМГ</a:t>
            </a:r>
            <a:r>
              <a:rPr lang="uk-UA" i="1" dirty="0"/>
              <a:t> </a:t>
            </a:r>
            <a:r>
              <a:rPr lang="uk-UA" i="1" dirty="0" smtClean="0"/>
              <a:t>сигналів;</a:t>
            </a:r>
          </a:p>
          <a:p>
            <a:pPr lvl="0" algn="just">
              <a:buFont typeface="Arial" pitchFamily="34" charset="0"/>
              <a:buChar char="•"/>
            </a:pPr>
            <a:r>
              <a:rPr lang="uk-UA" i="1" dirty="0"/>
              <a:t> </a:t>
            </a:r>
            <a:r>
              <a:rPr lang="uk-UA" i="1" dirty="0" smtClean="0"/>
              <a:t>розробка </a:t>
            </a:r>
            <a:r>
              <a:rPr lang="uk-UA" i="1" dirty="0"/>
              <a:t>і вивчення спеціальних алгоритмів обробки біосигналів та відповідного програмного </a:t>
            </a:r>
            <a:r>
              <a:rPr lang="uk-UA" i="1" dirty="0" smtClean="0"/>
              <a:t>забезпечення;</a:t>
            </a:r>
          </a:p>
          <a:p>
            <a:pPr lvl="0" algn="just">
              <a:buFont typeface="Arial" pitchFamily="34" charset="0"/>
              <a:buChar char="•"/>
            </a:pPr>
            <a:r>
              <a:rPr lang="uk-UA" i="1" dirty="0"/>
              <a:t> </a:t>
            </a:r>
            <a:r>
              <a:rPr lang="uk-UA" i="1" dirty="0" smtClean="0"/>
              <a:t>проведення </a:t>
            </a:r>
            <a:r>
              <a:rPr lang="uk-UA" i="1" dirty="0" err="1"/>
              <a:t>клініко-експерементальних</a:t>
            </a:r>
            <a:r>
              <a:rPr lang="uk-UA" i="1" dirty="0"/>
              <a:t> досліджень з метою визначення адекватності роботи алгоритмів що розроблялись.</a:t>
            </a:r>
          </a:p>
          <a:p>
            <a:endParaRPr lang="uk-UA" dirty="0"/>
          </a:p>
        </p:txBody>
      </p:sp>
      <p:sp>
        <p:nvSpPr>
          <p:cNvPr id="13" name="TextBox 12"/>
          <p:cNvSpPr txBox="1"/>
          <p:nvPr/>
        </p:nvSpPr>
        <p:spPr>
          <a:xfrm>
            <a:off x="928662" y="214290"/>
            <a:ext cx="6143668" cy="954107"/>
          </a:xfrm>
          <a:prstGeom prst="rect">
            <a:avLst/>
          </a:prstGeom>
          <a:noFill/>
        </p:spPr>
        <p:txBody>
          <a:bodyPr wrap="square" rtlCol="0">
            <a:spAutoFit/>
          </a:bodyPr>
          <a:lstStyle/>
          <a:p>
            <a:pPr algn="ctr"/>
            <a:r>
              <a:rPr lang="uk-UA" sz="2800" b="1" dirty="0" smtClean="0">
                <a:latin typeface="Times New Roman" pitchFamily="18" charset="0"/>
                <a:cs typeface="Times New Roman" pitchFamily="18" charset="0"/>
              </a:rPr>
              <a:t>Інформаційна система обробки і реєстрації </a:t>
            </a:r>
            <a:r>
              <a:rPr lang="uk-UA" sz="2800" b="1" dirty="0" err="1" smtClean="0">
                <a:latin typeface="Times New Roman" pitchFamily="18" charset="0"/>
                <a:cs typeface="Times New Roman" pitchFamily="18" charset="0"/>
              </a:rPr>
              <a:t>біомедичних</a:t>
            </a:r>
            <a:r>
              <a:rPr lang="uk-UA" sz="2800" b="1" dirty="0" smtClean="0">
                <a:latin typeface="Times New Roman" pitchFamily="18" charset="0"/>
                <a:cs typeface="Times New Roman" pitchFamily="18" charset="0"/>
              </a:rPr>
              <a:t> сигналів</a:t>
            </a:r>
            <a:endParaRPr lang="uk-UA" sz="2800" b="1" dirty="0">
              <a:latin typeface="Times New Roman" pitchFamily="18" charset="0"/>
              <a:cs typeface="Times New Roman" pitchFamily="18" charset="0"/>
            </a:endParaRPr>
          </a:p>
        </p:txBody>
      </p:sp>
    </p:spTree>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2" name="TextBox 11"/>
          <p:cNvSpPr txBox="1"/>
          <p:nvPr/>
        </p:nvSpPr>
        <p:spPr>
          <a:xfrm>
            <a:off x="1428728" y="1857364"/>
            <a:ext cx="7000924" cy="3970318"/>
          </a:xfrm>
          <a:prstGeom prst="rect">
            <a:avLst/>
          </a:prstGeom>
          <a:noFill/>
        </p:spPr>
        <p:txBody>
          <a:bodyPr wrap="square" rtlCol="0">
            <a:spAutoFit/>
          </a:bodyPr>
          <a:lstStyle/>
          <a:p>
            <a:r>
              <a:rPr lang="uk-UA" b="1" dirty="0"/>
              <a:t>Об’єкт дослідження</a:t>
            </a:r>
            <a:r>
              <a:rPr lang="uk-UA" dirty="0"/>
              <a:t> – процес обробки біосигналів.</a:t>
            </a:r>
          </a:p>
          <a:p>
            <a:r>
              <a:rPr lang="uk-UA" b="1" dirty="0"/>
              <a:t>Предмет дослідження – </a:t>
            </a:r>
            <a:r>
              <a:rPr lang="uk-UA" dirty="0"/>
              <a:t>методи фільтрації біосигналів.</a:t>
            </a:r>
          </a:p>
          <a:p>
            <a:r>
              <a:rPr lang="uk-UA" b="1" dirty="0"/>
              <a:t>Методи дослідження.</a:t>
            </a:r>
            <a:r>
              <a:rPr lang="uk-UA" dirty="0"/>
              <a:t> У процесі дослідження використовувалися методи аналізу біосигналів на основі </a:t>
            </a:r>
            <a:r>
              <a:rPr lang="uk-UA" dirty="0" err="1"/>
              <a:t>вейвлет-перетворення</a:t>
            </a:r>
            <a:r>
              <a:rPr lang="uk-UA" dirty="0" smtClean="0"/>
              <a:t>.</a:t>
            </a:r>
          </a:p>
          <a:p>
            <a:endParaRPr lang="uk-UA" dirty="0" smtClean="0"/>
          </a:p>
          <a:p>
            <a:r>
              <a:rPr lang="uk-UA" b="1" dirty="0" smtClean="0"/>
              <a:t>Практичне значення одержаних результатів.</a:t>
            </a:r>
            <a:endParaRPr lang="uk-UA" dirty="0" smtClean="0"/>
          </a:p>
          <a:p>
            <a:pPr algn="just"/>
            <a:r>
              <a:rPr lang="uk-UA" dirty="0" smtClean="0"/>
              <a:t>Дослідження, проведені у даній роботі, дозволили розробити новий метод аналізу електрокардіограм, що вдосконалює існуючі. Значно було покращено якість визначення Р та Т зубців ЕКГ. З практичної точки зору, дане дослідження дозволить визначити відхилення роботи серця людини від норми.</a:t>
            </a:r>
          </a:p>
          <a:p>
            <a:endParaRPr lang="uk-UA" dirty="0"/>
          </a:p>
        </p:txBody>
      </p:sp>
      <p:sp>
        <p:nvSpPr>
          <p:cNvPr id="13" name="TextBox 12"/>
          <p:cNvSpPr txBox="1"/>
          <p:nvPr/>
        </p:nvSpPr>
        <p:spPr>
          <a:xfrm>
            <a:off x="928662" y="214290"/>
            <a:ext cx="6143668" cy="954107"/>
          </a:xfrm>
          <a:prstGeom prst="rect">
            <a:avLst/>
          </a:prstGeom>
          <a:noFill/>
        </p:spPr>
        <p:txBody>
          <a:bodyPr wrap="square" rtlCol="0">
            <a:spAutoFit/>
          </a:bodyPr>
          <a:lstStyle/>
          <a:p>
            <a:pPr algn="ctr"/>
            <a:r>
              <a:rPr lang="uk-UA" sz="2800" b="1" dirty="0" smtClean="0">
                <a:latin typeface="Times New Roman" pitchFamily="18" charset="0"/>
                <a:cs typeface="Times New Roman" pitchFamily="18" charset="0"/>
              </a:rPr>
              <a:t>Інформаційна система обробки і реєстрації </a:t>
            </a:r>
            <a:r>
              <a:rPr lang="uk-UA" sz="2800" b="1" dirty="0" err="1" smtClean="0">
                <a:latin typeface="Times New Roman" pitchFamily="18" charset="0"/>
                <a:cs typeface="Times New Roman" pitchFamily="18" charset="0"/>
              </a:rPr>
              <a:t>біомедичних</a:t>
            </a:r>
            <a:r>
              <a:rPr lang="uk-UA" sz="2800" b="1" dirty="0" smtClean="0">
                <a:latin typeface="Times New Roman" pitchFamily="18" charset="0"/>
                <a:cs typeface="Times New Roman" pitchFamily="18" charset="0"/>
              </a:rPr>
              <a:t> сигналів</a:t>
            </a:r>
            <a:endParaRPr lang="uk-UA" sz="2800" b="1" dirty="0">
              <a:latin typeface="Times New Roman" pitchFamily="18" charset="0"/>
              <a:cs typeface="Times New Roman" pitchFamily="18" charset="0"/>
            </a:endParaRPr>
          </a:p>
        </p:txBody>
      </p:sp>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3" name="TextBox 12"/>
          <p:cNvSpPr txBox="1"/>
          <p:nvPr/>
        </p:nvSpPr>
        <p:spPr>
          <a:xfrm>
            <a:off x="928662" y="214290"/>
            <a:ext cx="6143668" cy="954107"/>
          </a:xfrm>
          <a:prstGeom prst="rect">
            <a:avLst/>
          </a:prstGeom>
          <a:noFill/>
        </p:spPr>
        <p:txBody>
          <a:bodyPr wrap="square" rtlCol="0">
            <a:spAutoFit/>
          </a:bodyPr>
          <a:lstStyle/>
          <a:p>
            <a:pPr algn="ctr"/>
            <a:r>
              <a:rPr lang="uk-UA" sz="2800" b="1" dirty="0" smtClean="0">
                <a:latin typeface="Times New Roman" pitchFamily="18" charset="0"/>
                <a:cs typeface="Times New Roman" pitchFamily="18" charset="0"/>
              </a:rPr>
              <a:t>Інформаційна система обробки і реєстрації </a:t>
            </a:r>
            <a:r>
              <a:rPr lang="uk-UA" sz="2800" b="1" dirty="0" err="1" smtClean="0">
                <a:latin typeface="Times New Roman" pitchFamily="18" charset="0"/>
                <a:cs typeface="Times New Roman" pitchFamily="18" charset="0"/>
              </a:rPr>
              <a:t>біомедичних</a:t>
            </a:r>
            <a:r>
              <a:rPr lang="uk-UA" sz="2800" b="1" dirty="0" smtClean="0">
                <a:latin typeface="Times New Roman" pitchFamily="18" charset="0"/>
                <a:cs typeface="Times New Roman" pitchFamily="18" charset="0"/>
              </a:rPr>
              <a:t> сигналів</a:t>
            </a:r>
            <a:endParaRPr lang="uk-UA" sz="2800" b="1" dirty="0">
              <a:latin typeface="Times New Roman" pitchFamily="18" charset="0"/>
              <a:cs typeface="Times New Roman" pitchFamily="18" charset="0"/>
            </a:endParaRPr>
          </a:p>
        </p:txBody>
      </p:sp>
      <p:graphicFrame>
        <p:nvGraphicFramePr>
          <p:cNvPr id="6" name="Схема 5"/>
          <p:cNvGraphicFramePr/>
          <p:nvPr/>
        </p:nvGraphicFramePr>
        <p:xfrm>
          <a:off x="1428728" y="1714488"/>
          <a:ext cx="6834214" cy="37147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13" name="TextBox 12"/>
          <p:cNvSpPr txBox="1"/>
          <p:nvPr/>
        </p:nvSpPr>
        <p:spPr>
          <a:xfrm>
            <a:off x="928662" y="214290"/>
            <a:ext cx="6143668" cy="523220"/>
          </a:xfrm>
          <a:prstGeom prst="rect">
            <a:avLst/>
          </a:prstGeom>
          <a:noFill/>
        </p:spPr>
        <p:txBody>
          <a:bodyPr wrap="square" rtlCol="0">
            <a:spAutoFit/>
          </a:bodyPr>
          <a:lstStyle/>
          <a:p>
            <a:pPr algn="ctr"/>
            <a:r>
              <a:rPr lang="uk-UA" sz="2800" b="1" dirty="0" smtClean="0">
                <a:latin typeface="Times New Roman" pitchFamily="18" charset="0"/>
                <a:cs typeface="Times New Roman" pitchFamily="18" charset="0"/>
              </a:rPr>
              <a:t>Структура обробки </a:t>
            </a:r>
            <a:r>
              <a:rPr lang="uk-UA" sz="2800" b="1" dirty="0" err="1" smtClean="0">
                <a:latin typeface="Times New Roman" pitchFamily="18" charset="0"/>
                <a:cs typeface="Times New Roman" pitchFamily="18" charset="0"/>
              </a:rPr>
              <a:t>ЕКГ-сигнала</a:t>
            </a:r>
            <a:endParaRPr lang="uk-UA" sz="2800" b="1" dirty="0">
              <a:latin typeface="Times New Roman" pitchFamily="18" charset="0"/>
              <a:cs typeface="Times New Roman" pitchFamily="18" charset="0"/>
            </a:endParaRPr>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graphicFrame>
        <p:nvGraphicFramePr>
          <p:cNvPr id="4097" name="Object 1"/>
          <p:cNvGraphicFramePr>
            <a:graphicFrameLocks noChangeAspect="1"/>
          </p:cNvGraphicFramePr>
          <p:nvPr/>
        </p:nvGraphicFramePr>
        <p:xfrm>
          <a:off x="2357422" y="1214422"/>
          <a:ext cx="4500562" cy="5451596"/>
        </p:xfrm>
        <a:graphic>
          <a:graphicData uri="http://schemas.openxmlformats.org/presentationml/2006/ole">
            <p:oleObj spid="_x0000_s21506" name="Visio" r:id="rId4" imgW="4651081" imgH="5620827" progId="Visio.Drawing.11">
              <p:embed/>
            </p:oleObj>
          </a:graphicData>
        </a:graphic>
      </p:graphicFrame>
      <p:pic>
        <p:nvPicPr>
          <p:cNvPr id="4099" name="Picture 3" descr="C:\Users\Игорь\Desktop\Диплом\Картинка\Презентація\zubzi-ekg.png"/>
          <p:cNvPicPr>
            <a:picLocks noChangeAspect="1" noChangeArrowheads="1"/>
          </p:cNvPicPr>
          <p:nvPr/>
        </p:nvPicPr>
        <p:blipFill>
          <a:blip r:embed="rId5" cstate="print"/>
          <a:srcRect/>
          <a:stretch>
            <a:fillRect/>
          </a:stretch>
        </p:blipFill>
        <p:spPr bwMode="auto">
          <a:xfrm>
            <a:off x="7500958" y="0"/>
            <a:ext cx="1500198" cy="1309680"/>
          </a:xfrm>
          <a:prstGeom prst="rect">
            <a:avLst/>
          </a:prstGeom>
          <a:noFill/>
        </p:spPr>
      </p:pic>
    </p:spTree>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4099" name="Picture 3" descr="C:\Users\Игорь\Desktop\Диплом\Картинка\Презентація\zubzi-ekg.png"/>
          <p:cNvPicPr>
            <a:picLocks noChangeAspect="1" noChangeArrowheads="1"/>
          </p:cNvPicPr>
          <p:nvPr/>
        </p:nvPicPr>
        <p:blipFill>
          <a:blip r:embed="rId3" cstate="print"/>
          <a:srcRect/>
          <a:stretch>
            <a:fillRect/>
          </a:stretch>
        </p:blipFill>
        <p:spPr bwMode="auto">
          <a:xfrm>
            <a:off x="7500958" y="0"/>
            <a:ext cx="1500198" cy="1309680"/>
          </a:xfrm>
          <a:prstGeom prst="rect">
            <a:avLst/>
          </a:prstGeom>
          <a:noFill/>
        </p:spPr>
      </p:pic>
      <p:graphicFrame>
        <p:nvGraphicFramePr>
          <p:cNvPr id="11" name="Схема 10"/>
          <p:cNvGraphicFramePr/>
          <p:nvPr/>
        </p:nvGraphicFramePr>
        <p:xfrm>
          <a:off x="2214546" y="1214422"/>
          <a:ext cx="5500726" cy="592935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TextBox 11"/>
          <p:cNvSpPr txBox="1"/>
          <p:nvPr/>
        </p:nvSpPr>
        <p:spPr>
          <a:xfrm>
            <a:off x="928662" y="214290"/>
            <a:ext cx="6143668" cy="954107"/>
          </a:xfrm>
          <a:prstGeom prst="rect">
            <a:avLst/>
          </a:prstGeom>
          <a:noFill/>
        </p:spPr>
        <p:txBody>
          <a:bodyPr wrap="square" rtlCol="0">
            <a:spAutoFit/>
          </a:bodyPr>
          <a:lstStyle/>
          <a:p>
            <a:pPr algn="ctr"/>
            <a:r>
              <a:rPr lang="uk-UA" sz="2800" b="1" dirty="0" smtClean="0">
                <a:latin typeface="Times New Roman" pitchFamily="18" charset="0"/>
                <a:cs typeface="Times New Roman" pitchFamily="18" charset="0"/>
              </a:rPr>
              <a:t>Процедура визначення важливих параметрів сигналу</a:t>
            </a:r>
            <a:endParaRPr lang="uk-UA" sz="2800" b="1" dirty="0">
              <a:latin typeface="Times New Roman" pitchFamily="18" charset="0"/>
              <a:cs typeface="Times New Roman" pitchFamily="18" charset="0"/>
            </a:endParaRPr>
          </a:p>
        </p:txBody>
      </p:sp>
    </p:spTree>
  </p:cSld>
  <p:clrMapOvr>
    <a:masterClrMapping/>
  </p:clrMapOvr>
  <p:transition>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4099" name="Picture 3" descr="C:\Users\Игорь\Desktop\Диплом\Картинка\Презентація\zubzi-ekg.png"/>
          <p:cNvPicPr>
            <a:picLocks noChangeAspect="1" noChangeArrowheads="1"/>
          </p:cNvPicPr>
          <p:nvPr/>
        </p:nvPicPr>
        <p:blipFill>
          <a:blip r:embed="rId3" cstate="print"/>
          <a:srcRect/>
          <a:stretch>
            <a:fillRect/>
          </a:stretch>
        </p:blipFill>
        <p:spPr bwMode="auto">
          <a:xfrm>
            <a:off x="7500958" y="0"/>
            <a:ext cx="1500198" cy="1309680"/>
          </a:xfrm>
          <a:prstGeom prst="rect">
            <a:avLst/>
          </a:prstGeom>
          <a:noFill/>
        </p:spPr>
      </p:pic>
      <p:sp>
        <p:nvSpPr>
          <p:cNvPr id="12" name="TextBox 11"/>
          <p:cNvSpPr txBox="1"/>
          <p:nvPr/>
        </p:nvSpPr>
        <p:spPr>
          <a:xfrm>
            <a:off x="928662" y="214290"/>
            <a:ext cx="6143668" cy="523220"/>
          </a:xfrm>
          <a:prstGeom prst="rect">
            <a:avLst/>
          </a:prstGeom>
          <a:noFill/>
        </p:spPr>
        <p:txBody>
          <a:bodyPr wrap="square" rtlCol="0">
            <a:spAutoFit/>
          </a:bodyPr>
          <a:lstStyle/>
          <a:p>
            <a:pPr algn="ctr"/>
            <a:r>
              <a:rPr lang="uk-UA" sz="2800" b="1" dirty="0" smtClean="0">
                <a:latin typeface="Times New Roman" pitchFamily="18" charset="0"/>
                <a:cs typeface="Times New Roman" pitchFamily="18" charset="0"/>
              </a:rPr>
              <a:t>Початковий </a:t>
            </a:r>
            <a:r>
              <a:rPr lang="uk-UA" sz="2800" b="1" dirty="0" err="1" smtClean="0">
                <a:latin typeface="Times New Roman" pitchFamily="18" charset="0"/>
                <a:cs typeface="Times New Roman" pitchFamily="18" charset="0"/>
              </a:rPr>
              <a:t>кардіосигнал</a:t>
            </a:r>
            <a:endParaRPr lang="uk-UA" sz="2800" b="1" dirty="0">
              <a:latin typeface="Times New Roman" pitchFamily="18" charset="0"/>
              <a:cs typeface="Times New Roman" pitchFamily="18" charset="0"/>
            </a:endParaRPr>
          </a:p>
        </p:txBody>
      </p:sp>
      <p:pic>
        <p:nvPicPr>
          <p:cNvPr id="7" name="Рисунок 6" descr="C:\Users\Игорь\Desktop\МФК ЖУРНАЛИСТ\4.jpg"/>
          <p:cNvPicPr/>
          <p:nvPr/>
        </p:nvPicPr>
        <p:blipFill>
          <a:blip r:embed="rId4" cstate="print"/>
          <a:srcRect l="1485" r="5804"/>
          <a:stretch>
            <a:fillRect/>
          </a:stretch>
        </p:blipFill>
        <p:spPr bwMode="auto">
          <a:xfrm>
            <a:off x="500034" y="2285992"/>
            <a:ext cx="8429684" cy="3001966"/>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Игорь\Desktop\Диплом\Картинка\Презентація\GreenShineSlidePrew.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uk-UA"/>
          </a:p>
        </p:txBody>
      </p:sp>
      <p:pic>
        <p:nvPicPr>
          <p:cNvPr id="4099" name="Picture 3" descr="C:\Users\Игорь\Desktop\Диплом\Картинка\Презентація\zubzi-ekg.png"/>
          <p:cNvPicPr>
            <a:picLocks noChangeAspect="1" noChangeArrowheads="1"/>
          </p:cNvPicPr>
          <p:nvPr/>
        </p:nvPicPr>
        <p:blipFill>
          <a:blip r:embed="rId3" cstate="print"/>
          <a:srcRect/>
          <a:stretch>
            <a:fillRect/>
          </a:stretch>
        </p:blipFill>
        <p:spPr bwMode="auto">
          <a:xfrm>
            <a:off x="7500958" y="0"/>
            <a:ext cx="1500198" cy="1309680"/>
          </a:xfrm>
          <a:prstGeom prst="rect">
            <a:avLst/>
          </a:prstGeom>
          <a:noFill/>
        </p:spPr>
      </p:pic>
      <p:sp>
        <p:nvSpPr>
          <p:cNvPr id="12" name="TextBox 11"/>
          <p:cNvSpPr txBox="1"/>
          <p:nvPr/>
        </p:nvSpPr>
        <p:spPr>
          <a:xfrm>
            <a:off x="928662" y="214290"/>
            <a:ext cx="6143668" cy="954107"/>
          </a:xfrm>
          <a:prstGeom prst="rect">
            <a:avLst/>
          </a:prstGeom>
          <a:noFill/>
        </p:spPr>
        <p:txBody>
          <a:bodyPr wrap="square" rtlCol="0">
            <a:spAutoFit/>
          </a:bodyPr>
          <a:lstStyle/>
          <a:p>
            <a:pPr lvl="0" algn="ctr"/>
            <a:r>
              <a:rPr lang="uk-UA" sz="2800" b="1" dirty="0" smtClean="0"/>
              <a:t>Застосування </a:t>
            </a:r>
            <a:r>
              <a:rPr lang="en-US" sz="2800" b="1" dirty="0" smtClean="0"/>
              <a:t>CWT</a:t>
            </a:r>
            <a:r>
              <a:rPr lang="uk-UA" sz="2800" b="1" dirty="0" smtClean="0"/>
              <a:t> з масштабним коефіцієнтом а=15</a:t>
            </a:r>
            <a:endParaRPr lang="uk-UA" sz="2800" b="1" dirty="0"/>
          </a:p>
        </p:txBody>
      </p:sp>
      <p:pic>
        <p:nvPicPr>
          <p:cNvPr id="8" name="Рисунок 7" descr="C:\Users\Игорь\Desktop\МФК ЖУРНАЛИСТ\6.jpg"/>
          <p:cNvPicPr/>
          <p:nvPr/>
        </p:nvPicPr>
        <p:blipFill>
          <a:blip r:embed="rId4" cstate="print"/>
          <a:srcRect/>
          <a:stretch>
            <a:fillRect/>
          </a:stretch>
        </p:blipFill>
        <p:spPr bwMode="auto">
          <a:xfrm>
            <a:off x="285720" y="2285992"/>
            <a:ext cx="8715436" cy="3034122"/>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63</TotalTime>
  <Words>493</Words>
  <Application>Microsoft Office PowerPoint</Application>
  <PresentationFormat>Экран (4:3)</PresentationFormat>
  <Paragraphs>55</Paragraphs>
  <Slides>16</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16</vt:i4>
      </vt:variant>
    </vt:vector>
  </HeadingPairs>
  <TitlesOfParts>
    <vt:vector size="18" baseType="lpstr">
      <vt:lpstr>Открытая</vt:lpstr>
      <vt:lpstr>Документ Microsoft Office Visio</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Дякую за увагу!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Игорь</dc:creator>
  <cp:lastModifiedBy>Игорь</cp:lastModifiedBy>
  <cp:revision>9</cp:revision>
  <dcterms:created xsi:type="dcterms:W3CDTF">2015-11-23T18:17:44Z</dcterms:created>
  <dcterms:modified xsi:type="dcterms:W3CDTF">2015-11-23T19:21:06Z</dcterms:modified>
</cp:coreProperties>
</file>