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m" ContentType="application/vnd.ms-word.document.macroEnabled.12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9" r:id="rId3"/>
    <p:sldId id="269" r:id="rId4"/>
    <p:sldId id="294" r:id="rId5"/>
    <p:sldId id="295" r:id="rId6"/>
    <p:sldId id="297" r:id="rId7"/>
    <p:sldId id="277" r:id="rId8"/>
    <p:sldId id="278" r:id="rId9"/>
    <p:sldId id="279" r:id="rId10"/>
    <p:sldId id="280" r:id="rId11"/>
    <p:sldId id="286" r:id="rId12"/>
    <p:sldId id="287" r:id="rId13"/>
    <p:sldId id="288" r:id="rId14"/>
    <p:sldId id="298" r:id="rId15"/>
    <p:sldId id="299" r:id="rId16"/>
    <p:sldId id="300" r:id="rId17"/>
    <p:sldId id="301" r:id="rId18"/>
    <p:sldId id="29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FF3300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7" autoAdjust="0"/>
    <p:restoredTop sz="97536" autoAdjust="0"/>
  </p:normalViewPr>
  <p:slideViewPr>
    <p:cSldViewPr>
      <p:cViewPr>
        <p:scale>
          <a:sx n="66" d="100"/>
          <a:sy n="66" d="100"/>
        </p:scale>
        <p:origin x="-209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2C938B6-C036-4450-BAA3-59E66A4C4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9831A50-8562-41BA-AACC-28D0CBAED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741B4-D250-46E2-AC69-F34D2CC9B240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BFA4F-9ADF-479D-8FAD-9373F636A8D3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B68BC1-C3EF-47C8-B6D3-669F98BF7EB8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0139C-BE1C-41FC-A876-5B76DDDF7FDE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4AD336-3ACD-4849-814B-F9CDCE6C30F1}" type="slidenum">
              <a:rPr lang="ru-RU" smtClean="0">
                <a:cs typeface="Arial" charset="0"/>
              </a:rPr>
              <a:pPr/>
              <a:t>13</a:t>
            </a:fld>
            <a:endParaRPr lang="ru-RU" smtClean="0">
              <a:cs typeface="Arial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093783-66CC-446A-8646-8C043959265F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502BB0-879B-4FAB-AB90-E3B2874FE0BD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E36EB-7D9C-45F1-BC06-16D8D98AD29C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27878C-DAA2-4051-A8C9-51746844D255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A59FC-D384-4A15-92C1-DD805EAEF265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2B49F2-40BB-485D-8C36-81D8CCE88994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D50083-D672-4BFD-AD51-73BF4E690BFB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B7E579-33F7-4591-A1A0-440D3E098152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58295-7CB1-43B6-95E7-812340561B53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05C764-71BB-4F66-AD2D-6914E9A294CA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F3111-F5E6-40A4-B213-03D1A9AFFBF0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1FD95F-8820-420C-9C2E-FC34007DA195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8AF3CE-94B2-4431-A04D-CAA48C04AB75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4E1E6-E90D-48A3-8B55-E1A5C75A0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0A8EB-0367-4B76-AC9E-F05CDA827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78DE8-15DB-4756-9279-7EABAA1CB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0B129-B951-4456-BE1B-00E5E6508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70F35-8202-482D-9602-19F4E7E06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E0ABF-DCC2-4CAC-AA2B-006709200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620E7-B96C-4742-82D3-6AFFF538F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32D96-CB71-4241-B3AB-0541E3FDD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CB05A-8C0A-439A-908D-A96668ED3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B594-D6A6-44A5-94CD-F10737C76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AE9E8-1F40-413D-B35D-4757B8D05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2AF35-AB03-4BDE-B6C3-D54FE179B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74D9042F-959C-4B86-AC27-48FD4BAA7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advTm="1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_________Microsoft_Office_Word_97_-_20038.doc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package" Target="../embeddings/_________Microsoft_Office_Word______________________2.docm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package" Target="../embeddings/_________Microsoft_Office_Word______________________3.docm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package" Target="../embeddings/_________Microsoft_Office_Word______________________4.docm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package" Target="../embeddings/_________Microsoft_Office_Word______________________5.docm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package" Target="../embeddings/_________Microsoft_Office_Word______________________6.docm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package" Target="../embeddings/_________Microsoft_Office_Word______________________7.docm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Office_Word1.docx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____Microsoft_Office_Word_97_-_20031.doc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_________Microsoft_Office_Word_97_-_20032.doc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_________Microsoft_Office_Word_97_-_20033.doc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_________Microsoft_Office_Word_97_-_20034.doc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_________Microsoft_Office_Word_97_-_20035.doc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_________Microsoft_Office_Word_97_-_20036.doc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_________Microsoft_Office_Word_97_-_20037.doc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11"/>
          <p:cNvSpPr>
            <a:spLocks noChangeArrowheads="1"/>
          </p:cNvSpPr>
          <p:nvPr/>
        </p:nvSpPr>
        <p:spPr bwMode="auto">
          <a:xfrm>
            <a:off x="3033713" y="2071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5714" name="Rectangle 13"/>
          <p:cNvSpPr>
            <a:spLocks noChangeArrowheads="1"/>
          </p:cNvSpPr>
          <p:nvPr/>
        </p:nvSpPr>
        <p:spPr bwMode="auto">
          <a:xfrm>
            <a:off x="400050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5715" name="Picture 14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7429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6" name="Picture 15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838200" y="2667000"/>
            <a:ext cx="7620000" cy="1016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uk-UA" sz="2000" b="1" dirty="0">
                <a:cs typeface="Times New Roman" pitchFamily="18" charset="0"/>
              </a:rPr>
              <a:t>РАДІОВИМІРЮВАЛЬНІ СЕНСОРИ ТИСКУ </a:t>
            </a:r>
          </a:p>
          <a:p>
            <a:pPr algn="ctr" eaLnBrk="0" hangingPunct="0">
              <a:defRPr/>
            </a:pPr>
            <a:r>
              <a:rPr lang="uk-UA" sz="2000" b="1" dirty="0">
                <a:cs typeface="Times New Roman" pitchFamily="18" charset="0"/>
              </a:rPr>
              <a:t>НА ОСНОВІ ТРАНЗИСТОРНИХ СТРУКТУР </a:t>
            </a:r>
          </a:p>
          <a:p>
            <a:pPr algn="ctr" eaLnBrk="0" hangingPunct="0">
              <a:defRPr/>
            </a:pPr>
            <a:r>
              <a:rPr lang="uk-UA" sz="2000" b="1" dirty="0">
                <a:cs typeface="Times New Roman" pitchFamily="18" charset="0"/>
              </a:rPr>
              <a:t>З ВІДʼЄМНИМ ОПОРОМ 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600200" y="685800"/>
            <a:ext cx="6096000" cy="14160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uk-UA" sz="1400" dirty="0">
              <a:cs typeface="+mn-cs"/>
            </a:endParaRPr>
          </a:p>
          <a:p>
            <a:pPr algn="ctr" eaLnBrk="0" hangingPunct="0">
              <a:defRPr/>
            </a:pPr>
            <a:r>
              <a:rPr lang="uk-UA" dirty="0">
                <a:cs typeface="+mn-cs"/>
              </a:rPr>
              <a:t>Міністерство освіти і науки України </a:t>
            </a:r>
            <a:endParaRPr lang="ru-RU" dirty="0">
              <a:cs typeface="+mn-cs"/>
            </a:endParaRPr>
          </a:p>
          <a:p>
            <a:pPr algn="ctr" eaLnBrk="0" hangingPunct="0">
              <a:defRPr/>
            </a:pPr>
            <a:r>
              <a:rPr lang="uk-UA" dirty="0">
                <a:cs typeface="Times New Roman" pitchFamily="18" charset="0"/>
              </a:rPr>
              <a:t>Вінницький національний технічний університет </a:t>
            </a:r>
            <a:endParaRPr lang="ru-RU" dirty="0">
              <a:cs typeface="+mn-cs"/>
            </a:endParaRPr>
          </a:p>
          <a:p>
            <a:pPr algn="ctr" eaLnBrk="0" hangingPunct="0">
              <a:defRPr/>
            </a:pPr>
            <a:r>
              <a:rPr lang="uk-UA" dirty="0">
                <a:cs typeface="Times New Roman" pitchFamily="18" charset="0"/>
              </a:rPr>
              <a:t>Факультет радіотехніки, зв’язку та приладобудування</a:t>
            </a:r>
          </a:p>
          <a:p>
            <a:pPr algn="ctr" eaLnBrk="0" hangingPunct="0">
              <a:defRPr/>
            </a:pPr>
            <a:endParaRPr lang="uk-UA" dirty="0">
              <a:cs typeface="+mn-cs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800600" y="3886200"/>
            <a:ext cx="37338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eaLnBrk="0" hangingPunct="0">
              <a:defRPr/>
            </a:pPr>
            <a:r>
              <a:rPr lang="uk-UA" sz="1600" dirty="0">
                <a:cs typeface="Times New Roman" pitchFamily="18" charset="0"/>
              </a:rPr>
              <a:t>Керівник </a:t>
            </a:r>
            <a:r>
              <a:rPr lang="uk-UA" sz="1600" dirty="0" err="1">
                <a:cs typeface="Times New Roman" pitchFamily="18" charset="0"/>
              </a:rPr>
              <a:t>к.т.н</a:t>
            </a:r>
            <a:r>
              <a:rPr lang="uk-UA" sz="1600" dirty="0">
                <a:cs typeface="Times New Roman" pitchFamily="18" charset="0"/>
              </a:rPr>
              <a:t>.,</a:t>
            </a:r>
            <a:r>
              <a:rPr lang="en-US" sz="1600" dirty="0">
                <a:cs typeface="Times New Roman" pitchFamily="18" charset="0"/>
              </a:rPr>
              <a:t> </a:t>
            </a:r>
            <a:r>
              <a:rPr lang="uk-UA" sz="1600" dirty="0" err="1">
                <a:cs typeface="Times New Roman" pitchFamily="18" charset="0"/>
              </a:rPr>
              <a:t>проф</a:t>
            </a:r>
            <a:r>
              <a:rPr lang="en-US" sz="1600" dirty="0">
                <a:cs typeface="Times New Roman" pitchFamily="18" charset="0"/>
              </a:rPr>
              <a:t>.</a:t>
            </a:r>
            <a:r>
              <a:rPr lang="uk-UA" sz="1600" dirty="0">
                <a:cs typeface="Times New Roman" pitchFamily="18" charset="0"/>
              </a:rPr>
              <a:t> каф. РТ</a:t>
            </a:r>
            <a:endParaRPr lang="ru-RU" sz="1600" dirty="0">
              <a:cs typeface="+mn-cs"/>
            </a:endParaRPr>
          </a:p>
          <a:p>
            <a:pPr algn="r" eaLnBrk="0" hangingPunct="0">
              <a:defRPr/>
            </a:pPr>
            <a:r>
              <a:rPr lang="uk-UA" sz="1600" dirty="0">
                <a:cs typeface="Times New Roman" pitchFamily="18" charset="0"/>
              </a:rPr>
              <a:t>А.О. Семенов</a:t>
            </a:r>
            <a:endParaRPr lang="uk-UA" sz="1600" dirty="0">
              <a:cs typeface="+mn-cs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5334000" y="4876800"/>
            <a:ext cx="312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eaLnBrk="0" hangingPunct="0">
              <a:defRPr/>
            </a:pPr>
            <a:r>
              <a:rPr lang="uk-UA" sz="1600" dirty="0">
                <a:cs typeface="Times New Roman" pitchFamily="18" charset="0"/>
              </a:rPr>
              <a:t>Розробив студент гр. РТ-14м</a:t>
            </a:r>
          </a:p>
          <a:p>
            <a:pPr algn="r" eaLnBrk="0" hangingPunct="0">
              <a:defRPr/>
            </a:pPr>
            <a:r>
              <a:rPr lang="uk-UA" sz="1600" dirty="0">
                <a:cs typeface="Times New Roman" pitchFamily="18" charset="0"/>
              </a:rPr>
              <a:t>Я.О. Осадчук</a:t>
            </a:r>
            <a:r>
              <a:rPr lang="ru-RU" sz="1600" dirty="0">
                <a:cs typeface="+mn-cs"/>
              </a:rPr>
              <a:t> </a:t>
            </a:r>
          </a:p>
        </p:txBody>
      </p:sp>
      <p:sp>
        <p:nvSpPr>
          <p:cNvPr id="115721" name="Прямоугольник 19"/>
          <p:cNvSpPr>
            <a:spLocks noChangeArrowheads="1"/>
          </p:cNvSpPr>
          <p:nvPr/>
        </p:nvSpPr>
        <p:spPr bwMode="auto">
          <a:xfrm>
            <a:off x="3429000" y="5943600"/>
            <a:ext cx="2279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/>
              <a:t>Вінниця ВНТУ 2015</a:t>
            </a:r>
            <a:endParaRPr lang="ru-RU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55BC40-F43F-4723-89CF-0F7B5B23EDEC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  <p:pic>
        <p:nvPicPr>
          <p:cNvPr id="8196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838200" y="838200"/>
          <a:ext cx="7391400" cy="5360988"/>
        </p:xfrm>
        <a:graphic>
          <a:graphicData uri="http://schemas.openxmlformats.org/presentationml/2006/ole">
            <p:oleObj spid="_x0000_s8194" name="Document" r:id="rId5" imgW="6052517" imgH="4395622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461E32-4032-453A-B2DF-3EFF5DC2EE27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  <p:pic>
        <p:nvPicPr>
          <p:cNvPr id="105474" name="Picture 6" descr="VNT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5" name="Rectangle 4"/>
          <p:cNvSpPr>
            <a:spLocks noChangeArrowheads="1"/>
          </p:cNvSpPr>
          <p:nvPr/>
        </p:nvSpPr>
        <p:spPr bwMode="auto">
          <a:xfrm>
            <a:off x="304800" y="1131888"/>
            <a:ext cx="8458200" cy="3000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466578" rIns="171396" bIns="0" anchor="ctr">
            <a:spAutoFit/>
          </a:bodyPr>
          <a:lstStyle/>
          <a:p>
            <a:pPr algn="ctr" eaLnBrk="0" hangingPunct="0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Радіовимірювальний мікроелектронний перетворювач тиску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на основі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двохстокового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МДН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тензотранзистора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Транзистори  зі структурою МДН широко застосовуються  в  мікроелектроніці  завдяки  своїм перевагам: мають добрі електричні характеристики, підвищену надійність, відсутність додаткової ізоляції. </a:t>
            </a:r>
          </a:p>
          <a:p>
            <a:pPr algn="just" eaLnBrk="0" hangingPunct="0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Розроблено радіовимірювальний мікроелектронний перетворювач тиску. Схема перетворювача складається з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двостокового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МДН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тензотранзистора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двозатворного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МДН транзистора. Активна складова повного опору на електродах стік-стік транзисторів VT1 і VT2 має від`ємне значення, а реактивна складова має ємнісний характер. Підключення зовнішньої індуктивності до електродів стік-стік транзисторів VT1 і VT2 дозволяє створити генератор електричних коливань, частота генерації якого залежить від зміни тиску.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267200"/>
            <a:ext cx="30861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7" name="Прямоугольник 4"/>
          <p:cNvSpPr>
            <a:spLocks noChangeArrowheads="1"/>
          </p:cNvSpPr>
          <p:nvPr/>
        </p:nvSpPr>
        <p:spPr bwMode="auto">
          <a:xfrm>
            <a:off x="4419600" y="48768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Рис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унок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– Схема радіовимірювального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мікроелектронного перетворювача тиску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694684-C1E2-4A17-A1B1-2CC8A566370D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  <p:pic>
        <p:nvPicPr>
          <p:cNvPr id="14340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8" name="Object 20"/>
          <p:cNvGraphicFramePr>
            <a:graphicFrameLocks noChangeAspect="1"/>
          </p:cNvGraphicFramePr>
          <p:nvPr/>
        </p:nvGraphicFramePr>
        <p:xfrm>
          <a:off x="1068388" y="760413"/>
          <a:ext cx="6911975" cy="5865812"/>
        </p:xfrm>
        <a:graphic>
          <a:graphicData uri="http://schemas.openxmlformats.org/presentationml/2006/ole">
            <p:oleObj spid="_x0000_s14338" name="Шаблон с поддержкой макросов" r:id="rId5" imgW="6127200" imgH="5172903" progId="Word.DocumentMacroEnabled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4C438D-3BD7-4416-86C0-A6154103A0F2}" type="slidenum">
              <a:rPr lang="ru-RU" smtClean="0">
                <a:cs typeface="Arial" charset="0"/>
              </a:rPr>
              <a:pPr/>
              <a:t>13</a:t>
            </a:fld>
            <a:endParaRPr lang="ru-RU" smtClean="0">
              <a:cs typeface="Arial" charset="0"/>
            </a:endParaRPr>
          </a:p>
        </p:txBody>
      </p:sp>
      <p:pic>
        <p:nvPicPr>
          <p:cNvPr id="15364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2" name="Object 20"/>
          <p:cNvGraphicFramePr>
            <a:graphicFrameLocks noChangeAspect="1"/>
          </p:cNvGraphicFramePr>
          <p:nvPr/>
        </p:nvGraphicFramePr>
        <p:xfrm>
          <a:off x="762000" y="914400"/>
          <a:ext cx="7732713" cy="4421188"/>
        </p:xfrm>
        <a:graphic>
          <a:graphicData uri="http://schemas.openxmlformats.org/presentationml/2006/ole">
            <p:oleObj spid="_x0000_s15362" name="Шаблон с поддержкой макросов" r:id="rId5" imgW="6135499" imgH="3460241" progId="Word.DocumentMacroEnabled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2C8820-B35B-4FC7-9473-36D99B2AEEE2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  <p:pic>
        <p:nvPicPr>
          <p:cNvPr id="96260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6258" name="Object 20"/>
          <p:cNvGraphicFramePr>
            <a:graphicFrameLocks noChangeAspect="1"/>
          </p:cNvGraphicFramePr>
          <p:nvPr/>
        </p:nvGraphicFramePr>
        <p:xfrm>
          <a:off x="754063" y="914400"/>
          <a:ext cx="7620000" cy="4789488"/>
        </p:xfrm>
        <a:graphic>
          <a:graphicData uri="http://schemas.openxmlformats.org/presentationml/2006/ole">
            <p:oleObj spid="_x0000_s96258" name="Шаблон с поддержкой макросов" r:id="rId5" imgW="6211995" imgH="3890386" progId="Word.DocumentMacroEnabled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E73524-F17E-496B-96B3-494E805711BE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  <p:pic>
        <p:nvPicPr>
          <p:cNvPr id="97284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7282" name="Object 20"/>
          <p:cNvGraphicFramePr>
            <a:graphicFrameLocks noChangeAspect="1"/>
          </p:cNvGraphicFramePr>
          <p:nvPr/>
        </p:nvGraphicFramePr>
        <p:xfrm>
          <a:off x="696913" y="595313"/>
          <a:ext cx="7648575" cy="6284912"/>
        </p:xfrm>
        <a:graphic>
          <a:graphicData uri="http://schemas.openxmlformats.org/presentationml/2006/ole">
            <p:oleObj spid="_x0000_s97282" name="Шаблон с поддержкой макросов" r:id="rId5" imgW="6211995" imgH="5094073" progId="Word.DocumentMacroEnabled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39FD1B-BA74-44D0-AD23-213B6D5C28C3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  <p:pic>
        <p:nvPicPr>
          <p:cNvPr id="98308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8306" name="Object 20"/>
          <p:cNvGraphicFramePr>
            <a:graphicFrameLocks noChangeAspect="1"/>
          </p:cNvGraphicFramePr>
          <p:nvPr/>
        </p:nvGraphicFramePr>
        <p:xfrm>
          <a:off x="688975" y="914400"/>
          <a:ext cx="7742238" cy="6342063"/>
        </p:xfrm>
        <a:graphic>
          <a:graphicData uri="http://schemas.openxmlformats.org/presentationml/2006/ole">
            <p:oleObj spid="_x0000_s98306" name="Шаблон с поддержкой макросов" r:id="rId5" imgW="6230758" imgH="5093713" progId="Word.DocumentMacroEnabled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406520-17C1-440A-8A8B-880F31FABFF8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  <p:pic>
        <p:nvPicPr>
          <p:cNvPr id="112642" name="Picture 6" descr="VNT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28600"/>
            <a:ext cx="4953000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5014913" y="3124200"/>
            <a:ext cx="41290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/>
            <a:r>
              <a:rPr lang="uk-UA" sz="1400">
                <a:cs typeface="Times New Roman" pitchFamily="18" charset="0"/>
              </a:rPr>
              <a:t>Рисунок 4.2 – Принципова схема системи</a:t>
            </a:r>
            <a:endParaRPr lang="en-US" sz="1400">
              <a:cs typeface="Times New Roman" pitchFamily="18" charset="0"/>
            </a:endParaRPr>
          </a:p>
          <a:p>
            <a:pPr indent="457200"/>
            <a:r>
              <a:rPr lang="uk-UA" sz="1400">
                <a:cs typeface="Times New Roman" pitchFamily="18" charset="0"/>
              </a:rPr>
              <a:t> вимірювання та контролю тиску</a:t>
            </a:r>
            <a:endParaRPr lang="uk-UA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E4A6B1-0B50-4477-B6DA-F24C20A1040E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  <p:pic>
        <p:nvPicPr>
          <p:cNvPr id="16388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386" name="Object 20"/>
          <p:cNvGraphicFramePr>
            <a:graphicFrameLocks noChangeAspect="1"/>
          </p:cNvGraphicFramePr>
          <p:nvPr/>
        </p:nvGraphicFramePr>
        <p:xfrm>
          <a:off x="609600" y="623888"/>
          <a:ext cx="8128000" cy="6561137"/>
        </p:xfrm>
        <a:graphic>
          <a:graphicData uri="http://schemas.openxmlformats.org/presentationml/2006/ole">
            <p:oleObj spid="_x0000_s16386" name="Шаблон с поддержкой макросов" r:id="rId5" imgW="6585450" imgH="5315085" progId="Word.DocumentMacroEnabled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67395-8559-4E66-A4EE-955596E90BE6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  <p:sp>
        <p:nvSpPr>
          <p:cNvPr id="1028" name="Rectangle 1026"/>
          <p:cNvSpPr>
            <a:spLocks noChangeArrowheads="1"/>
          </p:cNvSpPr>
          <p:nvPr/>
        </p:nvSpPr>
        <p:spPr bwMode="auto">
          <a:xfrm>
            <a:off x="1371600" y="762000"/>
            <a:ext cx="601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de-DE" sz="2000" b="1">
              <a:solidFill>
                <a:srgbClr val="FF3300"/>
              </a:solidFill>
            </a:endParaRPr>
          </a:p>
        </p:txBody>
      </p:sp>
      <p:sp>
        <p:nvSpPr>
          <p:cNvPr id="1029" name="Rectangle 1027"/>
          <p:cNvSpPr>
            <a:spLocks noChangeArrowheads="1"/>
          </p:cNvSpPr>
          <p:nvPr/>
        </p:nvSpPr>
        <p:spPr bwMode="auto">
          <a:xfrm>
            <a:off x="533400" y="2057400"/>
            <a:ext cx="8153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 eaLnBrk="0" hangingPunct="0">
              <a:spcBef>
                <a:spcPct val="20000"/>
              </a:spcBef>
            </a:pPr>
            <a:r>
              <a:rPr lang="en-US" sz="2000"/>
              <a:t>    </a:t>
            </a:r>
            <a:endParaRPr lang="ru-RU" sz="2000"/>
          </a:p>
          <a:p>
            <a:pPr marL="342900" indent="-342900" algn="ctr" eaLnBrk="0" hangingPunct="0">
              <a:spcBef>
                <a:spcPct val="20000"/>
              </a:spcBef>
            </a:pPr>
            <a:endParaRPr lang="ru-RU" sz="1600">
              <a:latin typeface="Times New Roman" pitchFamily="18" charset="0"/>
            </a:endParaRPr>
          </a:p>
        </p:txBody>
      </p:sp>
      <p:pic>
        <p:nvPicPr>
          <p:cNvPr id="1030" name="Picture 1029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10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688975" y="842963"/>
          <a:ext cx="7980363" cy="5451475"/>
        </p:xfrm>
        <a:graphic>
          <a:graphicData uri="http://schemas.openxmlformats.org/presentationml/2006/ole">
            <p:oleObj spid="_x0000_s1026" name="Документ" r:id="rId5" imgW="6173747" imgH="4211105" progId="Word.Document.12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6B9299-C2E6-4E2E-8BA8-0B6CBE335929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  <p:pic>
        <p:nvPicPr>
          <p:cNvPr id="2052" name="Picture 5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838200" y="1219200"/>
          <a:ext cx="7683500" cy="4275138"/>
        </p:xfrm>
        <a:graphic>
          <a:graphicData uri="http://schemas.openxmlformats.org/presentationml/2006/ole">
            <p:oleObj spid="_x0000_s2050" name="Document" r:id="rId5" imgW="6182046" imgH="3505955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BCF80A-CFB0-4BAF-B1BE-E3DE68C53C7A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  <p:pic>
        <p:nvPicPr>
          <p:cNvPr id="55300" name="Picture 5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5298" name="Object 6"/>
          <p:cNvGraphicFramePr>
            <a:graphicFrameLocks noChangeAspect="1"/>
          </p:cNvGraphicFramePr>
          <p:nvPr/>
        </p:nvGraphicFramePr>
        <p:xfrm>
          <a:off x="754063" y="914400"/>
          <a:ext cx="7737475" cy="5646738"/>
        </p:xfrm>
        <a:graphic>
          <a:graphicData uri="http://schemas.openxmlformats.org/presentationml/2006/ole">
            <p:oleObj spid="_x0000_s55298" name="Document" r:id="rId5" imgW="6210551" imgH="4525345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7254CD-78C6-489A-9C7A-20570CD2DB39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  <p:pic>
        <p:nvPicPr>
          <p:cNvPr id="56324" name="Picture 5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6322" name="Object 6"/>
          <p:cNvGraphicFramePr>
            <a:graphicFrameLocks noChangeAspect="1"/>
          </p:cNvGraphicFramePr>
          <p:nvPr/>
        </p:nvGraphicFramePr>
        <p:xfrm>
          <a:off x="685800" y="762000"/>
          <a:ext cx="7780337" cy="6996113"/>
        </p:xfrm>
        <a:graphic>
          <a:graphicData uri="http://schemas.openxmlformats.org/presentationml/2006/ole">
            <p:oleObj spid="_x0000_s56322" name="Document" r:id="rId5" imgW="6248799" imgH="5606288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A591B0-E452-4036-9BA9-9AB396FD813B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  <p:pic>
        <p:nvPicPr>
          <p:cNvPr id="58372" name="Picture 5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6"/>
          <p:cNvGraphicFramePr>
            <a:graphicFrameLocks noChangeAspect="1"/>
          </p:cNvGraphicFramePr>
          <p:nvPr/>
        </p:nvGraphicFramePr>
        <p:xfrm>
          <a:off x="760413" y="914400"/>
          <a:ext cx="7813675" cy="5973763"/>
        </p:xfrm>
        <a:graphic>
          <a:graphicData uri="http://schemas.openxmlformats.org/presentationml/2006/ole">
            <p:oleObj spid="_x0000_s58370" name="Document" r:id="rId5" imgW="6287047" imgH="4790632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FF8217-821B-44F6-B519-BCEE772EAF57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  <p:pic>
        <p:nvPicPr>
          <p:cNvPr id="5124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606425" y="688975"/>
          <a:ext cx="7516813" cy="5568950"/>
        </p:xfrm>
        <a:graphic>
          <a:graphicData uri="http://schemas.openxmlformats.org/presentationml/2006/ole">
            <p:oleObj spid="_x0000_s5122" name="Document" r:id="rId5" imgW="6116375" imgH="4515267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0CBD5B-C0F1-4894-AC6A-116626978566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  <p:pic>
        <p:nvPicPr>
          <p:cNvPr id="6148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688975" y="760413"/>
          <a:ext cx="7302500" cy="5807075"/>
        </p:xfrm>
        <a:graphic>
          <a:graphicData uri="http://schemas.openxmlformats.org/presentationml/2006/ole">
            <p:oleObj spid="_x0000_s6146" name="Document" r:id="rId5" imgW="6598079" imgH="5239495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6EDDB8-33A4-477B-B278-FB8F600904C7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  <p:pic>
        <p:nvPicPr>
          <p:cNvPr id="7172" name="Picture 6" descr="VNT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838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582613" y="866775"/>
          <a:ext cx="7789862" cy="5202238"/>
        </p:xfrm>
        <a:graphic>
          <a:graphicData uri="http://schemas.openxmlformats.org/presentationml/2006/ole">
            <p:oleObj spid="_x0000_s7170" name="Document" r:id="rId5" imgW="6098926" imgH="4052674" progId="Word.Document.8">
              <p:embed/>
            </p:oleObj>
          </a:graphicData>
        </a:graphic>
      </p:graphicFrame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207</Words>
  <Application>Microsoft Office PowerPoint</Application>
  <PresentationFormat>Экран (4:3)</PresentationFormat>
  <Paragraphs>56</Paragraphs>
  <Slides>18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5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Default Design</vt:lpstr>
      <vt:lpstr>Документ</vt:lpstr>
      <vt:lpstr>Document</vt:lpstr>
      <vt:lpstr>Документ Microsoft Office Word 97 - 2003</vt:lpstr>
      <vt:lpstr>Документ Microsoft Office Word с поддержкой макросов</vt:lpstr>
      <vt:lpstr>Шаблон с поддержкой макросов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Telemedicine System for Image</dc:title>
  <dc:creator>Goldt</dc:creator>
  <cp:lastModifiedBy>Oleksander</cp:lastModifiedBy>
  <cp:revision>206</cp:revision>
  <dcterms:created xsi:type="dcterms:W3CDTF">2004-11-19T06:53:49Z</dcterms:created>
  <dcterms:modified xsi:type="dcterms:W3CDTF">2015-11-06T21:16:03Z</dcterms:modified>
</cp:coreProperties>
</file>