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DC99F8-EC49-4DB1-965D-11413C4948AD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E0A881-041D-408A-A632-34D8D7B6B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0A881-041D-408A-A632-34D8D7B6B15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56792"/>
            <a:ext cx="9144000" cy="1542033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Засоби і методи керування частотними характеристиками потужних ПНЧ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501008"/>
            <a:ext cx="6400800" cy="1752600"/>
          </a:xfrm>
        </p:spPr>
        <p:txBody>
          <a:bodyPr>
            <a:noAutofit/>
          </a:bodyPr>
          <a:lstStyle/>
          <a:p>
            <a:pPr algn="r"/>
            <a:r>
              <a:rPr lang="ru-RU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Виконав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r"/>
            <a:r>
              <a:rPr lang="uk-UA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гр. РЗ-14мі</a:t>
            </a:r>
          </a:p>
          <a:p>
            <a:pPr algn="r"/>
            <a:r>
              <a:rPr lang="uk-UA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Борсолюк Р. В.</a:t>
            </a:r>
          </a:p>
          <a:p>
            <a:pPr algn="r"/>
            <a:r>
              <a:rPr lang="uk-UA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Керівник: </a:t>
            </a:r>
          </a:p>
          <a:p>
            <a:pPr algn="r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н., доц. каф. ТКСТБ</a:t>
            </a:r>
          </a:p>
          <a:p>
            <a:pPr algn="r"/>
            <a:r>
              <a:rPr lang="uk-UA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Дрючин О. О.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Висновки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На основі аналізу основних структурних схемних рішень, структурних, електричних схем було зроблено комплексний підхід до вирішення поставлених задач – покращення енергетичних та частотних характеристик. Розроблена структурна та електрична принципова схема реалізації регулювання АЧХ. В процесі розробки вибрано оптимальний енергетичний режим роботи ШІМ та вихідного каскаду на основі дослідження спектрального складу різних видів широтно-імпульсної модуляції. Було досліджено інші роботи по побудові потужних ПНЧ, в обсяг роботи дослідження не увійшли.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36904" cy="864096"/>
          </a:xfrm>
        </p:spPr>
        <p:txBody>
          <a:bodyPr>
            <a:norm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Актуальність роботи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52736"/>
            <a:ext cx="8136904" cy="5112568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останні роки зросла цікавість до потужних підсилювачів звукової частоти. Такі підсилювачі використовуються для озвучення великих приміщень, використовуються в складі концертного обладнання і т.д. Очевидно, що з ростом потужності до підсилювачів висуваються додаткові вимоги. Основними вимогами є рівень спотворень – як лінійних, так і нелінійних. Найбільш відомі роботи фірм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Hitachi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Texas Instruments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та Парк-Аудіо. Використання сучасних технологій не дозволяє досягти поставлених результатів (нелінійні спотворення  - 1%, ККД – 85% ), що в кінцевому випадку не зможе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задовільнити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вимоги споживача. Таким чином спостерігається постійна тенденція кількості розробок для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покращеня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вищезгаданих параметрів.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Мета та задачі роботи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628800"/>
            <a:ext cx="7859216" cy="44973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даної магістерської роботи є розробка методу покращення основних технічних показників підсилювачів низької частоти за рахунок введення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частотно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– залежного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зворотнього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зв’язку з дискретним регулюванням. </a:t>
            </a:r>
          </a:p>
          <a:p>
            <a:pPr algn="just"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	       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Задачі, що розв’язуються в даній роботі</a:t>
            </a:r>
          </a:p>
          <a:p>
            <a:pPr algn="just"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            - Аналіз методів керування частотними характеристиками підсилювачів.</a:t>
            </a:r>
          </a:p>
          <a:p>
            <a:pPr algn="just"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	        -  Дослідження основних видів та енергетичних показників потужних ПНЧ.</a:t>
            </a:r>
          </a:p>
          <a:p>
            <a:pPr algn="just"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	        - Розробити та провести  електричні розрахунки блоків підсилювача з урахування оптимальних параметрів роботи вихідного каскаду.</a:t>
            </a:r>
          </a:p>
          <a:p>
            <a:pPr algn="just">
              <a:buNone/>
            </a:pP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Методи регулювання АЧХ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7" y="5229201"/>
            <a:ext cx="7992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Рисунок 1 – Методи регулювання АЧХ: а-метод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Баксандалла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, б-метод графічного еквалайзера, </a:t>
            </a: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в-метод ступінчастого регулювання,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г-метод регулювання нахилу АЧХ, д - метод багатоступінчастого регулювання.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7" name="Picture 3" descr="C:\Users\roma\Desktop\методи_регул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052736"/>
            <a:ext cx="4104455" cy="38793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064896" cy="980728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Гармонічний склад сигналу при різних видах ШІМ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437112"/>
            <a:ext cx="1800200" cy="1639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365104"/>
            <a:ext cx="2088232" cy="1600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2780928"/>
            <a:ext cx="1870445" cy="1431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2708920"/>
            <a:ext cx="2088232" cy="152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3768" y="1052736"/>
            <a:ext cx="1816229" cy="1476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112" y="1124744"/>
            <a:ext cx="2102293" cy="1578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право 9"/>
          <p:cNvSpPr/>
          <p:nvPr/>
        </p:nvSpPr>
        <p:spPr>
          <a:xfrm>
            <a:off x="4788024" y="1700808"/>
            <a:ext cx="504056" cy="36004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860032" y="3284984"/>
            <a:ext cx="504056" cy="432048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4932040" y="4869160"/>
            <a:ext cx="576064" cy="504056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195736" y="6093296"/>
            <a:ext cx="66222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Рисунок 2 – Види ШІМ: а)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Однополярна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двостороння, б)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Двополярна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одностороння</a:t>
            </a: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Двополярна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двостороння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778098"/>
          </a:xfrm>
        </p:spPr>
        <p:txBody>
          <a:bodyPr>
            <a:norm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Структурна схема ПНЧ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roma\Desktop\Структ_ПНЧ_маг_рис_норм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24744"/>
            <a:ext cx="7491143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339752" y="5013176"/>
            <a:ext cx="5094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Рисунок 3 – Структурна схема розробленого ПНЧ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778098"/>
          </a:xfrm>
        </p:spPr>
        <p:txBody>
          <a:bodyPr>
            <a:norm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Структурна схема блоку регулювання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roma\Desktop\Для-слайда-структур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96752"/>
            <a:ext cx="6859710" cy="3600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47664" y="5085184"/>
            <a:ext cx="6952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Рисунок 4 – Структурна схема однієї ланки блоку регулювання АЧХ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>
            <a:no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Електрична принципова схема блоку регулювання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5229200"/>
            <a:ext cx="6389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Рисунок 5 – Електрична принципова схема блоку регулювання </a:t>
            </a:r>
          </a:p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для однієї смуги частот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roma\Desktop\Один_блок_для_презен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7583424" cy="3566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>
            <a:norm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Моделювання вихідного каскаду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roma\Desktop\През_модел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124744"/>
            <a:ext cx="3168352" cy="2376264"/>
          </a:xfrm>
          <a:prstGeom prst="rect">
            <a:avLst/>
          </a:prstGeom>
          <a:noFill/>
        </p:spPr>
      </p:pic>
      <p:pic>
        <p:nvPicPr>
          <p:cNvPr id="5124" name="Picture 4" descr="C:\Users\roma\Desktop\През_модел_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717032"/>
            <a:ext cx="4505325" cy="21717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55776" y="5877272"/>
            <a:ext cx="385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Рисунок 6 – Результати моделювання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 descr="C:\Users\roma\Desktop\Безымянный.pn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1124744"/>
            <a:ext cx="3888432" cy="2494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361</Words>
  <Application>Microsoft Office PowerPoint</Application>
  <PresentationFormat>Экран (4:3)</PresentationFormat>
  <Paragraphs>35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Засоби і методи керування частотними характеристиками потужних ПНЧ</vt:lpstr>
      <vt:lpstr>Актуальність роботи</vt:lpstr>
      <vt:lpstr>Мета та задачі роботи</vt:lpstr>
      <vt:lpstr>Методи регулювання АЧХ</vt:lpstr>
      <vt:lpstr>Гармонічний склад сигналу при різних видах ШІМ</vt:lpstr>
      <vt:lpstr>Структурна схема ПНЧ</vt:lpstr>
      <vt:lpstr>Структурна схема блоку регулювання</vt:lpstr>
      <vt:lpstr>Електрична принципова схема блоку регулювання</vt:lpstr>
      <vt:lpstr>Моделювання вихідного каскаду</vt:lpstr>
      <vt:lpstr>Висновки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roma</dc:creator>
  <cp:lastModifiedBy>roma</cp:lastModifiedBy>
  <cp:revision>26</cp:revision>
  <dcterms:created xsi:type="dcterms:W3CDTF">2015-11-25T17:52:43Z</dcterms:created>
  <dcterms:modified xsi:type="dcterms:W3CDTF">2015-11-26T09:55:53Z</dcterms:modified>
</cp:coreProperties>
</file>