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96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742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803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865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574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75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907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85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733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14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16.11.2015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35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864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Міністерство освіти та науки України</a:t>
            </a:r>
          </a:p>
          <a:p>
            <a:pPr algn="ctr"/>
            <a:r>
              <a:rPr lang="uk-UA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uk-UA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Факультет радіотехніки</a:t>
            </a:r>
            <a:r>
              <a:rPr lang="uk-UA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зв’язку та приладобудування</a:t>
            </a:r>
          </a:p>
          <a:p>
            <a:pPr algn="ctr"/>
            <a:r>
              <a:rPr lang="uk-UA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Кафедра проектування комп’ютерної та телекомунікаційної апаратури</a:t>
            </a:r>
            <a:endParaRPr lang="uk-UA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241789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Дослідження інформаційного світлофора</a:t>
            </a:r>
            <a:endParaRPr lang="uk-UA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7904" y="4797152"/>
            <a:ext cx="4384576" cy="1752600"/>
          </a:xfrm>
        </p:spPr>
        <p:txBody>
          <a:bodyPr>
            <a:normAutofit/>
          </a:bodyPr>
          <a:lstStyle/>
          <a:p>
            <a:pPr algn="r"/>
            <a:r>
              <a:rPr lang="uk-UA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Виконав: </a:t>
            </a:r>
            <a:r>
              <a:rPr lang="uk-UA" i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ст.гр</a:t>
            </a:r>
            <a:r>
              <a:rPr lang="uk-UA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ЕЗ</a:t>
            </a:r>
            <a:r>
              <a:rPr lang="uk-UA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-14мі</a:t>
            </a:r>
            <a:endParaRPr lang="uk-UA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i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Недовіса</a:t>
            </a:r>
            <a:r>
              <a:rPr lang="uk-UA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О.С.</a:t>
            </a:r>
          </a:p>
          <a:p>
            <a:pPr algn="r"/>
            <a:r>
              <a:rPr lang="uk-UA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i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к.т.н.доцент</a:t>
            </a:r>
            <a:endParaRPr lang="uk-UA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Шеремета О.П.</a:t>
            </a:r>
            <a:endParaRPr lang="ru-RU" sz="160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75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8264" y="77723"/>
            <a:ext cx="68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Моделювання теплових процесів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63456" y="103172"/>
            <a:ext cx="27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9</a:t>
            </a:r>
            <a:endParaRPr lang="uk-UA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2745" y="2833772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Модель блоку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керування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інформаційним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світлофором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корпусі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у THERMAL DESKТOP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42283" y="2852936"/>
            <a:ext cx="405019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Зміна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температурного тону плати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нагрівання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динамічному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режимі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корпусі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504" y="5733256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Графіки залежності температури від часу для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плати в корпусі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46847" y="5723602"/>
            <a:ext cx="415313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Графіки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залежності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часу для 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елементної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корпусі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/>
          <p:cNvPicPr/>
          <p:nvPr/>
        </p:nvPicPr>
        <p:blipFill rotWithShape="1">
          <a:blip r:embed="rId2"/>
          <a:srcRect l="4006" t="9122" r="10897" b="17333"/>
          <a:stretch/>
        </p:blipFill>
        <p:spPr bwMode="auto">
          <a:xfrm>
            <a:off x="183333" y="560472"/>
            <a:ext cx="4388667" cy="2273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Рисунок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283" y="652661"/>
            <a:ext cx="4157701" cy="2181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33" y="3376156"/>
            <a:ext cx="4388667" cy="2213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56993"/>
            <a:ext cx="3995936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519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04448" y="1031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10</a:t>
            </a:r>
            <a:endParaRPr lang="uk-UA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9572" y="228600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хорона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праці та безпека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 надзвичайних ситуаціях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4012" y="932522"/>
            <a:ext cx="770041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1. Технічні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рішення з гігієни праці та виробничої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санітарії:</a:t>
            </a:r>
          </a:p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мікроклімат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склад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    - виробниче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освітлення;</a:t>
            </a: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- виробничі акустичні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коливання;</a:t>
            </a:r>
          </a:p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    - виробничі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випромінювання.</a:t>
            </a: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Технічні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    - безпека щодо організації робочих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місць;</a:t>
            </a:r>
          </a:p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електробезпека.</a:t>
            </a: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Дослідження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стійкості роботи інформаційного світлофору в умовах впливу загрозливих чинників надзвичайних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ситуацій:</a:t>
            </a: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-дослідження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стійкості роботи в умовах дії іонізуючих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випромінювань;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-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стійкості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електромагнітного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імпульсу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розроблені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заходи по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підвищенню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стійкості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надзвичайних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ситуацій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41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7712" y="2492896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dirty="0" smtClean="0"/>
              <a:t>ДЯКУЮ ЗА УВАГУ!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310703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0216305"/>
              </p:ext>
            </p:extLst>
          </p:nvPr>
        </p:nvGraphicFramePr>
        <p:xfrm>
          <a:off x="264613" y="1593156"/>
          <a:ext cx="5675539" cy="3672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Visio" r:id="rId3" imgW="6448730" imgH="4155287" progId="Visio.Drawing.11">
                  <p:embed/>
                </p:oleObj>
              </mc:Choice>
              <mc:Fallback>
                <p:oleObj name="Visio" r:id="rId3" imgW="6448730" imgH="415528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613" y="1593156"/>
                        <a:ext cx="5675539" cy="367240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47664" y="200123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Структурна схема інформаційного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світлофора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1556792"/>
            <a:ext cx="3312368" cy="2951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Блок живлення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Перший блок керування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Другий блок керування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Блок світлодіодних секцій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Червона секція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Жовта секція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Зелена секція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04448" y="1545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9654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17674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Схеми електричні принципові блоків керування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08351" y="-20826"/>
            <a:ext cx="395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2</a:t>
            </a:r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60" y="764704"/>
            <a:ext cx="7380312" cy="5716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47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8264" y="77723"/>
            <a:ext cx="6824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Схема електрична принципова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блоків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світлодіодних секцій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39810" y="60853"/>
            <a:ext cx="27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3</a:t>
            </a:r>
            <a:endParaRPr lang="uk-UA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1" y="1007374"/>
            <a:ext cx="2707407" cy="5013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1004637"/>
            <a:ext cx="2697583" cy="501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891" y="1004637"/>
            <a:ext cx="2719581" cy="501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40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8264" y="77723"/>
            <a:ext cx="6824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Варіанти компонування інформаційного світлофора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63456" y="103172"/>
            <a:ext cx="27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4</a:t>
            </a:r>
            <a:endParaRPr lang="uk-UA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5355609"/>
              </p:ext>
            </p:extLst>
          </p:nvPr>
        </p:nvGraphicFramePr>
        <p:xfrm>
          <a:off x="539552" y="1268760"/>
          <a:ext cx="2525023" cy="439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Visio" r:id="rId3" imgW="1831667" imgH="3178095" progId="Visio.Drawing.11">
                  <p:embed/>
                </p:oleObj>
              </mc:Choice>
              <mc:Fallback>
                <p:oleObj name="Visio" r:id="rId3" imgW="1831667" imgH="3178095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268760"/>
                        <a:ext cx="2525023" cy="43924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604971"/>
              </p:ext>
            </p:extLst>
          </p:nvPr>
        </p:nvGraphicFramePr>
        <p:xfrm>
          <a:off x="3275856" y="1268760"/>
          <a:ext cx="2051581" cy="439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Visio" r:id="rId5" imgW="1486808" imgH="3178095" progId="Visio.Drawing.11">
                  <p:embed/>
                </p:oleObj>
              </mc:Choice>
              <mc:Fallback>
                <p:oleObj name="Visio" r:id="rId5" imgW="1486808" imgH="3178095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1268760"/>
                        <a:ext cx="2051581" cy="43924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0325031"/>
              </p:ext>
            </p:extLst>
          </p:nvPr>
        </p:nvGraphicFramePr>
        <p:xfrm>
          <a:off x="5868144" y="1268759"/>
          <a:ext cx="2520280" cy="43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Visio" r:id="rId7" imgW="1831667" imgH="3178095" progId="Visio.Drawing.11">
                  <p:embed/>
                </p:oleObj>
              </mc:Choice>
              <mc:Fallback>
                <p:oleObj name="Visio" r:id="rId7" imgW="1831667" imgH="3178095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1268759"/>
                        <a:ext cx="2520280" cy="4384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791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8264" y="77723"/>
            <a:ext cx="68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Складальне креслення приладу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63456" y="103172"/>
            <a:ext cx="27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5</a:t>
            </a:r>
            <a:endParaRPr lang="uk-UA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52736"/>
            <a:ext cx="2260205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004" y="1052735"/>
            <a:ext cx="3122364" cy="4114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452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8264" y="77723"/>
            <a:ext cx="68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Схемотехнічне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моделювання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63456" y="103172"/>
            <a:ext cx="27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6</a:t>
            </a:r>
            <a:endParaRPr lang="uk-UA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Рисунок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620687"/>
            <a:ext cx="3870176" cy="240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11560" y="3095953"/>
            <a:ext cx="3600400" cy="52322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Схема для моделювання ключа на половому транзисторові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25034" y="5138028"/>
            <a:ext cx="2870979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Результати мод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лювання ключа 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польовому транзисторові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030856"/>
            <a:ext cx="432048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7716240"/>
              </p:ext>
            </p:extLst>
          </p:nvPr>
        </p:nvGraphicFramePr>
        <p:xfrm>
          <a:off x="4416155" y="620906"/>
          <a:ext cx="4596677" cy="2978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Visio" r:id="rId5" imgW="10155985" imgH="7058763" progId="Visio.Drawing.11">
                  <p:embed/>
                </p:oleObj>
              </mc:Choice>
              <mc:Fallback>
                <p:oleObj name="Visio" r:id="rId5" imgW="10155985" imgH="7058763" progId="Visio.Drawing.11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6155" y="620906"/>
                        <a:ext cx="4596677" cy="297853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4572001" y="3619173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Результати моделювання роботи ключа при різних значеннях сигналу керування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170537"/>
            <a:ext cx="4347736" cy="842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932040" y="5138028"/>
            <a:ext cx="396793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Результати моделювання температурного аналізу роботи ключа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98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8264" y="77723"/>
            <a:ext cx="68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Схемотехнічне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моделювання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63456" y="103172"/>
            <a:ext cx="27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7</a:t>
            </a:r>
            <a:endParaRPr lang="uk-UA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" name="Рисунок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860" y="539388"/>
            <a:ext cx="4896544" cy="266827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Прямоугольник 15"/>
          <p:cNvSpPr/>
          <p:nvPr/>
        </p:nvSpPr>
        <p:spPr>
          <a:xfrm>
            <a:off x="2286000" y="326582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Схема для моделювання температурного аналізу блоку стабілізації напруги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861048"/>
            <a:ext cx="577215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2363763" y="5710783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Результати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моделювання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температурного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аналізу блоку стабілізації напруги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8264" y="77723"/>
            <a:ext cx="68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Моделювання теплових процесів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63456" y="103172"/>
            <a:ext cx="27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8</a:t>
            </a:r>
            <a:endParaRPr lang="uk-UA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" name="Рисунок 14"/>
          <p:cNvPicPr/>
          <p:nvPr/>
        </p:nvPicPr>
        <p:blipFill rotWithShape="1">
          <a:blip r:embed="rId2"/>
          <a:srcRect l="5769" t="14538" r="13461" b="21608"/>
          <a:stretch/>
        </p:blipFill>
        <p:spPr bwMode="auto">
          <a:xfrm>
            <a:off x="179513" y="620688"/>
            <a:ext cx="4248471" cy="2160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2745" y="2833772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Модель блоку керування інформаційним світлофором в THERMAL DESKТOP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57" r="54896" b="6000"/>
          <a:stretch/>
        </p:blipFill>
        <p:spPr bwMode="auto">
          <a:xfrm>
            <a:off x="4536503" y="585902"/>
            <a:ext cx="4463481" cy="23390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842283" y="2852936"/>
            <a:ext cx="405019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Зміна температурного тону плати під час її нагрівання в динамічному режимі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33" y="3458592"/>
            <a:ext cx="4353170" cy="213064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107504" y="5733256"/>
            <a:ext cx="4572000" cy="30777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Графіки залежності температури від часу для плати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283" y="3429000"/>
            <a:ext cx="4157701" cy="216024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4846847" y="5723602"/>
            <a:ext cx="415313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Графіки залежності температури від часу для 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елементної бази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14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338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Тема Office</vt:lpstr>
      <vt:lpstr>Воздушный поток</vt:lpstr>
      <vt:lpstr>Visio</vt:lpstr>
      <vt:lpstr>Документ Microsoft 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Недовиса</dc:creator>
  <cp:lastModifiedBy>Oleg</cp:lastModifiedBy>
  <cp:revision>8</cp:revision>
  <dcterms:created xsi:type="dcterms:W3CDTF">2015-11-16T19:52:18Z</dcterms:created>
  <dcterms:modified xsi:type="dcterms:W3CDTF">2015-11-16T21:53:13Z</dcterms:modified>
</cp:coreProperties>
</file>