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sldIdLst>
    <p:sldId id="256" r:id="rId2"/>
    <p:sldId id="270" r:id="rId3"/>
    <p:sldId id="260" r:id="rId4"/>
    <p:sldId id="263" r:id="rId5"/>
    <p:sldId id="264" r:id="rId6"/>
    <p:sldId id="265" r:id="rId7"/>
    <p:sldId id="266" r:id="rId8"/>
    <p:sldId id="271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3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DEBE493-1374-4B33-8ED3-784B9EAA4896}" type="datetimeFigureOut">
              <a:rPr lang="ru-RU"/>
              <a:pPr>
                <a:defRPr/>
              </a:pPr>
              <a:t>16.11.2015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0699BE9-A964-45EE-9002-6DD72AE90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80C37D-6E67-43D3-BC32-D3C4AA34C641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CE524-114E-4A04-8D51-DCE84A76D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65621-7EB6-4B6D-ABBD-469D717E4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D3B0D-9CF5-47D7-887C-A66BF2428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55CA1-AC3D-4E0B-A167-06C13AB29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F9844-C804-4073-9496-691AE5BF7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147483647 w 2706"/>
              <a:gd name="T1" fmla="*/ 0 h 640"/>
              <a:gd name="T2" fmla="*/ 2147483647 w 2706"/>
              <a:gd name="T3" fmla="*/ 0 h 640"/>
              <a:gd name="T4" fmla="*/ 2147483647 w 2706"/>
              <a:gd name="T5" fmla="*/ 22426910 h 640"/>
              <a:gd name="T6" fmla="*/ 2147483647 w 2706"/>
              <a:gd name="T7" fmla="*/ 47345203 h 640"/>
              <a:gd name="T8" fmla="*/ 2147483647 w 2706"/>
              <a:gd name="T9" fmla="*/ 74755995 h 640"/>
              <a:gd name="T10" fmla="*/ 2147483647 w 2706"/>
              <a:gd name="T11" fmla="*/ 102165671 h 640"/>
              <a:gd name="T12" fmla="*/ 2147483647 w 2706"/>
              <a:gd name="T13" fmla="*/ 134560345 h 640"/>
              <a:gd name="T14" fmla="*/ 2147483647 w 2706"/>
              <a:gd name="T15" fmla="*/ 166953902 h 640"/>
              <a:gd name="T16" fmla="*/ 2088287069 w 2706"/>
              <a:gd name="T17" fmla="*/ 204332458 h 640"/>
              <a:gd name="T18" fmla="*/ 1936864244 w 2706"/>
              <a:gd name="T19" fmla="*/ 241709897 h 640"/>
              <a:gd name="T20" fmla="*/ 1936864244 w 2706"/>
              <a:gd name="T21" fmla="*/ 241709897 h 640"/>
              <a:gd name="T22" fmla="*/ 1663397460 w 2706"/>
              <a:gd name="T23" fmla="*/ 313973394 h 640"/>
              <a:gd name="T24" fmla="*/ 1396711723 w 2706"/>
              <a:gd name="T25" fmla="*/ 378761625 h 640"/>
              <a:gd name="T26" fmla="*/ 1141325958 w 2706"/>
              <a:gd name="T27" fmla="*/ 438565975 h 640"/>
              <a:gd name="T28" fmla="*/ 894980172 w 2706"/>
              <a:gd name="T29" fmla="*/ 495878941 h 640"/>
              <a:gd name="T30" fmla="*/ 659935422 w 2706"/>
              <a:gd name="T31" fmla="*/ 545715527 h 640"/>
              <a:gd name="T32" fmla="*/ 431669593 w 2706"/>
              <a:gd name="T33" fmla="*/ 590569348 h 640"/>
              <a:gd name="T34" fmla="*/ 212444804 w 2706"/>
              <a:gd name="T35" fmla="*/ 632930669 h 640"/>
              <a:gd name="T36" fmla="*/ 0 w 2706"/>
              <a:gd name="T37" fmla="*/ 670308108 h 640"/>
              <a:gd name="T38" fmla="*/ 0 w 2706"/>
              <a:gd name="T39" fmla="*/ 670308108 h 640"/>
              <a:gd name="T40" fmla="*/ 146902836 w 2706"/>
              <a:gd name="T41" fmla="*/ 692735019 h 640"/>
              <a:gd name="T42" fmla="*/ 287026751 w 2706"/>
              <a:gd name="T43" fmla="*/ 712670546 h 640"/>
              <a:gd name="T44" fmla="*/ 422629614 w 2706"/>
              <a:gd name="T45" fmla="*/ 730113574 h 640"/>
              <a:gd name="T46" fmla="*/ 555972483 w 2706"/>
              <a:gd name="T47" fmla="*/ 745064104 h 640"/>
              <a:gd name="T48" fmla="*/ 684795362 w 2706"/>
              <a:gd name="T49" fmla="*/ 760015749 h 640"/>
              <a:gd name="T50" fmla="*/ 809098253 w 2706"/>
              <a:gd name="T51" fmla="*/ 769982396 h 640"/>
              <a:gd name="T52" fmla="*/ 928881154 w 2706"/>
              <a:gd name="T53" fmla="*/ 779950160 h 640"/>
              <a:gd name="T54" fmla="*/ 1046404060 w 2706"/>
              <a:gd name="T55" fmla="*/ 787425425 h 640"/>
              <a:gd name="T56" fmla="*/ 1161665909 w 2706"/>
              <a:gd name="T57" fmla="*/ 792409307 h 640"/>
              <a:gd name="T58" fmla="*/ 1272408832 w 2706"/>
              <a:gd name="T59" fmla="*/ 794901806 h 640"/>
              <a:gd name="T60" fmla="*/ 1378630703 w 2706"/>
              <a:gd name="T61" fmla="*/ 797393188 h 640"/>
              <a:gd name="T62" fmla="*/ 1482593642 w 2706"/>
              <a:gd name="T63" fmla="*/ 797393188 h 640"/>
              <a:gd name="T64" fmla="*/ 1584295524 w 2706"/>
              <a:gd name="T65" fmla="*/ 794901806 h 640"/>
              <a:gd name="T66" fmla="*/ 1683738474 w 2706"/>
              <a:gd name="T67" fmla="*/ 792409307 h 640"/>
              <a:gd name="T68" fmla="*/ 1778660372 w 2706"/>
              <a:gd name="T69" fmla="*/ 787425425 h 640"/>
              <a:gd name="T70" fmla="*/ 1871322275 w 2706"/>
              <a:gd name="T71" fmla="*/ 779950160 h 640"/>
              <a:gd name="T72" fmla="*/ 1959464189 w 2706"/>
              <a:gd name="T73" fmla="*/ 772474896 h 640"/>
              <a:gd name="T74" fmla="*/ 2047606104 w 2706"/>
              <a:gd name="T75" fmla="*/ 762507132 h 640"/>
              <a:gd name="T76" fmla="*/ 2131228029 w 2706"/>
              <a:gd name="T77" fmla="*/ 750047985 h 640"/>
              <a:gd name="T78" fmla="*/ 2147483647 w 2706"/>
              <a:gd name="T79" fmla="*/ 737588839 h 640"/>
              <a:gd name="T80" fmla="*/ 2147483647 w 2706"/>
              <a:gd name="T81" fmla="*/ 722637193 h 640"/>
              <a:gd name="T82" fmla="*/ 2147483647 w 2706"/>
              <a:gd name="T83" fmla="*/ 707686664 h 640"/>
              <a:gd name="T84" fmla="*/ 2147483647 w 2706"/>
              <a:gd name="T85" fmla="*/ 690243636 h 640"/>
              <a:gd name="T86" fmla="*/ 2147483647 w 2706"/>
              <a:gd name="T87" fmla="*/ 672800607 h 640"/>
              <a:gd name="T88" fmla="*/ 2147483647 w 2706"/>
              <a:gd name="T89" fmla="*/ 652866196 h 640"/>
              <a:gd name="T90" fmla="*/ 2147483647 w 2706"/>
              <a:gd name="T91" fmla="*/ 632930669 h 640"/>
              <a:gd name="T92" fmla="*/ 2147483647 w 2706"/>
              <a:gd name="T93" fmla="*/ 610503759 h 640"/>
              <a:gd name="T94" fmla="*/ 2147483647 w 2706"/>
              <a:gd name="T95" fmla="*/ 588077965 h 640"/>
              <a:gd name="T96" fmla="*/ 2147483647 w 2706"/>
              <a:gd name="T97" fmla="*/ 538240263 h 640"/>
              <a:gd name="T98" fmla="*/ 2147483647 w 2706"/>
              <a:gd name="T99" fmla="*/ 485911178 h 640"/>
              <a:gd name="T100" fmla="*/ 2147483647 w 2706"/>
              <a:gd name="T101" fmla="*/ 485911178 h 640"/>
              <a:gd name="T102" fmla="*/ 2147483647 w 2706"/>
              <a:gd name="T103" fmla="*/ 483419795 h 640"/>
              <a:gd name="T104" fmla="*/ 2147483647 w 2706"/>
              <a:gd name="T105" fmla="*/ 483419795 h 640"/>
              <a:gd name="T106" fmla="*/ 2147483647 w 2706"/>
              <a:gd name="T107" fmla="*/ 0 h 640"/>
              <a:gd name="T108" fmla="*/ 2147483647 w 2706"/>
              <a:gd name="T109" fmla="*/ 0 h 640"/>
              <a:gd name="T110" fmla="*/ 2147483647 w 2706"/>
              <a:gd name="T111" fmla="*/ 0 h 640"/>
              <a:gd name="T112" fmla="*/ 2147483647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2147483647 w 5216"/>
              <a:gd name="T1" fmla="*/ 890318333 h 762"/>
              <a:gd name="T2" fmla="*/ 2147483647 w 5216"/>
              <a:gd name="T3" fmla="*/ 855403517 h 762"/>
              <a:gd name="T4" fmla="*/ 2147483647 w 5216"/>
              <a:gd name="T5" fmla="*/ 760636483 h 762"/>
              <a:gd name="T6" fmla="*/ 2147483647 w 5216"/>
              <a:gd name="T7" fmla="*/ 633448150 h 762"/>
              <a:gd name="T8" fmla="*/ 2147483647 w 5216"/>
              <a:gd name="T9" fmla="*/ 466356850 h 762"/>
              <a:gd name="T10" fmla="*/ 2147483647 w 5216"/>
              <a:gd name="T11" fmla="*/ 369095183 h 762"/>
              <a:gd name="T12" fmla="*/ 2147483647 w 5216"/>
              <a:gd name="T13" fmla="*/ 294278517 h 762"/>
              <a:gd name="T14" fmla="*/ 2147483647 w 5216"/>
              <a:gd name="T15" fmla="*/ 229438150 h 762"/>
              <a:gd name="T16" fmla="*/ 2147483647 w 5216"/>
              <a:gd name="T17" fmla="*/ 174571850 h 762"/>
              <a:gd name="T18" fmla="*/ 2147483647 w 5216"/>
              <a:gd name="T19" fmla="*/ 127188333 h 762"/>
              <a:gd name="T20" fmla="*/ 1966522170 w 5216"/>
              <a:gd name="T21" fmla="*/ 89780000 h 762"/>
              <a:gd name="T22" fmla="*/ 1507667316 w 5216"/>
              <a:gd name="T23" fmla="*/ 34914817 h 762"/>
              <a:gd name="T24" fmla="*/ 1096279949 w 5216"/>
              <a:gd name="T25" fmla="*/ 4988150 h 762"/>
              <a:gd name="T26" fmla="*/ 727838697 w 5216"/>
              <a:gd name="T27" fmla="*/ 0 h 762"/>
              <a:gd name="T28" fmla="*/ 404605842 w 5216"/>
              <a:gd name="T29" fmla="*/ 12469817 h 762"/>
              <a:gd name="T30" fmla="*/ 124320165 w 5216"/>
              <a:gd name="T31" fmla="*/ 39901850 h 762"/>
              <a:gd name="T32" fmla="*/ 0 w 5216"/>
              <a:gd name="T33" fmla="*/ 59853333 h 762"/>
              <a:gd name="T34" fmla="*/ 354878201 w 5216"/>
              <a:gd name="T35" fmla="*/ 107236850 h 762"/>
              <a:gd name="T36" fmla="*/ 736880376 w 5216"/>
              <a:gd name="T37" fmla="*/ 174571850 h 762"/>
              <a:gd name="T38" fmla="*/ 1146007590 w 5216"/>
              <a:gd name="T39" fmla="*/ 261858333 h 762"/>
              <a:gd name="T40" fmla="*/ 1584518931 w 5216"/>
              <a:gd name="T41" fmla="*/ 369095183 h 762"/>
              <a:gd name="T42" fmla="*/ 1984604465 w 5216"/>
              <a:gd name="T43" fmla="*/ 471345000 h 762"/>
              <a:gd name="T44" fmla="*/ 2147483647 w 5216"/>
              <a:gd name="T45" fmla="*/ 643423333 h 762"/>
              <a:gd name="T46" fmla="*/ 2147483647 w 5216"/>
              <a:gd name="T47" fmla="*/ 713251850 h 762"/>
              <a:gd name="T48" fmla="*/ 2147483647 w 5216"/>
              <a:gd name="T49" fmla="*/ 773105183 h 762"/>
              <a:gd name="T50" fmla="*/ 2147483647 w 5216"/>
              <a:gd name="T51" fmla="*/ 825476850 h 762"/>
              <a:gd name="T52" fmla="*/ 2147483647 w 5216"/>
              <a:gd name="T53" fmla="*/ 865379817 h 762"/>
              <a:gd name="T54" fmla="*/ 2147483647 w 5216"/>
              <a:gd name="T55" fmla="*/ 900293517 h 762"/>
              <a:gd name="T56" fmla="*/ 2147483647 w 5216"/>
              <a:gd name="T57" fmla="*/ 922738517 h 762"/>
              <a:gd name="T58" fmla="*/ 2147483647 w 5216"/>
              <a:gd name="T59" fmla="*/ 940196483 h 762"/>
              <a:gd name="T60" fmla="*/ 2147483647 w 5216"/>
              <a:gd name="T61" fmla="*/ 950171667 h 762"/>
              <a:gd name="T62" fmla="*/ 2147483647 w 5216"/>
              <a:gd name="T63" fmla="*/ 950171667 h 762"/>
              <a:gd name="T64" fmla="*/ 2147483647 w 5216"/>
              <a:gd name="T65" fmla="*/ 945183517 h 762"/>
              <a:gd name="T66" fmla="*/ 2147483647 w 5216"/>
              <a:gd name="T67" fmla="*/ 932714817 h 762"/>
              <a:gd name="T68" fmla="*/ 2147483647 w 5216"/>
              <a:gd name="T69" fmla="*/ 912763333 h 762"/>
              <a:gd name="T70" fmla="*/ 2147483647 w 5216"/>
              <a:gd name="T71" fmla="*/ 890318333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87226308 h 694"/>
              <a:gd name="T2" fmla="*/ 0 w 5144"/>
              <a:gd name="T3" fmla="*/ 87226308 h 694"/>
              <a:gd name="T4" fmla="*/ 20333568 w 5144"/>
              <a:gd name="T5" fmla="*/ 82242107 h 694"/>
              <a:gd name="T6" fmla="*/ 81336397 w 5144"/>
              <a:gd name="T7" fmla="*/ 69781047 h 694"/>
              <a:gd name="T8" fmla="*/ 185266001 w 5144"/>
              <a:gd name="T9" fmla="*/ 52335785 h 694"/>
              <a:gd name="T10" fmla="*/ 253046686 w 5144"/>
              <a:gd name="T11" fmla="*/ 42367383 h 694"/>
              <a:gd name="T12" fmla="*/ 332123444 w 5144"/>
              <a:gd name="T13" fmla="*/ 32397865 h 694"/>
              <a:gd name="T14" fmla="*/ 420237697 w 5144"/>
              <a:gd name="T15" fmla="*/ 24922121 h 694"/>
              <a:gd name="T16" fmla="*/ 521907662 w 5144"/>
              <a:gd name="T17" fmla="*/ 17445262 h 694"/>
              <a:gd name="T18" fmla="*/ 632615122 w 5144"/>
              <a:gd name="T19" fmla="*/ 9968402 h 694"/>
              <a:gd name="T20" fmla="*/ 756879357 w 5144"/>
              <a:gd name="T21" fmla="*/ 4984201 h 694"/>
              <a:gd name="T22" fmla="*/ 892439664 w 5144"/>
              <a:gd name="T23" fmla="*/ 2492659 h 694"/>
              <a:gd name="T24" fmla="*/ 1039297107 w 5144"/>
              <a:gd name="T25" fmla="*/ 0 h 694"/>
              <a:gd name="T26" fmla="*/ 1197450622 w 5144"/>
              <a:gd name="T27" fmla="*/ 2492659 h 694"/>
              <a:gd name="T28" fmla="*/ 1366901272 w 5144"/>
              <a:gd name="T29" fmla="*/ 7476860 h 694"/>
              <a:gd name="T30" fmla="*/ 1549907633 w 5144"/>
              <a:gd name="T31" fmla="*/ 17445262 h 694"/>
              <a:gd name="T32" fmla="*/ 1744211130 w 5144"/>
              <a:gd name="T33" fmla="*/ 29906322 h 694"/>
              <a:gd name="T34" fmla="*/ 1949811762 w 5144"/>
              <a:gd name="T35" fmla="*/ 49843126 h 694"/>
              <a:gd name="T36" fmla="*/ 2147483647 w 5144"/>
              <a:gd name="T37" fmla="*/ 72272589 h 694"/>
              <a:gd name="T38" fmla="*/ 2147483647 w 5144"/>
              <a:gd name="T39" fmla="*/ 99687369 h 694"/>
              <a:gd name="T40" fmla="*/ 2147483647 w 5144"/>
              <a:gd name="T41" fmla="*/ 132085234 h 694"/>
              <a:gd name="T42" fmla="*/ 2147483647 w 5144"/>
              <a:gd name="T43" fmla="*/ 171959958 h 694"/>
              <a:gd name="T44" fmla="*/ 2147483647 w 5144"/>
              <a:gd name="T45" fmla="*/ 216818883 h 694"/>
              <a:gd name="T46" fmla="*/ 2147483647 w 5144"/>
              <a:gd name="T47" fmla="*/ 269154668 h 694"/>
              <a:gd name="T48" fmla="*/ 2147483647 w 5144"/>
              <a:gd name="T49" fmla="*/ 331458855 h 694"/>
              <a:gd name="T50" fmla="*/ 2147483647 w 5144"/>
              <a:gd name="T51" fmla="*/ 398747244 h 694"/>
              <a:gd name="T52" fmla="*/ 2147483647 w 5144"/>
              <a:gd name="T53" fmla="*/ 473512491 h 694"/>
              <a:gd name="T54" fmla="*/ 2147483647 w 5144"/>
              <a:gd name="T55" fmla="*/ 558247257 h 694"/>
              <a:gd name="T56" fmla="*/ 2147483647 w 5144"/>
              <a:gd name="T57" fmla="*/ 650456650 h 694"/>
              <a:gd name="T58" fmla="*/ 2147483647 w 5144"/>
              <a:gd name="T59" fmla="*/ 752636678 h 694"/>
              <a:gd name="T60" fmla="*/ 2147483647 w 5144"/>
              <a:gd name="T61" fmla="*/ 864783991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728951997 h 584"/>
              <a:gd name="T2" fmla="*/ 0 w 3112"/>
              <a:gd name="T3" fmla="*/ 728951997 h 584"/>
              <a:gd name="T4" fmla="*/ 101618145 w 3112"/>
              <a:gd name="T5" fmla="*/ 698994561 h 584"/>
              <a:gd name="T6" fmla="*/ 379372423 w 3112"/>
              <a:gd name="T7" fmla="*/ 621606192 h 584"/>
              <a:gd name="T8" fmla="*/ 571317689 w 3112"/>
              <a:gd name="T9" fmla="*/ 569181237 h 584"/>
              <a:gd name="T10" fmla="*/ 792617915 w 3112"/>
              <a:gd name="T11" fmla="*/ 511764493 h 584"/>
              <a:gd name="T12" fmla="*/ 1038759242 w 3112"/>
              <a:gd name="T13" fmla="*/ 449353726 h 584"/>
              <a:gd name="T14" fmla="*/ 1302965568 w 3112"/>
              <a:gd name="T15" fmla="*/ 381951170 h 584"/>
              <a:gd name="T16" fmla="*/ 1582977838 w 3112"/>
              <a:gd name="T17" fmla="*/ 317044508 h 584"/>
              <a:gd name="T18" fmla="*/ 1869766210 w 3112"/>
              <a:gd name="T19" fmla="*/ 252137846 h 584"/>
              <a:gd name="T20" fmla="*/ 2147483647 w 3112"/>
              <a:gd name="T21" fmla="*/ 192224091 h 584"/>
              <a:gd name="T22" fmla="*/ 2147483647 w 3112"/>
              <a:gd name="T23" fmla="*/ 134806230 h 584"/>
              <a:gd name="T24" fmla="*/ 2147483647 w 3112"/>
              <a:gd name="T25" fmla="*/ 109841699 h 584"/>
              <a:gd name="T26" fmla="*/ 2147483647 w 3112"/>
              <a:gd name="T27" fmla="*/ 84878286 h 584"/>
              <a:gd name="T28" fmla="*/ 2147483647 w 3112"/>
              <a:gd name="T29" fmla="*/ 64906662 h 584"/>
              <a:gd name="T30" fmla="*/ 2147483647 w 3112"/>
              <a:gd name="T31" fmla="*/ 44935037 h 584"/>
              <a:gd name="T32" fmla="*/ 2147483647 w 3112"/>
              <a:gd name="T33" fmla="*/ 29957436 h 584"/>
              <a:gd name="T34" fmla="*/ 2147483647 w 3112"/>
              <a:gd name="T35" fmla="*/ 17474613 h 584"/>
              <a:gd name="T36" fmla="*/ 2147483647 w 3112"/>
              <a:gd name="T37" fmla="*/ 7488800 h 584"/>
              <a:gd name="T38" fmla="*/ 2147483647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2147483647 w 8196"/>
              <a:gd name="T1" fmla="*/ 636203066 h 1192"/>
              <a:gd name="T2" fmla="*/ 2147483647 w 8196"/>
              <a:gd name="T3" fmla="*/ 708272557 h 1192"/>
              <a:gd name="T4" fmla="*/ 2147483647 w 8196"/>
              <a:gd name="T5" fmla="*/ 770402158 h 1192"/>
              <a:gd name="T6" fmla="*/ 2147483647 w 8196"/>
              <a:gd name="T7" fmla="*/ 827560144 h 1192"/>
              <a:gd name="T8" fmla="*/ 2147483647 w 8196"/>
              <a:gd name="T9" fmla="*/ 872293546 h 1192"/>
              <a:gd name="T10" fmla="*/ 2147483647 w 8196"/>
              <a:gd name="T11" fmla="*/ 907085945 h 1192"/>
              <a:gd name="T12" fmla="*/ 2147483647 w 8196"/>
              <a:gd name="T13" fmla="*/ 931937340 h 1192"/>
              <a:gd name="T14" fmla="*/ 2147483647 w 8196"/>
              <a:gd name="T15" fmla="*/ 946848846 h 1192"/>
              <a:gd name="T16" fmla="*/ 2147483647 w 8196"/>
              <a:gd name="T17" fmla="*/ 944363037 h 1192"/>
              <a:gd name="T18" fmla="*/ 2147483647 w 8196"/>
              <a:gd name="T19" fmla="*/ 931937340 h 1192"/>
              <a:gd name="T20" fmla="*/ 2147483647 w 8196"/>
              <a:gd name="T21" fmla="*/ 902115443 h 1192"/>
              <a:gd name="T22" fmla="*/ 2147483647 w 8196"/>
              <a:gd name="T23" fmla="*/ 857382041 h 1192"/>
              <a:gd name="T24" fmla="*/ 2147483647 w 8196"/>
              <a:gd name="T25" fmla="*/ 797738247 h 1192"/>
              <a:gd name="T26" fmla="*/ 2147483647 w 8196"/>
              <a:gd name="T27" fmla="*/ 718213560 h 1192"/>
              <a:gd name="T28" fmla="*/ 2147483647 w 8196"/>
              <a:gd name="T29" fmla="*/ 621291560 h 1192"/>
              <a:gd name="T30" fmla="*/ 2147483647 w 8196"/>
              <a:gd name="T31" fmla="*/ 504488666 h 1192"/>
              <a:gd name="T32" fmla="*/ 2147483647 w 8196"/>
              <a:gd name="T33" fmla="*/ 367804880 h 1192"/>
              <a:gd name="T34" fmla="*/ 2147483647 w 8196"/>
              <a:gd name="T35" fmla="*/ 298220083 h 1192"/>
              <a:gd name="T36" fmla="*/ 2147483647 w 8196"/>
              <a:gd name="T37" fmla="*/ 183901883 h 1192"/>
              <a:gd name="T38" fmla="*/ 2147483647 w 8196"/>
              <a:gd name="T39" fmla="*/ 101891388 h 1192"/>
              <a:gd name="T40" fmla="*/ 2147483647 w 8196"/>
              <a:gd name="T41" fmla="*/ 44733403 h 1192"/>
              <a:gd name="T42" fmla="*/ 2011879287 w 8196"/>
              <a:gd name="T43" fmla="*/ 12425697 h 1192"/>
              <a:gd name="T44" fmla="*/ 1656175490 w 8196"/>
              <a:gd name="T45" fmla="*/ 0 h 1192"/>
              <a:gd name="T46" fmla="*/ 1338986883 w 8196"/>
              <a:gd name="T47" fmla="*/ 4970502 h 1192"/>
              <a:gd name="T48" fmla="*/ 1058048554 w 8196"/>
              <a:gd name="T49" fmla="*/ 24851395 h 1192"/>
              <a:gd name="T50" fmla="*/ 811095593 w 8196"/>
              <a:gd name="T51" fmla="*/ 54673292 h 1192"/>
              <a:gd name="T52" fmla="*/ 600391847 w 8196"/>
              <a:gd name="T53" fmla="*/ 91951499 h 1192"/>
              <a:gd name="T54" fmla="*/ 423672404 w 8196"/>
              <a:gd name="T55" fmla="*/ 134199093 h 1192"/>
              <a:gd name="T56" fmla="*/ 280938329 w 8196"/>
              <a:gd name="T57" fmla="*/ 178932495 h 1192"/>
              <a:gd name="T58" fmla="*/ 167656607 w 8196"/>
              <a:gd name="T59" fmla="*/ 218694281 h 1192"/>
              <a:gd name="T60" fmla="*/ 54374886 w 8196"/>
              <a:gd name="T61" fmla="*/ 268398186 h 1192"/>
              <a:gd name="T62" fmla="*/ 0 w 8196"/>
              <a:gd name="T63" fmla="*/ 298220083 h 1192"/>
              <a:gd name="T64" fmla="*/ 2147483647 w 8196"/>
              <a:gd name="T65" fmla="*/ 1481159409 h 1192"/>
              <a:gd name="T66" fmla="*/ 2147483647 w 8196"/>
              <a:gd name="T67" fmla="*/ 1473704213 h 1192"/>
              <a:gd name="T68" fmla="*/ 2147483647 w 8196"/>
              <a:gd name="T69" fmla="*/ 633717257 h 1192"/>
              <a:gd name="T70" fmla="*/ 2147483647 w 8196"/>
              <a:gd name="T71" fmla="*/ 636203066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3EE08-E4BE-4A55-AB11-45CF3DD69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2F02A-BD83-450A-8C06-0DA00DBE1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3556-4289-445E-8C45-713F235DA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50B17-C200-44BC-B8CC-DF963BF0F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5D26E-0801-47C3-B1C3-6CBC5F291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83F1-18C1-43A0-8A2A-37582DCD9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4431875 w 8196"/>
                <a:gd name="T51" fmla="*/ 110886875 h 1192"/>
                <a:gd name="T52" fmla="*/ 1335682813 w 8196"/>
                <a:gd name="T53" fmla="*/ 186491563 h 1192"/>
                <a:gd name="T54" fmla="*/ 942538438 w 8196"/>
                <a:gd name="T55" fmla="*/ 272176875 h 1192"/>
                <a:gd name="T56" fmla="*/ 624998750 w 8196"/>
                <a:gd name="T57" fmla="*/ 362902500 h 1192"/>
                <a:gd name="T58" fmla="*/ 372983125 w 8196"/>
                <a:gd name="T59" fmla="*/ 443547500 h 1192"/>
                <a:gd name="T60" fmla="*/ 120967500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4F7B-25A7-4BF9-813B-82271EFBE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>
                <a:gd name="T0" fmla="*/ 2147483647 w 2706"/>
                <a:gd name="T1" fmla="*/ 0 h 640"/>
                <a:gd name="T2" fmla="*/ 2147483647 w 2706"/>
                <a:gd name="T3" fmla="*/ 0 h 640"/>
                <a:gd name="T4" fmla="*/ 2147483647 w 2706"/>
                <a:gd name="T5" fmla="*/ 45362813 h 640"/>
                <a:gd name="T6" fmla="*/ 2147483647 w 2706"/>
                <a:gd name="T7" fmla="*/ 95765938 h 640"/>
                <a:gd name="T8" fmla="*/ 2147483647 w 2706"/>
                <a:gd name="T9" fmla="*/ 151209375 h 640"/>
                <a:gd name="T10" fmla="*/ 2147483647 w 2706"/>
                <a:gd name="T11" fmla="*/ 206652813 h 640"/>
                <a:gd name="T12" fmla="*/ 2147483647 w 2706"/>
                <a:gd name="T13" fmla="*/ 272176875 h 640"/>
                <a:gd name="T14" fmla="*/ 2147483647 w 2706"/>
                <a:gd name="T15" fmla="*/ 337700938 h 640"/>
                <a:gd name="T16" fmla="*/ 2147483647 w 2706"/>
                <a:gd name="T17" fmla="*/ 413305625 h 640"/>
                <a:gd name="T18" fmla="*/ 2147483647 w 2706"/>
                <a:gd name="T19" fmla="*/ 488910313 h 640"/>
                <a:gd name="T20" fmla="*/ 2147483647 w 2706"/>
                <a:gd name="T21" fmla="*/ 488910313 h 640"/>
                <a:gd name="T22" fmla="*/ 2147483647 w 2706"/>
                <a:gd name="T23" fmla="*/ 635079375 h 640"/>
                <a:gd name="T24" fmla="*/ 2147483647 w 2706"/>
                <a:gd name="T25" fmla="*/ 766127500 h 640"/>
                <a:gd name="T26" fmla="*/ 2147483647 w 2706"/>
                <a:gd name="T27" fmla="*/ 887095000 h 640"/>
                <a:gd name="T28" fmla="*/ 1995963750 w 2706"/>
                <a:gd name="T29" fmla="*/ 1003022188 h 640"/>
                <a:gd name="T30" fmla="*/ 1471771250 w 2706"/>
                <a:gd name="T31" fmla="*/ 1103828438 h 640"/>
                <a:gd name="T32" fmla="*/ 962699688 w 2706"/>
                <a:gd name="T33" fmla="*/ 1194554063 h 640"/>
                <a:gd name="T34" fmla="*/ 473789375 w 2706"/>
                <a:gd name="T35" fmla="*/ 1280239375 h 640"/>
                <a:gd name="T36" fmla="*/ 0 w 2706"/>
                <a:gd name="T37" fmla="*/ 1355844063 h 640"/>
                <a:gd name="T38" fmla="*/ 0 w 2706"/>
                <a:gd name="T39" fmla="*/ 1355844063 h 640"/>
                <a:gd name="T40" fmla="*/ 327620313 w 2706"/>
                <a:gd name="T41" fmla="*/ 1401206875 h 640"/>
                <a:gd name="T42" fmla="*/ 640119688 w 2706"/>
                <a:gd name="T43" fmla="*/ 1441529375 h 640"/>
                <a:gd name="T44" fmla="*/ 942538438 w 2706"/>
                <a:gd name="T45" fmla="*/ 1476811563 h 640"/>
                <a:gd name="T46" fmla="*/ 1239916875 w 2706"/>
                <a:gd name="T47" fmla="*/ 1507053438 h 640"/>
                <a:gd name="T48" fmla="*/ 1527214688 w 2706"/>
                <a:gd name="T49" fmla="*/ 1537295313 h 640"/>
                <a:gd name="T50" fmla="*/ 1804431875 w 2706"/>
                <a:gd name="T51" fmla="*/ 1557456563 h 640"/>
                <a:gd name="T52" fmla="*/ 2071568438 w 2706"/>
                <a:gd name="T53" fmla="*/ 1577617813 h 640"/>
                <a:gd name="T54" fmla="*/ 2147483647 w 2706"/>
                <a:gd name="T55" fmla="*/ 1592738750 h 640"/>
                <a:gd name="T56" fmla="*/ 2147483647 w 2706"/>
                <a:gd name="T57" fmla="*/ 1602819375 h 640"/>
                <a:gd name="T58" fmla="*/ 2147483647 w 2706"/>
                <a:gd name="T59" fmla="*/ 1607859688 h 640"/>
                <a:gd name="T60" fmla="*/ 2147483647 w 2706"/>
                <a:gd name="T61" fmla="*/ 1612900000 h 640"/>
                <a:gd name="T62" fmla="*/ 2147483647 w 2706"/>
                <a:gd name="T63" fmla="*/ 1612900000 h 640"/>
                <a:gd name="T64" fmla="*/ 2147483647 w 2706"/>
                <a:gd name="T65" fmla="*/ 1607859688 h 640"/>
                <a:gd name="T66" fmla="*/ 2147483647 w 2706"/>
                <a:gd name="T67" fmla="*/ 1602819375 h 640"/>
                <a:gd name="T68" fmla="*/ 2147483647 w 2706"/>
                <a:gd name="T69" fmla="*/ 1592738750 h 640"/>
                <a:gd name="T70" fmla="*/ 2147483647 w 2706"/>
                <a:gd name="T71" fmla="*/ 1577617813 h 640"/>
                <a:gd name="T72" fmla="*/ 2147483647 w 2706"/>
                <a:gd name="T73" fmla="*/ 1562496875 h 640"/>
                <a:gd name="T74" fmla="*/ 2147483647 w 2706"/>
                <a:gd name="T75" fmla="*/ 1542335625 h 640"/>
                <a:gd name="T76" fmla="*/ 2147483647 w 2706"/>
                <a:gd name="T77" fmla="*/ 1517134063 h 640"/>
                <a:gd name="T78" fmla="*/ 2147483647 w 2706"/>
                <a:gd name="T79" fmla="*/ 1491932500 h 640"/>
                <a:gd name="T80" fmla="*/ 2147483647 w 2706"/>
                <a:gd name="T81" fmla="*/ 1461690625 h 640"/>
                <a:gd name="T82" fmla="*/ 2147483647 w 2706"/>
                <a:gd name="T83" fmla="*/ 1431448750 h 640"/>
                <a:gd name="T84" fmla="*/ 2147483647 w 2706"/>
                <a:gd name="T85" fmla="*/ 1396166563 h 640"/>
                <a:gd name="T86" fmla="*/ 2147483647 w 2706"/>
                <a:gd name="T87" fmla="*/ 1360884375 h 640"/>
                <a:gd name="T88" fmla="*/ 2147483647 w 2706"/>
                <a:gd name="T89" fmla="*/ 1320561875 h 640"/>
                <a:gd name="T90" fmla="*/ 2147483647 w 2706"/>
                <a:gd name="T91" fmla="*/ 1280239375 h 640"/>
                <a:gd name="T92" fmla="*/ 2147483647 w 2706"/>
                <a:gd name="T93" fmla="*/ 1234876563 h 640"/>
                <a:gd name="T94" fmla="*/ 2147483647 w 2706"/>
                <a:gd name="T95" fmla="*/ 1189513750 h 640"/>
                <a:gd name="T96" fmla="*/ 2147483647 w 2706"/>
                <a:gd name="T97" fmla="*/ 1088707500 h 640"/>
                <a:gd name="T98" fmla="*/ 2147483647 w 2706"/>
                <a:gd name="T99" fmla="*/ 982860938 h 640"/>
                <a:gd name="T100" fmla="*/ 2147483647 w 2706"/>
                <a:gd name="T101" fmla="*/ 982860938 h 640"/>
                <a:gd name="T102" fmla="*/ 2147483647 w 2706"/>
                <a:gd name="T103" fmla="*/ 977820625 h 640"/>
                <a:gd name="T104" fmla="*/ 2147483647 w 2706"/>
                <a:gd name="T105" fmla="*/ 977820625 h 640"/>
                <a:gd name="T106" fmla="*/ 2147483647 w 2706"/>
                <a:gd name="T107" fmla="*/ 0 h 640"/>
                <a:gd name="T108" fmla="*/ 2147483647 w 2706"/>
                <a:gd name="T109" fmla="*/ 0 h 640"/>
                <a:gd name="T110" fmla="*/ 2147483647 w 2706"/>
                <a:gd name="T111" fmla="*/ 0 h 640"/>
                <a:gd name="T112" fmla="*/ 2147483647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>
                <a:gd name="T0" fmla="*/ 2147483647 w 5216"/>
                <a:gd name="T1" fmla="*/ 1799391563 h 762"/>
                <a:gd name="T2" fmla="*/ 2147483647 w 5216"/>
                <a:gd name="T3" fmla="*/ 1728827188 h 762"/>
                <a:gd name="T4" fmla="*/ 2147483647 w 5216"/>
                <a:gd name="T5" fmla="*/ 1537295313 h 762"/>
                <a:gd name="T6" fmla="*/ 2147483647 w 5216"/>
                <a:gd name="T7" fmla="*/ 1280239375 h 762"/>
                <a:gd name="T8" fmla="*/ 2147483647 w 5216"/>
                <a:gd name="T9" fmla="*/ 942538438 h 762"/>
                <a:gd name="T10" fmla="*/ 2147483647 w 5216"/>
                <a:gd name="T11" fmla="*/ 745966250 h 762"/>
                <a:gd name="T12" fmla="*/ 2147483647 w 5216"/>
                <a:gd name="T13" fmla="*/ 594756875 h 762"/>
                <a:gd name="T14" fmla="*/ 2147483647 w 5216"/>
                <a:gd name="T15" fmla="*/ 463708750 h 762"/>
                <a:gd name="T16" fmla="*/ 2147483647 w 5216"/>
                <a:gd name="T17" fmla="*/ 352821875 h 762"/>
                <a:gd name="T18" fmla="*/ 2147483647 w 5216"/>
                <a:gd name="T19" fmla="*/ 257055938 h 762"/>
                <a:gd name="T20" fmla="*/ 2147483647 w 5216"/>
                <a:gd name="T21" fmla="*/ 181451250 h 762"/>
                <a:gd name="T22" fmla="*/ 2147483647 w 5216"/>
                <a:gd name="T23" fmla="*/ 70564375 h 762"/>
                <a:gd name="T24" fmla="*/ 2147483647 w 5216"/>
                <a:gd name="T25" fmla="*/ 10080625 h 762"/>
                <a:gd name="T26" fmla="*/ 1622980821 w 5216"/>
                <a:gd name="T27" fmla="*/ 0 h 762"/>
                <a:gd name="T28" fmla="*/ 902216046 w 5216"/>
                <a:gd name="T29" fmla="*/ 25201563 h 762"/>
                <a:gd name="T30" fmla="*/ 277217221 w 5216"/>
                <a:gd name="T31" fmla="*/ 80645000 h 762"/>
                <a:gd name="T32" fmla="*/ 0 w 5216"/>
                <a:gd name="T33" fmla="*/ 120967500 h 762"/>
                <a:gd name="T34" fmla="*/ 791329158 w 5216"/>
                <a:gd name="T35" fmla="*/ 216733438 h 762"/>
                <a:gd name="T36" fmla="*/ 1643142073 w 5216"/>
                <a:gd name="T37" fmla="*/ 352821875 h 762"/>
                <a:gd name="T38" fmla="*/ 2147483647 w 5216"/>
                <a:gd name="T39" fmla="*/ 529232813 h 762"/>
                <a:gd name="T40" fmla="*/ 2147483647 w 5216"/>
                <a:gd name="T41" fmla="*/ 745966250 h 762"/>
                <a:gd name="T42" fmla="*/ 2147483647 w 5216"/>
                <a:gd name="T43" fmla="*/ 952619063 h 762"/>
                <a:gd name="T44" fmla="*/ 2147483647 w 5216"/>
                <a:gd name="T45" fmla="*/ 1300400625 h 762"/>
                <a:gd name="T46" fmla="*/ 2147483647 w 5216"/>
                <a:gd name="T47" fmla="*/ 1441529375 h 762"/>
                <a:gd name="T48" fmla="*/ 2147483647 w 5216"/>
                <a:gd name="T49" fmla="*/ 1562496875 h 762"/>
                <a:gd name="T50" fmla="*/ 2147483647 w 5216"/>
                <a:gd name="T51" fmla="*/ 1668343438 h 762"/>
                <a:gd name="T52" fmla="*/ 2147483647 w 5216"/>
                <a:gd name="T53" fmla="*/ 1748988438 h 762"/>
                <a:gd name="T54" fmla="*/ 2147483647 w 5216"/>
                <a:gd name="T55" fmla="*/ 1819552813 h 762"/>
                <a:gd name="T56" fmla="*/ 2147483647 w 5216"/>
                <a:gd name="T57" fmla="*/ 1864915625 h 762"/>
                <a:gd name="T58" fmla="*/ 2147483647 w 5216"/>
                <a:gd name="T59" fmla="*/ 1900197813 h 762"/>
                <a:gd name="T60" fmla="*/ 2147483647 w 5216"/>
                <a:gd name="T61" fmla="*/ 1920359063 h 762"/>
                <a:gd name="T62" fmla="*/ 2147483647 w 5216"/>
                <a:gd name="T63" fmla="*/ 1920359063 h 762"/>
                <a:gd name="T64" fmla="*/ 2147483647 w 5216"/>
                <a:gd name="T65" fmla="*/ 1910278438 h 762"/>
                <a:gd name="T66" fmla="*/ 2147483647 w 5216"/>
                <a:gd name="T67" fmla="*/ 1885076875 h 762"/>
                <a:gd name="T68" fmla="*/ 2147483647 w 5216"/>
                <a:gd name="T69" fmla="*/ 1844754375 h 762"/>
                <a:gd name="T70" fmla="*/ 2147483647 w 5216"/>
                <a:gd name="T71" fmla="*/ 1799391563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>
                <a:gd name="T0" fmla="*/ 0 w 5144"/>
                <a:gd name="T1" fmla="*/ 176410938 h 694"/>
                <a:gd name="T2" fmla="*/ 0 w 5144"/>
                <a:gd name="T3" fmla="*/ 176410938 h 694"/>
                <a:gd name="T4" fmla="*/ 45362813 w 5144"/>
                <a:gd name="T5" fmla="*/ 166330313 h 694"/>
                <a:gd name="T6" fmla="*/ 181451250 w 5144"/>
                <a:gd name="T7" fmla="*/ 141128750 h 694"/>
                <a:gd name="T8" fmla="*/ 413305625 w 5144"/>
                <a:gd name="T9" fmla="*/ 105846563 h 694"/>
                <a:gd name="T10" fmla="*/ 564515000 w 5144"/>
                <a:gd name="T11" fmla="*/ 85685313 h 694"/>
                <a:gd name="T12" fmla="*/ 740925938 w 5144"/>
                <a:gd name="T13" fmla="*/ 65524063 h 694"/>
                <a:gd name="T14" fmla="*/ 937498125 w 5144"/>
                <a:gd name="T15" fmla="*/ 50403125 h 694"/>
                <a:gd name="T16" fmla="*/ 1164312188 w 5144"/>
                <a:gd name="T17" fmla="*/ 35282188 h 694"/>
                <a:gd name="T18" fmla="*/ 1411287500 w 5144"/>
                <a:gd name="T19" fmla="*/ 20161250 h 694"/>
                <a:gd name="T20" fmla="*/ 1688504688 w 5144"/>
                <a:gd name="T21" fmla="*/ 10080625 h 694"/>
                <a:gd name="T22" fmla="*/ 1990923438 w 5144"/>
                <a:gd name="T23" fmla="*/ 5040313 h 694"/>
                <a:gd name="T24" fmla="*/ 2147483647 w 5144"/>
                <a:gd name="T25" fmla="*/ 0 h 694"/>
                <a:gd name="T26" fmla="*/ 2147483647 w 5144"/>
                <a:gd name="T27" fmla="*/ 5040313 h 694"/>
                <a:gd name="T28" fmla="*/ 2147483647 w 5144"/>
                <a:gd name="T29" fmla="*/ 15120938 h 694"/>
                <a:gd name="T30" fmla="*/ 2147483647 w 5144"/>
                <a:gd name="T31" fmla="*/ 35282188 h 694"/>
                <a:gd name="T32" fmla="*/ 2147483647 w 5144"/>
                <a:gd name="T33" fmla="*/ 60483750 h 694"/>
                <a:gd name="T34" fmla="*/ 2147483647 w 5144"/>
                <a:gd name="T35" fmla="*/ 100806250 h 694"/>
                <a:gd name="T36" fmla="*/ 2147483647 w 5144"/>
                <a:gd name="T37" fmla="*/ 146169063 h 694"/>
                <a:gd name="T38" fmla="*/ 2147483647 w 5144"/>
                <a:gd name="T39" fmla="*/ 201612500 h 694"/>
                <a:gd name="T40" fmla="*/ 2147483647 w 5144"/>
                <a:gd name="T41" fmla="*/ 267136563 h 694"/>
                <a:gd name="T42" fmla="*/ 2147483647 w 5144"/>
                <a:gd name="T43" fmla="*/ 347781563 h 694"/>
                <a:gd name="T44" fmla="*/ 2147483647 w 5144"/>
                <a:gd name="T45" fmla="*/ 438507188 h 694"/>
                <a:gd name="T46" fmla="*/ 2147483647 w 5144"/>
                <a:gd name="T47" fmla="*/ 544353750 h 694"/>
                <a:gd name="T48" fmla="*/ 2147483647 w 5144"/>
                <a:gd name="T49" fmla="*/ 670361563 h 694"/>
                <a:gd name="T50" fmla="*/ 2147483647 w 5144"/>
                <a:gd name="T51" fmla="*/ 806450000 h 694"/>
                <a:gd name="T52" fmla="*/ 2147483647 w 5144"/>
                <a:gd name="T53" fmla="*/ 957659375 h 694"/>
                <a:gd name="T54" fmla="*/ 2147483647 w 5144"/>
                <a:gd name="T55" fmla="*/ 1129030000 h 694"/>
                <a:gd name="T56" fmla="*/ 2147483647 w 5144"/>
                <a:gd name="T57" fmla="*/ 1315521563 h 694"/>
                <a:gd name="T58" fmla="*/ 2147483647 w 5144"/>
                <a:gd name="T59" fmla="*/ 1522174375 h 694"/>
                <a:gd name="T60" fmla="*/ 2147483647 w 5144"/>
                <a:gd name="T61" fmla="*/ 1748988438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>
                <a:gd name="T0" fmla="*/ 0 w 3112"/>
                <a:gd name="T1" fmla="*/ 1471771250 h 584"/>
                <a:gd name="T2" fmla="*/ 0 w 3112"/>
                <a:gd name="T3" fmla="*/ 1471771250 h 584"/>
                <a:gd name="T4" fmla="*/ 226814063 w 3112"/>
                <a:gd name="T5" fmla="*/ 1411287500 h 584"/>
                <a:gd name="T6" fmla="*/ 846772500 w 3112"/>
                <a:gd name="T7" fmla="*/ 1255037813 h 584"/>
                <a:gd name="T8" fmla="*/ 1275199063 w 3112"/>
                <a:gd name="T9" fmla="*/ 1149191250 h 584"/>
                <a:gd name="T10" fmla="*/ 1769149688 w 3112"/>
                <a:gd name="T11" fmla="*/ 1033264063 h 584"/>
                <a:gd name="T12" fmla="*/ 2147483647 w 3112"/>
                <a:gd name="T13" fmla="*/ 907256250 h 584"/>
                <a:gd name="T14" fmla="*/ 2147483647 w 3112"/>
                <a:gd name="T15" fmla="*/ 771167813 h 584"/>
                <a:gd name="T16" fmla="*/ 2147483647 w 3112"/>
                <a:gd name="T17" fmla="*/ 640119688 h 584"/>
                <a:gd name="T18" fmla="*/ 2147483647 w 3112"/>
                <a:gd name="T19" fmla="*/ 509071563 h 584"/>
                <a:gd name="T20" fmla="*/ 2147483647 w 3112"/>
                <a:gd name="T21" fmla="*/ 388104063 h 584"/>
                <a:gd name="T22" fmla="*/ 2147483647 w 3112"/>
                <a:gd name="T23" fmla="*/ 272176875 h 584"/>
                <a:gd name="T24" fmla="*/ 2147483647 w 3112"/>
                <a:gd name="T25" fmla="*/ 221773750 h 584"/>
                <a:gd name="T26" fmla="*/ 2147483647 w 3112"/>
                <a:gd name="T27" fmla="*/ 171370625 h 584"/>
                <a:gd name="T28" fmla="*/ 2147483647 w 3112"/>
                <a:gd name="T29" fmla="*/ 131048125 h 584"/>
                <a:gd name="T30" fmla="*/ 2147483647 w 3112"/>
                <a:gd name="T31" fmla="*/ 90725625 h 584"/>
                <a:gd name="T32" fmla="*/ 2147483647 w 3112"/>
                <a:gd name="T33" fmla="*/ 60483750 h 584"/>
                <a:gd name="T34" fmla="*/ 2147483647 w 3112"/>
                <a:gd name="T35" fmla="*/ 35282188 h 584"/>
                <a:gd name="T36" fmla="*/ 2147483647 w 3112"/>
                <a:gd name="T37" fmla="*/ 15120938 h 584"/>
                <a:gd name="T38" fmla="*/ 2147483647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2147483647 w 8196"/>
                <a:gd name="T1" fmla="*/ 1290320000 h 1192"/>
                <a:gd name="T2" fmla="*/ 2147483647 w 8196"/>
                <a:gd name="T3" fmla="*/ 1436489063 h 1192"/>
                <a:gd name="T4" fmla="*/ 2147483647 w 8196"/>
                <a:gd name="T5" fmla="*/ 1562496875 h 1192"/>
                <a:gd name="T6" fmla="*/ 2147483647 w 8196"/>
                <a:gd name="T7" fmla="*/ 1678424063 h 1192"/>
                <a:gd name="T8" fmla="*/ 2147483647 w 8196"/>
                <a:gd name="T9" fmla="*/ 1769149688 h 1192"/>
                <a:gd name="T10" fmla="*/ 2147483647 w 8196"/>
                <a:gd name="T11" fmla="*/ 1839714063 h 1192"/>
                <a:gd name="T12" fmla="*/ 2147483647 w 8196"/>
                <a:gd name="T13" fmla="*/ 1890117188 h 1192"/>
                <a:gd name="T14" fmla="*/ 2147483647 w 8196"/>
                <a:gd name="T15" fmla="*/ 1920359063 h 1192"/>
                <a:gd name="T16" fmla="*/ 2147483647 w 8196"/>
                <a:gd name="T17" fmla="*/ 1915318750 h 1192"/>
                <a:gd name="T18" fmla="*/ 2147483647 w 8196"/>
                <a:gd name="T19" fmla="*/ 1890117188 h 1192"/>
                <a:gd name="T20" fmla="*/ 2147483647 w 8196"/>
                <a:gd name="T21" fmla="*/ 1829633438 h 1192"/>
                <a:gd name="T22" fmla="*/ 2147483647 w 8196"/>
                <a:gd name="T23" fmla="*/ 1738907813 h 1192"/>
                <a:gd name="T24" fmla="*/ 2147483647 w 8196"/>
                <a:gd name="T25" fmla="*/ 1617940313 h 1192"/>
                <a:gd name="T26" fmla="*/ 2147483647 w 8196"/>
                <a:gd name="T27" fmla="*/ 1456650313 h 1192"/>
                <a:gd name="T28" fmla="*/ 2147483647 w 8196"/>
                <a:gd name="T29" fmla="*/ 1260078125 h 1192"/>
                <a:gd name="T30" fmla="*/ 2147483647 w 8196"/>
                <a:gd name="T31" fmla="*/ 1023183438 h 1192"/>
                <a:gd name="T32" fmla="*/ 2147483647 w 8196"/>
                <a:gd name="T33" fmla="*/ 745966250 h 1192"/>
                <a:gd name="T34" fmla="*/ 2147483647 w 8196"/>
                <a:gd name="T35" fmla="*/ 604837500 h 1192"/>
                <a:gd name="T36" fmla="*/ 2147483647 w 8196"/>
                <a:gd name="T37" fmla="*/ 372983125 h 1192"/>
                <a:gd name="T38" fmla="*/ 2147483647 w 8196"/>
                <a:gd name="T39" fmla="*/ 206652813 h 1192"/>
                <a:gd name="T40" fmla="*/ 2147483647 w 8196"/>
                <a:gd name="T41" fmla="*/ 90725625 h 1192"/>
                <a:gd name="T42" fmla="*/ 2147483647 w 8196"/>
                <a:gd name="T43" fmla="*/ 25201563 h 1192"/>
                <a:gd name="T44" fmla="*/ 2147483647 w 8196"/>
                <a:gd name="T45" fmla="*/ 0 h 1192"/>
                <a:gd name="T46" fmla="*/ 2147483647 w 8196"/>
                <a:gd name="T47" fmla="*/ 10080625 h 1192"/>
                <a:gd name="T48" fmla="*/ 2147483647 w 8196"/>
                <a:gd name="T49" fmla="*/ 50403125 h 1192"/>
                <a:gd name="T50" fmla="*/ 1809063908 w 8196"/>
                <a:gd name="T51" fmla="*/ 110886875 h 1192"/>
                <a:gd name="T52" fmla="*/ 1339111161 w 8196"/>
                <a:gd name="T53" fmla="*/ 186491563 h 1192"/>
                <a:gd name="T54" fmla="*/ 944958629 w 8196"/>
                <a:gd name="T55" fmla="*/ 272176875 h 1192"/>
                <a:gd name="T56" fmla="*/ 626603132 w 8196"/>
                <a:gd name="T57" fmla="*/ 362902500 h 1192"/>
                <a:gd name="T58" fmla="*/ 373939989 w 8196"/>
                <a:gd name="T59" fmla="*/ 443547500 h 1192"/>
                <a:gd name="T60" fmla="*/ 121278436 w 8196"/>
                <a:gd name="T61" fmla="*/ 544353750 h 1192"/>
                <a:gd name="T62" fmla="*/ 0 w 8196"/>
                <a:gd name="T63" fmla="*/ 604837500 h 1192"/>
                <a:gd name="T64" fmla="*/ 2147483647 w 8196"/>
                <a:gd name="T65" fmla="*/ 2147483647 h 1192"/>
                <a:gd name="T66" fmla="*/ 2147483647 w 8196"/>
                <a:gd name="T67" fmla="*/ 2147483647 h 1192"/>
                <a:gd name="T68" fmla="*/ 2147483647 w 8196"/>
                <a:gd name="T69" fmla="*/ 1285279688 h 1192"/>
                <a:gd name="T70" fmla="*/ 2147483647 w 8196"/>
                <a:gd name="T71" fmla="*/ 12903200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B47D2D-3F7B-48E1-A78B-7A31AA9F5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0" r:id="rId2"/>
    <p:sldLayoutId id="2147483737" r:id="rId3"/>
    <p:sldLayoutId id="2147483731" r:id="rId4"/>
    <p:sldLayoutId id="2147483732" r:id="rId5"/>
    <p:sldLayoutId id="2147483733" r:id="rId6"/>
    <p:sldLayoutId id="2147483738" r:id="rId7"/>
    <p:sldLayoutId id="2147483739" r:id="rId8"/>
    <p:sldLayoutId id="2147483740" r:id="rId9"/>
    <p:sldLayoutId id="2147483734" r:id="rId10"/>
    <p:sldLayoutId id="2147483741" r:id="rId11"/>
    <p:sldLayoutId id="214748373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60400" y="-22225"/>
            <a:ext cx="7772400" cy="1470025"/>
          </a:xfrm>
        </p:spPr>
        <p:txBody>
          <a:bodyPr/>
          <a:lstStyle/>
          <a:p>
            <a:pPr eaLnBrk="1" hangingPunct="1"/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Міністерство освіти і науки України</a:t>
            </a:r>
            <a:b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радіотехніки, зв’язку та приладобудування</a:t>
            </a:r>
            <a:b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проектування комп’ютерної та телекомунікаційної апаратури</a:t>
            </a:r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057400"/>
            <a:ext cx="84582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400" b="1" u="sng" dirty="0" smtClean="0">
                <a:latin typeface="Times New Roman" pitchFamily="18" charset="0"/>
                <a:cs typeface="Times New Roman" pitchFamily="18" charset="0"/>
              </a:rPr>
              <a:t>Частотно-територіальне планування мобільних мереж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572000" y="4572000"/>
            <a:ext cx="421957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Виконав: </a:t>
            </a:r>
            <a:r>
              <a:rPr lang="uk-UA" sz="1400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студент </a:t>
            </a:r>
            <a:r>
              <a:rPr lang="uk-UA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2 курсу, групи ТК-14м напряму підготовки 6.050903 – </a:t>
            </a:r>
            <a:r>
              <a:rPr lang="uk-UA" sz="14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“Телекомунікації”</a:t>
            </a:r>
            <a:r>
              <a:rPr lang="uk-UA" sz="1400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endParaRPr lang="uk-UA" sz="1400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спеціальності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8.0509030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ехнології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та засоби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телекомунікацій”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Мондляк</a:t>
            </a:r>
            <a:r>
              <a:rPr lang="uk-UA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В. Є.</a:t>
            </a:r>
            <a:endParaRPr lang="uk-UA" sz="1400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pPr eaLnBrk="0" hangingPunct="0"/>
            <a:r>
              <a:rPr lang="ru-RU" sz="14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Керівник</a:t>
            </a:r>
            <a:r>
              <a:rPr lang="ru-RU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: к.т.н., </a:t>
            </a:r>
            <a:r>
              <a:rPr lang="ru-RU" sz="14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професор</a:t>
            </a:r>
            <a:r>
              <a:rPr lang="ru-RU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каф. ПКТА </a:t>
            </a:r>
            <a:r>
              <a:rPr lang="ru-RU" sz="14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Барась</a:t>
            </a:r>
            <a:r>
              <a:rPr lang="ru-RU" sz="14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С. Т. </a:t>
            </a:r>
            <a:endParaRPr lang="ru-RU" sz="1400" dirty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7" descr="F:\4 курс\2 Семестр\Моя бакалаврська дипломна робота\Моя бакалаврська\Рисунки\Карта траси Вінниця-Медвеже Вушко.jpg"/>
          <p:cNvPicPr>
            <a:picLocks noGr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04800"/>
            <a:ext cx="71627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514600" y="5867400"/>
            <a:ext cx="4495800" cy="533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Карта траси Вінниця – Медвеже Вушко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/>
          </p:nvPr>
        </p:nvPicPr>
        <p:blipFill>
          <a:blip r:embed="rId2"/>
          <a:srcRect l="18680" t="21611" r="18579" b="19631"/>
          <a:stretch>
            <a:fillRect/>
          </a:stretch>
        </p:blipFill>
        <p:spPr bwMode="auto">
          <a:xfrm>
            <a:off x="762000" y="381000"/>
            <a:ext cx="7696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514600" y="5867400"/>
            <a:ext cx="4495800" cy="533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Цифрова карта Вінницького району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/>
          <p:cNvPicPr>
            <a:picLocks noGrp="1"/>
          </p:cNvPicPr>
          <p:nvPr>
            <p:ph/>
          </p:nvPr>
        </p:nvPicPr>
        <p:blipFill>
          <a:blip r:embed="rId2"/>
          <a:srcRect l="1344" t="9767" r="1344" b="13412"/>
          <a:stretch>
            <a:fillRect/>
          </a:stretch>
        </p:blipFill>
        <p:spPr bwMode="auto">
          <a:xfrm>
            <a:off x="1219200" y="10668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3352800" y="5562600"/>
            <a:ext cx="2971800" cy="4572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Радіоканал від БС до МС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3657600" y="5715000"/>
            <a:ext cx="2438400" cy="457200"/>
          </a:xfrm>
          <a:prstGeom prst="rect">
            <a:avLst/>
          </a:prstGeom>
        </p:spPr>
        <p:txBody>
          <a:bodyPr rtlCol="0">
            <a:normAutofit fontScale="92500"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Дані по зоні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Френеля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7" name="Picture 1" descr="C:\Users\Vitaliy\Desktop\Френель.jpg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5325" y="981075"/>
            <a:ext cx="7753350" cy="44386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/>
          <p:cNvPicPr>
            <a:picLocks noGrp="1"/>
          </p:cNvPicPr>
          <p:nvPr>
            <p:ph/>
          </p:nvPr>
        </p:nvPicPr>
        <p:blipFill>
          <a:blip r:embed="rId2"/>
          <a:srcRect l="1961" t="7317" r="23529" b="2439"/>
          <a:stretch>
            <a:fillRect/>
          </a:stretch>
        </p:blipFill>
        <p:spPr bwMode="auto">
          <a:xfrm>
            <a:off x="4800600" y="1066800"/>
            <a:ext cx="365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 l="1961" t="7317" r="23529" b="2439"/>
          <a:stretch>
            <a:fillRect/>
          </a:stretch>
        </p:blipFill>
        <p:spPr bwMode="auto">
          <a:xfrm>
            <a:off x="762000" y="1066800"/>
            <a:ext cx="3657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2362200" y="5105400"/>
            <a:ext cx="4800600" cy="533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Діаграми направленості антен МС та БС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F:\4 курс\2 Семестр\Моя бакалаврська дипломна робота\Моя бакалаврська\Графіки\3.jpg"/>
          <p:cNvPicPr>
            <a:picLocks noChangeAspect="1" noChangeArrowheads="1"/>
          </p:cNvPicPr>
          <p:nvPr/>
        </p:nvPicPr>
        <p:blipFill>
          <a:blip r:embed="rId2"/>
          <a:srcRect t="6054"/>
          <a:stretch>
            <a:fillRect/>
          </a:stretch>
        </p:blipFill>
        <p:spPr bwMode="auto">
          <a:xfrm>
            <a:off x="4724400" y="381000"/>
            <a:ext cx="3590925" cy="2525631"/>
          </a:xfrm>
          <a:prstGeom prst="rect">
            <a:avLst/>
          </a:prstGeom>
          <a:noFill/>
        </p:spPr>
      </p:pic>
      <p:pic>
        <p:nvPicPr>
          <p:cNvPr id="29700" name="Picture 4" descr="F:\4 курс\2 Семестр\Моя бакалаврська дипломна робота\Моя бакалаврська\Графіки\1.jpg"/>
          <p:cNvPicPr>
            <a:picLocks noChangeAspect="1" noChangeArrowheads="1"/>
          </p:cNvPicPr>
          <p:nvPr/>
        </p:nvPicPr>
        <p:blipFill>
          <a:blip r:embed="rId3"/>
          <a:srcRect t="6054"/>
          <a:stretch>
            <a:fillRect/>
          </a:stretch>
        </p:blipFill>
        <p:spPr bwMode="auto">
          <a:xfrm>
            <a:off x="2743200" y="3505200"/>
            <a:ext cx="3590925" cy="2525631"/>
          </a:xfrm>
          <a:prstGeom prst="rect">
            <a:avLst/>
          </a:prstGeom>
          <a:noFill/>
        </p:spPr>
      </p:pic>
      <p:pic>
        <p:nvPicPr>
          <p:cNvPr id="29701" name="Picture 5" descr="F:\4 курс\2 Семестр\Моя бакалаврська дипломна робота\Моя бакалаврська\Графіки\2.jpg"/>
          <p:cNvPicPr>
            <a:picLocks noChangeAspect="1" noChangeArrowheads="1"/>
          </p:cNvPicPr>
          <p:nvPr/>
        </p:nvPicPr>
        <p:blipFill>
          <a:blip r:embed="rId4"/>
          <a:srcRect t="6054"/>
          <a:stretch>
            <a:fillRect/>
          </a:stretch>
        </p:blipFill>
        <p:spPr bwMode="auto">
          <a:xfrm>
            <a:off x="914400" y="381001"/>
            <a:ext cx="3590925" cy="2525631"/>
          </a:xfrm>
          <a:prstGeom prst="rect">
            <a:avLst/>
          </a:prstGeom>
          <a:noFill/>
        </p:spPr>
      </p:pic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914400" y="2819400"/>
            <a:ext cx="3499372" cy="56717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Залежність напруженості електромагнітного поля від відстані</a:t>
            </a:r>
            <a:endParaRPr kumimoji="0" lang="ru-RU" sz="14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4882628" y="2819399"/>
            <a:ext cx="3499372" cy="56717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Залежність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Френелівських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втрат від відстані</a:t>
            </a:r>
            <a:endParaRPr kumimoji="0" lang="ru-RU" sz="14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>
          <a:xfrm>
            <a:off x="2895600" y="5943600"/>
            <a:ext cx="3499372" cy="567177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Залежність затухання сигналу від відстані</a:t>
            </a:r>
            <a:endParaRPr kumimoji="0" lang="ru-RU" sz="14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990600" y="685800"/>
            <a:ext cx="7391400" cy="533401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73050" marR="0" lvl="0" indent="-27305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tabLst/>
              <a:defRPr/>
            </a:pPr>
            <a:r>
              <a:rPr kumimoji="0" lang="uk-UA" sz="200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Розрахунок затухання </a:t>
            </a:r>
            <a:r>
              <a:rPr kumimoji="0" lang="ru-RU" sz="20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сигналу на трас</a:t>
            </a:r>
            <a:r>
              <a:rPr kumimoji="0" lang="uk-UA" sz="20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і</a:t>
            </a:r>
            <a:r>
              <a:rPr kumimoji="0" lang="uk-UA" sz="20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за моделлю </a:t>
            </a:r>
            <a:r>
              <a:rPr kumimoji="0" lang="uk-UA" sz="2000" i="0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Окамури-Хати</a:t>
            </a:r>
            <a:endParaRPr kumimoji="0" lang="ru-RU" sz="20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914400" y="1524000"/>
          <a:ext cx="7766050" cy="2679700"/>
        </p:xfrm>
        <a:graphic>
          <a:graphicData uri="http://schemas.openxmlformats.org/presentationml/2006/ole">
            <p:oleObj spid="_x0000_s1025" name="Equation" r:id="rId3" imgW="6311880" imgH="2120760" progId="Equation.DSMT4">
              <p:embed/>
            </p:oleObj>
          </a:graphicData>
        </a:graphic>
      </p:graphicFrame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46" name="Object 22"/>
          <p:cNvGraphicFramePr>
            <a:graphicFrameLocks noChangeAspect="1"/>
          </p:cNvGraphicFramePr>
          <p:nvPr/>
        </p:nvGraphicFramePr>
        <p:xfrm>
          <a:off x="1676400" y="4648200"/>
          <a:ext cx="5468938" cy="685800"/>
        </p:xfrm>
        <a:graphic>
          <a:graphicData uri="http://schemas.openxmlformats.org/presentationml/2006/ole">
            <p:oleObj spid="_x0000_s1046" name="Equation" r:id="rId4" imgW="3949560" imgH="495000" progId="Equation.DSMT4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12420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</a:rPr>
              <a:t>ДЯКУЮ ЗА УВАГУ!</a:t>
            </a:r>
            <a:r>
              <a:rPr lang="uk-UA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1135</TotalTime>
  <Words>108</Words>
  <Application>Microsoft Office PowerPoint</Application>
  <PresentationFormat>Экран (4:3)</PresentationFormat>
  <Paragraphs>16</Paragraphs>
  <Slides>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Волна</vt:lpstr>
      <vt:lpstr>MathType 6.0 Equation</vt:lpstr>
      <vt:lpstr>Equation</vt:lpstr>
      <vt:lpstr>Міністерство освіти і науки України Вінницький національний технічний університет Факультет радіотехніки, зв’язку та приладобудування Кафедра проектування комп’ютерної та телекомунікаційної апаратури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ДЯКУЮ ЗА УВАГУ!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Vitalik</dc:creator>
  <cp:lastModifiedBy>Vitaliy</cp:lastModifiedBy>
  <cp:revision>79</cp:revision>
  <cp:lastPrinted>1601-01-01T00:00:00Z</cp:lastPrinted>
  <dcterms:created xsi:type="dcterms:W3CDTF">1601-01-01T00:00:00Z</dcterms:created>
  <dcterms:modified xsi:type="dcterms:W3CDTF">2015-11-16T21:49:57Z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