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768"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Lst>
  <p:notesMasterIdLst>
    <p:notesMasterId r:id="rId33"/>
  </p:notesMasterIdLst>
  <p:sldIdLst>
    <p:sldId id="291" r:id="rId11"/>
    <p:sldId id="280" r:id="rId12"/>
    <p:sldId id="278" r:id="rId13"/>
    <p:sldId id="290" r:id="rId14"/>
    <p:sldId id="264" r:id="rId15"/>
    <p:sldId id="265" r:id="rId16"/>
    <p:sldId id="281" r:id="rId17"/>
    <p:sldId id="283" r:id="rId18"/>
    <p:sldId id="256" r:id="rId19"/>
    <p:sldId id="273" r:id="rId20"/>
    <p:sldId id="277" r:id="rId21"/>
    <p:sldId id="274" r:id="rId22"/>
    <p:sldId id="260" r:id="rId23"/>
    <p:sldId id="261" r:id="rId24"/>
    <p:sldId id="263" r:id="rId25"/>
    <p:sldId id="262" r:id="rId26"/>
    <p:sldId id="275" r:id="rId27"/>
    <p:sldId id="286" r:id="rId28"/>
    <p:sldId id="285" r:id="rId29"/>
    <p:sldId id="284" r:id="rId30"/>
    <p:sldId id="289" r:id="rId31"/>
    <p:sldId id="288" r:id="rId32"/>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Calibri" pitchFamily="34" charset="0"/>
      <a:defRPr kern="1200">
        <a:solidFill>
          <a:schemeClr val="bg1"/>
        </a:solidFill>
        <a:latin typeface="Calibri" pitchFamily="34" charset="0"/>
        <a:ea typeface="MS Gothic" pitchFamily="49" charset="-128"/>
        <a:cs typeface="+mn-cs"/>
      </a:defRPr>
    </a:lvl1pPr>
    <a:lvl2pPr marL="457200" algn="l" defTabSz="449263" rtl="0" fontAlgn="base">
      <a:spcBef>
        <a:spcPct val="0"/>
      </a:spcBef>
      <a:spcAft>
        <a:spcPct val="0"/>
      </a:spcAft>
      <a:buClr>
        <a:srgbClr val="000000"/>
      </a:buClr>
      <a:buSzPct val="100000"/>
      <a:buFont typeface="Calibri" pitchFamily="34" charset="0"/>
      <a:defRPr kern="1200">
        <a:solidFill>
          <a:schemeClr val="bg1"/>
        </a:solidFill>
        <a:latin typeface="Calibri" pitchFamily="34" charset="0"/>
        <a:ea typeface="MS Gothic" pitchFamily="49" charset="-128"/>
        <a:cs typeface="+mn-cs"/>
      </a:defRPr>
    </a:lvl2pPr>
    <a:lvl3pPr marL="914400" algn="l" defTabSz="449263" rtl="0" fontAlgn="base">
      <a:spcBef>
        <a:spcPct val="0"/>
      </a:spcBef>
      <a:spcAft>
        <a:spcPct val="0"/>
      </a:spcAft>
      <a:buClr>
        <a:srgbClr val="000000"/>
      </a:buClr>
      <a:buSzPct val="100000"/>
      <a:buFont typeface="Calibri" pitchFamily="34" charset="0"/>
      <a:defRPr kern="1200">
        <a:solidFill>
          <a:schemeClr val="bg1"/>
        </a:solidFill>
        <a:latin typeface="Calibri" pitchFamily="34" charset="0"/>
        <a:ea typeface="MS Gothic" pitchFamily="49" charset="-128"/>
        <a:cs typeface="+mn-cs"/>
      </a:defRPr>
    </a:lvl3pPr>
    <a:lvl4pPr marL="1371600" algn="l" defTabSz="449263" rtl="0" fontAlgn="base">
      <a:spcBef>
        <a:spcPct val="0"/>
      </a:spcBef>
      <a:spcAft>
        <a:spcPct val="0"/>
      </a:spcAft>
      <a:buClr>
        <a:srgbClr val="000000"/>
      </a:buClr>
      <a:buSzPct val="100000"/>
      <a:buFont typeface="Calibri" pitchFamily="34" charset="0"/>
      <a:defRPr kern="1200">
        <a:solidFill>
          <a:schemeClr val="bg1"/>
        </a:solidFill>
        <a:latin typeface="Calibri" pitchFamily="34" charset="0"/>
        <a:ea typeface="MS Gothic" pitchFamily="49" charset="-128"/>
        <a:cs typeface="+mn-cs"/>
      </a:defRPr>
    </a:lvl4pPr>
    <a:lvl5pPr marL="1828800" algn="l" defTabSz="449263" rtl="0" fontAlgn="base">
      <a:spcBef>
        <a:spcPct val="0"/>
      </a:spcBef>
      <a:spcAft>
        <a:spcPct val="0"/>
      </a:spcAft>
      <a:buClr>
        <a:srgbClr val="000000"/>
      </a:buClr>
      <a:buSzPct val="100000"/>
      <a:buFont typeface="Calibri" pitchFamily="34" charset="0"/>
      <a:defRPr kern="1200">
        <a:solidFill>
          <a:schemeClr val="bg1"/>
        </a:solidFill>
        <a:latin typeface="Calibri" pitchFamily="34" charset="0"/>
        <a:ea typeface="MS Gothic" pitchFamily="49" charset="-128"/>
        <a:cs typeface="+mn-cs"/>
      </a:defRPr>
    </a:lvl5pPr>
    <a:lvl6pPr marL="2286000" algn="l" defTabSz="914400" rtl="0" eaLnBrk="1" latinLnBrk="0" hangingPunct="1">
      <a:defRPr kern="1200">
        <a:solidFill>
          <a:schemeClr val="bg1"/>
        </a:solidFill>
        <a:latin typeface="Calibri" pitchFamily="34" charset="0"/>
        <a:ea typeface="MS Gothic" pitchFamily="49" charset="-128"/>
        <a:cs typeface="+mn-cs"/>
      </a:defRPr>
    </a:lvl6pPr>
    <a:lvl7pPr marL="2743200" algn="l" defTabSz="914400" rtl="0" eaLnBrk="1" latinLnBrk="0" hangingPunct="1">
      <a:defRPr kern="1200">
        <a:solidFill>
          <a:schemeClr val="bg1"/>
        </a:solidFill>
        <a:latin typeface="Calibri" pitchFamily="34" charset="0"/>
        <a:ea typeface="MS Gothic" pitchFamily="49" charset="-128"/>
        <a:cs typeface="+mn-cs"/>
      </a:defRPr>
    </a:lvl7pPr>
    <a:lvl8pPr marL="3200400" algn="l" defTabSz="914400" rtl="0" eaLnBrk="1" latinLnBrk="0" hangingPunct="1">
      <a:defRPr kern="1200">
        <a:solidFill>
          <a:schemeClr val="bg1"/>
        </a:solidFill>
        <a:latin typeface="Calibri" pitchFamily="34" charset="0"/>
        <a:ea typeface="MS Gothic" pitchFamily="49" charset="-128"/>
        <a:cs typeface="+mn-cs"/>
      </a:defRPr>
    </a:lvl8pPr>
    <a:lvl9pPr marL="3657600" algn="l" defTabSz="914400" rtl="0" eaLnBrk="1" latinLnBrk="0" hangingPunct="1">
      <a:defRPr kern="1200">
        <a:solidFill>
          <a:schemeClr val="bg1"/>
        </a:solidFill>
        <a:latin typeface="Calibri" pitchFamily="34" charset="0"/>
        <a:ea typeface="MS Gothic" pitchFamily="49"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66"/>
    <a:srgbClr val="DDF3EA"/>
    <a:srgbClr val="A44B08"/>
    <a:srgbClr val="FFFF99"/>
    <a:srgbClr val="005250"/>
    <a:srgbClr val="000000"/>
    <a:srgbClr val="008080"/>
    <a:srgbClr val="C56903"/>
    <a:srgbClr val="C2590A"/>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4660"/>
  </p:normalViewPr>
  <p:slideViewPr>
    <p:cSldViewPr>
      <p:cViewPr varScale="1">
        <p:scale>
          <a:sx n="80" d="100"/>
          <a:sy n="80" d="100"/>
        </p:scale>
        <p:origin x="-1430" y="-8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11266"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11267" name="Text Box 3"/>
          <p:cNvSpPr txBox="1">
            <a:spLocks noChangeArrowheads="1"/>
          </p:cNvSpPr>
          <p:nvPr/>
        </p:nvSpPr>
        <p:spPr bwMode="auto">
          <a:xfrm>
            <a:off x="0" y="0"/>
            <a:ext cx="29718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11268" name="Rectangle 4"/>
          <p:cNvSpPr>
            <a:spLocks noGrp="1" noChangeArrowheads="1"/>
          </p:cNvSpPr>
          <p:nvPr>
            <p:ph type="dt"/>
          </p:nvPr>
        </p:nvSpPr>
        <p:spPr bwMode="auto">
          <a:xfrm>
            <a:off x="3884613" y="0"/>
            <a:ext cx="296862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SzPct val="45000"/>
              <a:buFont typeface="Wingdings" charset="2"/>
              <a:buNone/>
              <a:tabLst>
                <a:tab pos="723900" algn="l"/>
                <a:tab pos="1447800" algn="l"/>
                <a:tab pos="2171700" algn="l"/>
                <a:tab pos="2895600" algn="l"/>
              </a:tabLst>
              <a:defRPr sz="1200">
                <a:solidFill>
                  <a:srgbClr val="000000"/>
                </a:solidFill>
                <a:latin typeface="Times New Roman" pitchFamily="16" charset="0"/>
                <a:ea typeface="+mn-ea"/>
                <a:cs typeface="Lucida Sans Unicode" charset="0"/>
              </a:defRPr>
            </a:lvl1pPr>
          </a:lstStyle>
          <a:p>
            <a:pPr>
              <a:defRPr/>
            </a:pPr>
            <a:endParaRPr lang="en-GB"/>
          </a:p>
        </p:txBody>
      </p:sp>
      <p:sp>
        <p:nvSpPr>
          <p:cNvPr id="23558" name="Rectangle 5"/>
          <p:cNvSpPr>
            <a:spLocks noGrp="1" noRot="1" noChangeAspect="1" noChangeArrowheads="1"/>
          </p:cNvSpPr>
          <p:nvPr>
            <p:ph type="sldImg"/>
          </p:nvPr>
        </p:nvSpPr>
        <p:spPr bwMode="auto">
          <a:xfrm>
            <a:off x="1143000" y="685800"/>
            <a:ext cx="4568825" cy="3425825"/>
          </a:xfrm>
          <a:prstGeom prst="rect">
            <a:avLst/>
          </a:prstGeom>
          <a:noFill/>
          <a:ln w="126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70" name="Rectangle 6"/>
          <p:cNvSpPr>
            <a:spLocks noGrp="1" noChangeArrowheads="1"/>
          </p:cNvSpPr>
          <p:nvPr>
            <p:ph type="body"/>
          </p:nvPr>
        </p:nvSpPr>
        <p:spPr bwMode="auto">
          <a:xfrm>
            <a:off x="685800" y="4343400"/>
            <a:ext cx="5483225" cy="41116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ru-RU" noProof="0" smtClean="0"/>
          </a:p>
        </p:txBody>
      </p:sp>
      <p:sp>
        <p:nvSpPr>
          <p:cNvPr id="11271" name="Text Box 7"/>
          <p:cNvSpPr txBox="1">
            <a:spLocks noChangeArrowheads="1"/>
          </p:cNvSpPr>
          <p:nvPr/>
        </p:nvSpPr>
        <p:spPr bwMode="auto">
          <a:xfrm>
            <a:off x="0" y="8683625"/>
            <a:ext cx="29718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11272" name="Rectangle 8"/>
          <p:cNvSpPr>
            <a:spLocks noGrp="1" noChangeArrowheads="1"/>
          </p:cNvSpPr>
          <p:nvPr>
            <p:ph type="sldNum"/>
          </p:nvPr>
        </p:nvSpPr>
        <p:spPr bwMode="auto">
          <a:xfrm>
            <a:off x="3884613" y="8685213"/>
            <a:ext cx="2968625" cy="45402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SzPct val="45000"/>
              <a:buFont typeface="Wingdings" charset="2"/>
              <a:buNone/>
              <a:tabLst>
                <a:tab pos="723900" algn="l"/>
                <a:tab pos="1447800" algn="l"/>
                <a:tab pos="2171700" algn="l"/>
                <a:tab pos="2895600" algn="l"/>
              </a:tabLst>
              <a:defRPr sz="1200">
                <a:solidFill>
                  <a:srgbClr val="000000"/>
                </a:solidFill>
                <a:latin typeface="Times New Roman" pitchFamily="16" charset="0"/>
                <a:ea typeface="+mn-ea"/>
                <a:cs typeface="Lucida Sans Unicode" charset="0"/>
              </a:defRPr>
            </a:lvl1pPr>
          </a:lstStyle>
          <a:p>
            <a:pPr>
              <a:defRPr/>
            </a:pPr>
            <a:fld id="{CE9673BC-8080-41A5-AA72-52534315F2B4}" type="slidenum">
              <a:rPr lang="en-GB"/>
              <a:pPr>
                <a:defRPr/>
              </a:pPr>
              <a:t>‹#›</a:t>
            </a:fld>
            <a:endParaRPr lang="en-GB"/>
          </a:p>
        </p:txBody>
      </p:sp>
    </p:spTree>
    <p:extLst>
      <p:ext uri="{BB962C8B-B14F-4D97-AF65-F5344CB8AC3E}">
        <p14:creationId xmlns:p14="http://schemas.microsoft.com/office/powerpoint/2010/main" val="2510808874"/>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538" y="2130425"/>
            <a:ext cx="7715304"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785918"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sldNum" idx="10"/>
          </p:nvPr>
        </p:nvSpPr>
        <p:spPr>
          <a:ln/>
        </p:spPr>
        <p:txBody>
          <a:bodyPr/>
          <a:lstStyle>
            <a:lvl1pPr>
              <a:defRPr/>
            </a:lvl1pPr>
          </a:lstStyle>
          <a:p>
            <a:pPr>
              <a:defRPr/>
            </a:pPr>
            <a:fld id="{C4874C4B-798B-404B-B0F8-7AC211D36EB6}" type="slidenum">
              <a:rPr lang="en-GB"/>
              <a:pPr>
                <a:defRPr/>
              </a:pPr>
              <a:t>‹#›</a:t>
            </a:fld>
            <a:endParaRPr lang="en-GB"/>
          </a:p>
        </p:txBody>
      </p:sp>
    </p:spTree>
    <p:extLst>
      <p:ext uri="{BB962C8B-B14F-4D97-AF65-F5344CB8AC3E}">
        <p14:creationId xmlns:p14="http://schemas.microsoft.com/office/powerpoint/2010/main" val="7661142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sldNum" idx="10"/>
          </p:nvPr>
        </p:nvSpPr>
        <p:spPr>
          <a:ln/>
        </p:spPr>
        <p:txBody>
          <a:bodyPr/>
          <a:lstStyle>
            <a:lvl1pPr>
              <a:defRPr/>
            </a:lvl1pPr>
          </a:lstStyle>
          <a:p>
            <a:pPr>
              <a:defRPr/>
            </a:pPr>
            <a:fld id="{3CB8EAD5-2D07-4510-A045-FAC55A899CBC}" type="slidenum">
              <a:rPr lang="en-GB"/>
              <a:pPr>
                <a:defRPr/>
              </a:pPr>
              <a:t>‹#›</a:t>
            </a:fld>
            <a:endParaRPr lang="en-GB"/>
          </a:p>
        </p:txBody>
      </p:sp>
    </p:spTree>
    <p:extLst>
      <p:ext uri="{BB962C8B-B14F-4D97-AF65-F5344CB8AC3E}">
        <p14:creationId xmlns:p14="http://schemas.microsoft.com/office/powerpoint/2010/main" val="38365199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DDE796D0-9EE4-469E-9F62-0E3099438D18}" type="slidenum">
              <a:rPr lang="en-GB"/>
              <a:pPr>
                <a:defRPr/>
              </a:pPr>
              <a:t>‹#›</a:t>
            </a:fld>
            <a:endParaRPr lang="en-GB"/>
          </a:p>
        </p:txBody>
      </p:sp>
    </p:spTree>
    <p:extLst>
      <p:ext uri="{BB962C8B-B14F-4D97-AF65-F5344CB8AC3E}">
        <p14:creationId xmlns:p14="http://schemas.microsoft.com/office/powerpoint/2010/main" val="3628104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AEC4E895-933E-4577-9F58-FCB49A776C29}" type="slidenum">
              <a:rPr lang="en-GB"/>
              <a:pPr>
                <a:defRPr/>
              </a:pPr>
              <a:t>‹#›</a:t>
            </a:fld>
            <a:endParaRPr lang="en-GB"/>
          </a:p>
        </p:txBody>
      </p:sp>
    </p:spTree>
    <p:extLst>
      <p:ext uri="{BB962C8B-B14F-4D97-AF65-F5344CB8AC3E}">
        <p14:creationId xmlns:p14="http://schemas.microsoft.com/office/powerpoint/2010/main" val="17677882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F57BD917-4AF8-4951-8345-DF0BE9EE07C0}" type="slidenum">
              <a:rPr lang="en-GB"/>
              <a:pPr>
                <a:defRPr/>
              </a:pPr>
              <a:t>‹#›</a:t>
            </a:fld>
            <a:endParaRPr lang="en-GB"/>
          </a:p>
        </p:txBody>
      </p:sp>
    </p:spTree>
    <p:extLst>
      <p:ext uri="{BB962C8B-B14F-4D97-AF65-F5344CB8AC3E}">
        <p14:creationId xmlns:p14="http://schemas.microsoft.com/office/powerpoint/2010/main" val="29557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0A55D2F0-45AF-4742-B1A6-F74757DD5E2A}" type="slidenum">
              <a:rPr lang="en-GB"/>
              <a:pPr>
                <a:defRPr/>
              </a:pPr>
              <a:t>‹#›</a:t>
            </a:fld>
            <a:endParaRPr lang="en-GB"/>
          </a:p>
        </p:txBody>
      </p:sp>
    </p:spTree>
    <p:extLst>
      <p:ext uri="{BB962C8B-B14F-4D97-AF65-F5344CB8AC3E}">
        <p14:creationId xmlns:p14="http://schemas.microsoft.com/office/powerpoint/2010/main" val="31937478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C99485A2-6CA0-4C24-A75B-E2C60A0A6C16}" type="slidenum">
              <a:rPr lang="en-GB"/>
              <a:pPr>
                <a:defRPr/>
              </a:pPr>
              <a:t>‹#›</a:t>
            </a:fld>
            <a:endParaRPr lang="en-GB"/>
          </a:p>
        </p:txBody>
      </p:sp>
    </p:spTree>
    <p:extLst>
      <p:ext uri="{BB962C8B-B14F-4D97-AF65-F5344CB8AC3E}">
        <p14:creationId xmlns:p14="http://schemas.microsoft.com/office/powerpoint/2010/main" val="17173320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52536E89-4147-413C-8116-1A7DF51DDE66}" type="slidenum">
              <a:rPr lang="en-GB"/>
              <a:pPr>
                <a:defRPr/>
              </a:pPr>
              <a:t>‹#›</a:t>
            </a:fld>
            <a:endParaRPr lang="en-GB"/>
          </a:p>
        </p:txBody>
      </p:sp>
    </p:spTree>
    <p:extLst>
      <p:ext uri="{BB962C8B-B14F-4D97-AF65-F5344CB8AC3E}">
        <p14:creationId xmlns:p14="http://schemas.microsoft.com/office/powerpoint/2010/main" val="1455636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4942AA9A-315C-4960-9C40-86F433B46B65}" type="slidenum">
              <a:rPr lang="en-GB"/>
              <a:pPr>
                <a:defRPr/>
              </a:pPr>
              <a:t>‹#›</a:t>
            </a:fld>
            <a:endParaRPr lang="en-GB"/>
          </a:p>
        </p:txBody>
      </p:sp>
    </p:spTree>
    <p:extLst>
      <p:ext uri="{BB962C8B-B14F-4D97-AF65-F5344CB8AC3E}">
        <p14:creationId xmlns:p14="http://schemas.microsoft.com/office/powerpoint/2010/main" val="15878667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205EA31B-BEC4-46BE-B3FF-BD73E4141B59}" type="slidenum">
              <a:rPr lang="en-GB"/>
              <a:pPr>
                <a:defRPr/>
              </a:pPr>
              <a:t>‹#›</a:t>
            </a:fld>
            <a:endParaRPr lang="en-GB"/>
          </a:p>
        </p:txBody>
      </p:sp>
    </p:spTree>
    <p:extLst>
      <p:ext uri="{BB962C8B-B14F-4D97-AF65-F5344CB8AC3E}">
        <p14:creationId xmlns:p14="http://schemas.microsoft.com/office/powerpoint/2010/main" val="13058339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7D236895-2AF6-4E6E-BC4A-B2F00FF56F02}" type="slidenum">
              <a:rPr lang="en-GB"/>
              <a:pPr>
                <a:defRPr/>
              </a:pPr>
              <a:t>‹#›</a:t>
            </a:fld>
            <a:endParaRPr lang="en-GB"/>
          </a:p>
        </p:txBody>
      </p:sp>
    </p:spTree>
    <p:extLst>
      <p:ext uri="{BB962C8B-B14F-4D97-AF65-F5344CB8AC3E}">
        <p14:creationId xmlns:p14="http://schemas.microsoft.com/office/powerpoint/2010/main" val="25995382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74CA4C1E-D471-42E7-820C-A6CCC91A99C9}" type="slidenum">
              <a:rPr lang="en-GB"/>
              <a:pPr>
                <a:defRPr/>
              </a:pPr>
              <a:t>‹#›</a:t>
            </a:fld>
            <a:endParaRPr lang="en-GB"/>
          </a:p>
        </p:txBody>
      </p:sp>
    </p:spTree>
    <p:extLst>
      <p:ext uri="{BB962C8B-B14F-4D97-AF65-F5344CB8AC3E}">
        <p14:creationId xmlns:p14="http://schemas.microsoft.com/office/powerpoint/2010/main" val="5050713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sldNum" idx="10"/>
          </p:nvPr>
        </p:nvSpPr>
        <p:spPr>
          <a:ln/>
        </p:spPr>
        <p:txBody>
          <a:bodyPr/>
          <a:lstStyle>
            <a:lvl1pPr>
              <a:defRPr/>
            </a:lvl1pPr>
          </a:lstStyle>
          <a:p>
            <a:pPr>
              <a:defRPr/>
            </a:pPr>
            <a:fld id="{06766482-497C-426A-99EB-408CEBD88D94}" type="slidenum">
              <a:rPr lang="en-GB"/>
              <a:pPr>
                <a:defRPr/>
              </a:pPr>
              <a:t>‹#›</a:t>
            </a:fld>
            <a:endParaRPr lang="en-GB"/>
          </a:p>
        </p:txBody>
      </p:sp>
    </p:spTree>
    <p:extLst>
      <p:ext uri="{BB962C8B-B14F-4D97-AF65-F5344CB8AC3E}">
        <p14:creationId xmlns:p14="http://schemas.microsoft.com/office/powerpoint/2010/main" val="23430411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9A6710BB-76ED-4BD5-B114-DDDDC827EADF}" type="slidenum">
              <a:rPr lang="en-GB"/>
              <a:pPr>
                <a:defRPr/>
              </a:pPr>
              <a:t>‹#›</a:t>
            </a:fld>
            <a:endParaRPr lang="en-GB"/>
          </a:p>
        </p:txBody>
      </p:sp>
    </p:spTree>
    <p:extLst>
      <p:ext uri="{BB962C8B-B14F-4D97-AF65-F5344CB8AC3E}">
        <p14:creationId xmlns:p14="http://schemas.microsoft.com/office/powerpoint/2010/main" val="15347118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0815F8C-378E-4E64-A5F8-9DEDC6628D51}" type="datetimeFigureOut">
              <a:rPr lang="ru-RU"/>
              <a:pPr>
                <a:defRPr/>
              </a:pPr>
              <a:t>13.03.2020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FF40745-6A41-4C17-94CE-8E20AAC68630}" type="slidenum">
              <a:rPr lang="ru-RU"/>
              <a:pPr>
                <a:defRPr/>
              </a:pPr>
              <a:t>‹#›</a:t>
            </a:fld>
            <a:endParaRPr lang="ru-RU"/>
          </a:p>
        </p:txBody>
      </p:sp>
    </p:spTree>
    <p:extLst>
      <p:ext uri="{BB962C8B-B14F-4D97-AF65-F5344CB8AC3E}">
        <p14:creationId xmlns:p14="http://schemas.microsoft.com/office/powerpoint/2010/main" val="17617420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09E154C-B30B-47A2-AAF3-F66956B671F5}" type="datetimeFigureOut">
              <a:rPr lang="ru-RU"/>
              <a:pPr>
                <a:defRPr/>
              </a:pPr>
              <a:t>13.03.2020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618DA4B-39B7-4A1A-8E7B-9BFA8B744470}" type="slidenum">
              <a:rPr lang="ru-RU"/>
              <a:pPr>
                <a:defRPr/>
              </a:pPr>
              <a:t>‹#›</a:t>
            </a:fld>
            <a:endParaRPr lang="ru-RU"/>
          </a:p>
        </p:txBody>
      </p:sp>
    </p:spTree>
    <p:extLst>
      <p:ext uri="{BB962C8B-B14F-4D97-AF65-F5344CB8AC3E}">
        <p14:creationId xmlns:p14="http://schemas.microsoft.com/office/powerpoint/2010/main" val="3986301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04532A7-41AF-4B4F-A59B-DA81F11D378E}" type="datetimeFigureOut">
              <a:rPr lang="ru-RU"/>
              <a:pPr>
                <a:defRPr/>
              </a:pPr>
              <a:t>13.03.2020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5A8AAA7-3770-4F2D-8D3B-784EF45FD931}" type="slidenum">
              <a:rPr lang="ru-RU"/>
              <a:pPr>
                <a:defRPr/>
              </a:pPr>
              <a:t>‹#›</a:t>
            </a:fld>
            <a:endParaRPr lang="ru-RU"/>
          </a:p>
        </p:txBody>
      </p:sp>
    </p:spTree>
    <p:extLst>
      <p:ext uri="{BB962C8B-B14F-4D97-AF65-F5344CB8AC3E}">
        <p14:creationId xmlns:p14="http://schemas.microsoft.com/office/powerpoint/2010/main" val="1196421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A066DA2-F861-4A01-91F2-00FBDBA1A0F3}" type="datetimeFigureOut">
              <a:rPr lang="ru-RU"/>
              <a:pPr>
                <a:defRPr/>
              </a:pPr>
              <a:t>13.03.2020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97993A3-7CAB-4A94-92C1-E1D4E24370EC}" type="slidenum">
              <a:rPr lang="ru-RU"/>
              <a:pPr>
                <a:defRPr/>
              </a:pPr>
              <a:t>‹#›</a:t>
            </a:fld>
            <a:endParaRPr lang="ru-RU"/>
          </a:p>
        </p:txBody>
      </p:sp>
    </p:spTree>
    <p:extLst>
      <p:ext uri="{BB962C8B-B14F-4D97-AF65-F5344CB8AC3E}">
        <p14:creationId xmlns:p14="http://schemas.microsoft.com/office/powerpoint/2010/main" val="13110529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A8603A8-EEEF-482D-8D58-EC78C720ECF7}" type="datetimeFigureOut">
              <a:rPr lang="ru-RU"/>
              <a:pPr>
                <a:defRPr/>
              </a:pPr>
              <a:t>13.03.2020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7A39C93-8AD3-4590-B77B-F09437CADEAF}" type="slidenum">
              <a:rPr lang="ru-RU"/>
              <a:pPr>
                <a:defRPr/>
              </a:pPr>
              <a:t>‹#›</a:t>
            </a:fld>
            <a:endParaRPr lang="ru-RU"/>
          </a:p>
        </p:txBody>
      </p:sp>
    </p:spTree>
    <p:extLst>
      <p:ext uri="{BB962C8B-B14F-4D97-AF65-F5344CB8AC3E}">
        <p14:creationId xmlns:p14="http://schemas.microsoft.com/office/powerpoint/2010/main" val="25047407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A70E7ECF-E3FB-4452-AEA7-6E3834B8B34C}" type="datetimeFigureOut">
              <a:rPr lang="ru-RU"/>
              <a:pPr>
                <a:defRPr/>
              </a:pPr>
              <a:t>13.03.2020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ADE14D7-6998-460C-ADCD-8F07747D92CD}" type="slidenum">
              <a:rPr lang="ru-RU"/>
              <a:pPr>
                <a:defRPr/>
              </a:pPr>
              <a:t>‹#›</a:t>
            </a:fld>
            <a:endParaRPr lang="ru-RU"/>
          </a:p>
        </p:txBody>
      </p:sp>
    </p:spTree>
    <p:extLst>
      <p:ext uri="{BB962C8B-B14F-4D97-AF65-F5344CB8AC3E}">
        <p14:creationId xmlns:p14="http://schemas.microsoft.com/office/powerpoint/2010/main" val="21375432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27549A4-A847-4431-86BA-F899C6CB37DF}" type="datetimeFigureOut">
              <a:rPr lang="ru-RU"/>
              <a:pPr>
                <a:defRPr/>
              </a:pPr>
              <a:t>13.03.2020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0AEC7AF-967F-4E35-AD06-ACF5FC8C40E0}" type="slidenum">
              <a:rPr lang="ru-RU"/>
              <a:pPr>
                <a:defRPr/>
              </a:pPr>
              <a:t>‹#›</a:t>
            </a:fld>
            <a:endParaRPr lang="ru-RU"/>
          </a:p>
        </p:txBody>
      </p:sp>
    </p:spTree>
    <p:extLst>
      <p:ext uri="{BB962C8B-B14F-4D97-AF65-F5344CB8AC3E}">
        <p14:creationId xmlns:p14="http://schemas.microsoft.com/office/powerpoint/2010/main" val="8015100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864A8F5-10F6-4357-8C80-03E080305FB8}" type="datetimeFigureOut">
              <a:rPr lang="ru-RU"/>
              <a:pPr>
                <a:defRPr/>
              </a:pPr>
              <a:t>13.03.2020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4D44743-175C-46CE-B30E-3C896E2112E5}" type="slidenum">
              <a:rPr lang="ru-RU"/>
              <a:pPr>
                <a:defRPr/>
              </a:pPr>
              <a:t>‹#›</a:t>
            </a:fld>
            <a:endParaRPr lang="ru-RU"/>
          </a:p>
        </p:txBody>
      </p:sp>
    </p:spTree>
    <p:extLst>
      <p:ext uri="{BB962C8B-B14F-4D97-AF65-F5344CB8AC3E}">
        <p14:creationId xmlns:p14="http://schemas.microsoft.com/office/powerpoint/2010/main" val="34202832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931853"/>
            <a:ext cx="7643866" cy="1139825"/>
          </a:xfrm>
        </p:spPr>
        <p:txBody>
          <a:bodyPr/>
          <a:lstStyle/>
          <a:p>
            <a:r>
              <a:rPr lang="ru-RU" smtClean="0"/>
              <a:t>Образец заголовка</a:t>
            </a:r>
            <a:endParaRPr lang="ru-RU"/>
          </a:p>
        </p:txBody>
      </p:sp>
      <p:sp>
        <p:nvSpPr>
          <p:cNvPr id="3" name="Содержимое 2"/>
          <p:cNvSpPr>
            <a:spLocks noGrp="1"/>
          </p:cNvSpPr>
          <p:nvPr>
            <p:ph idx="1"/>
          </p:nvPr>
        </p:nvSpPr>
        <p:spPr>
          <a:xfrm>
            <a:off x="1071538" y="2214554"/>
            <a:ext cx="7643866" cy="407196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sldNum" idx="10"/>
          </p:nvPr>
        </p:nvSpPr>
        <p:spPr>
          <a:ln/>
        </p:spPr>
        <p:txBody>
          <a:bodyPr/>
          <a:lstStyle>
            <a:lvl1pPr>
              <a:defRPr/>
            </a:lvl1pPr>
          </a:lstStyle>
          <a:p>
            <a:pPr>
              <a:defRPr/>
            </a:pPr>
            <a:fld id="{7EAFDC45-ACC6-43FB-912E-3FE909425E09}" type="slidenum">
              <a:rPr lang="en-GB"/>
              <a:pPr>
                <a:defRPr/>
              </a:pPr>
              <a:t>‹#›</a:t>
            </a:fld>
            <a:endParaRPr lang="en-GB"/>
          </a:p>
        </p:txBody>
      </p:sp>
    </p:spTree>
    <p:extLst>
      <p:ext uri="{BB962C8B-B14F-4D97-AF65-F5344CB8AC3E}">
        <p14:creationId xmlns:p14="http://schemas.microsoft.com/office/powerpoint/2010/main" val="33190128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B6F4726-7478-4F68-A1EE-DB3A6D6BC7E6}" type="datetimeFigureOut">
              <a:rPr lang="ru-RU"/>
              <a:pPr>
                <a:defRPr/>
              </a:pPr>
              <a:t>13.03.2020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06CB18-792F-4425-9BB9-E8ACAF2EB8CC}" type="slidenum">
              <a:rPr lang="ru-RU"/>
              <a:pPr>
                <a:defRPr/>
              </a:pPr>
              <a:t>‹#›</a:t>
            </a:fld>
            <a:endParaRPr lang="ru-RU"/>
          </a:p>
        </p:txBody>
      </p:sp>
    </p:spTree>
    <p:extLst>
      <p:ext uri="{BB962C8B-B14F-4D97-AF65-F5344CB8AC3E}">
        <p14:creationId xmlns:p14="http://schemas.microsoft.com/office/powerpoint/2010/main" val="1540603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9C5132F-D32B-44CC-9FDE-0F3817B0FF36}" type="datetimeFigureOut">
              <a:rPr lang="ru-RU"/>
              <a:pPr>
                <a:defRPr/>
              </a:pPr>
              <a:t>13.03.2020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B2FC42D-F11D-41AD-82BC-99BDD14E926D}" type="slidenum">
              <a:rPr lang="ru-RU"/>
              <a:pPr>
                <a:defRPr/>
              </a:pPr>
              <a:t>‹#›</a:t>
            </a:fld>
            <a:endParaRPr lang="ru-RU"/>
          </a:p>
        </p:txBody>
      </p:sp>
    </p:spTree>
    <p:extLst>
      <p:ext uri="{BB962C8B-B14F-4D97-AF65-F5344CB8AC3E}">
        <p14:creationId xmlns:p14="http://schemas.microsoft.com/office/powerpoint/2010/main" val="24065788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5B4B0F-84D7-467A-A34B-B31488CA8A3D}" type="datetimeFigureOut">
              <a:rPr lang="ru-RU"/>
              <a:pPr>
                <a:defRPr/>
              </a:pPr>
              <a:t>13.03.2020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F01634D-FC03-4C89-9E70-A3C10309B502}" type="slidenum">
              <a:rPr lang="ru-RU"/>
              <a:pPr>
                <a:defRPr/>
              </a:pPr>
              <a:t>‹#›</a:t>
            </a:fld>
            <a:endParaRPr lang="ru-RU"/>
          </a:p>
        </p:txBody>
      </p:sp>
    </p:spTree>
    <p:extLst>
      <p:ext uri="{BB962C8B-B14F-4D97-AF65-F5344CB8AC3E}">
        <p14:creationId xmlns:p14="http://schemas.microsoft.com/office/powerpoint/2010/main" val="18306471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25DD571F-502E-4509-A8D5-BCEF7E16E46E}" type="slidenum">
              <a:rPr lang="en-GB"/>
              <a:pPr>
                <a:defRPr/>
              </a:pPr>
              <a:t>‹#›</a:t>
            </a:fld>
            <a:endParaRPr lang="en-GB"/>
          </a:p>
        </p:txBody>
      </p:sp>
    </p:spTree>
    <p:extLst>
      <p:ext uri="{BB962C8B-B14F-4D97-AF65-F5344CB8AC3E}">
        <p14:creationId xmlns:p14="http://schemas.microsoft.com/office/powerpoint/2010/main" val="36427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7EDB5219-843F-4433-A20A-825B34349C87}" type="slidenum">
              <a:rPr lang="en-GB"/>
              <a:pPr>
                <a:defRPr/>
              </a:pPr>
              <a:t>‹#›</a:t>
            </a:fld>
            <a:endParaRPr lang="en-GB"/>
          </a:p>
        </p:txBody>
      </p:sp>
    </p:spTree>
    <p:extLst>
      <p:ext uri="{BB962C8B-B14F-4D97-AF65-F5344CB8AC3E}">
        <p14:creationId xmlns:p14="http://schemas.microsoft.com/office/powerpoint/2010/main" val="5053225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85FE4F35-90B1-4679-904A-9D47F4E516AC}" type="slidenum">
              <a:rPr lang="en-GB"/>
              <a:pPr>
                <a:defRPr/>
              </a:pPr>
              <a:t>‹#›</a:t>
            </a:fld>
            <a:endParaRPr lang="en-GB"/>
          </a:p>
        </p:txBody>
      </p:sp>
    </p:spTree>
    <p:extLst>
      <p:ext uri="{BB962C8B-B14F-4D97-AF65-F5344CB8AC3E}">
        <p14:creationId xmlns:p14="http://schemas.microsoft.com/office/powerpoint/2010/main" val="32839504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A01D47B7-0E4B-479A-A8AC-6520495C356D}" type="slidenum">
              <a:rPr lang="en-GB"/>
              <a:pPr>
                <a:defRPr/>
              </a:pPr>
              <a:t>‹#›</a:t>
            </a:fld>
            <a:endParaRPr lang="en-GB"/>
          </a:p>
        </p:txBody>
      </p:sp>
    </p:spTree>
    <p:extLst>
      <p:ext uri="{BB962C8B-B14F-4D97-AF65-F5344CB8AC3E}">
        <p14:creationId xmlns:p14="http://schemas.microsoft.com/office/powerpoint/2010/main" val="9865874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ACB47F99-4D03-401B-9003-37D2BDBE339B}" type="slidenum">
              <a:rPr lang="en-GB"/>
              <a:pPr>
                <a:defRPr/>
              </a:pPr>
              <a:t>‹#›</a:t>
            </a:fld>
            <a:endParaRPr lang="en-GB"/>
          </a:p>
        </p:txBody>
      </p:sp>
    </p:spTree>
    <p:extLst>
      <p:ext uri="{BB962C8B-B14F-4D97-AF65-F5344CB8AC3E}">
        <p14:creationId xmlns:p14="http://schemas.microsoft.com/office/powerpoint/2010/main" val="39464683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49EA27A6-C89A-404D-B14C-FCFFF92FA834}" type="slidenum">
              <a:rPr lang="en-GB"/>
              <a:pPr>
                <a:defRPr/>
              </a:pPr>
              <a:t>‹#›</a:t>
            </a:fld>
            <a:endParaRPr lang="en-GB"/>
          </a:p>
        </p:txBody>
      </p:sp>
    </p:spTree>
    <p:extLst>
      <p:ext uri="{BB962C8B-B14F-4D97-AF65-F5344CB8AC3E}">
        <p14:creationId xmlns:p14="http://schemas.microsoft.com/office/powerpoint/2010/main" val="6990505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FEA32DAD-49AC-4E0E-AA70-B8CBA0007A31}" type="slidenum">
              <a:rPr lang="en-GB"/>
              <a:pPr>
                <a:defRPr/>
              </a:pPr>
              <a:t>‹#›</a:t>
            </a:fld>
            <a:endParaRPr lang="en-GB"/>
          </a:p>
        </p:txBody>
      </p:sp>
    </p:spTree>
    <p:extLst>
      <p:ext uri="{BB962C8B-B14F-4D97-AF65-F5344CB8AC3E}">
        <p14:creationId xmlns:p14="http://schemas.microsoft.com/office/powerpoint/2010/main" val="1657632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1" y="4406900"/>
            <a:ext cx="720886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1285851" y="2571744"/>
            <a:ext cx="720886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sldNum" idx="10"/>
          </p:nvPr>
        </p:nvSpPr>
        <p:spPr>
          <a:ln/>
        </p:spPr>
        <p:txBody>
          <a:bodyPr/>
          <a:lstStyle>
            <a:lvl1pPr>
              <a:defRPr/>
            </a:lvl1pPr>
          </a:lstStyle>
          <a:p>
            <a:pPr>
              <a:defRPr/>
            </a:pPr>
            <a:fld id="{8C59F735-C847-40FF-BDFA-D6D8BFC53F42}" type="slidenum">
              <a:rPr lang="en-GB"/>
              <a:pPr>
                <a:defRPr/>
              </a:pPr>
              <a:t>‹#›</a:t>
            </a:fld>
            <a:endParaRPr lang="en-GB"/>
          </a:p>
        </p:txBody>
      </p:sp>
    </p:spTree>
    <p:extLst>
      <p:ext uri="{BB962C8B-B14F-4D97-AF65-F5344CB8AC3E}">
        <p14:creationId xmlns:p14="http://schemas.microsoft.com/office/powerpoint/2010/main" val="928243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303E6335-C968-4FD0-9B95-A18002B709AD}" type="slidenum">
              <a:rPr lang="en-GB"/>
              <a:pPr>
                <a:defRPr/>
              </a:pPr>
              <a:t>‹#›</a:t>
            </a:fld>
            <a:endParaRPr lang="en-GB"/>
          </a:p>
        </p:txBody>
      </p:sp>
    </p:spTree>
    <p:extLst>
      <p:ext uri="{BB962C8B-B14F-4D97-AF65-F5344CB8AC3E}">
        <p14:creationId xmlns:p14="http://schemas.microsoft.com/office/powerpoint/2010/main" val="41208931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0563EFC3-8794-4D15-BB95-39537CC9853A}" type="slidenum">
              <a:rPr lang="en-GB"/>
              <a:pPr>
                <a:defRPr/>
              </a:pPr>
              <a:t>‹#›</a:t>
            </a:fld>
            <a:endParaRPr lang="en-GB"/>
          </a:p>
        </p:txBody>
      </p:sp>
    </p:spTree>
    <p:extLst>
      <p:ext uri="{BB962C8B-B14F-4D97-AF65-F5344CB8AC3E}">
        <p14:creationId xmlns:p14="http://schemas.microsoft.com/office/powerpoint/2010/main" val="3888533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BBE693EF-E3FB-43D5-A4B2-8466C9506E95}" type="slidenum">
              <a:rPr lang="en-GB"/>
              <a:pPr>
                <a:defRPr/>
              </a:pPr>
              <a:t>‹#›</a:t>
            </a:fld>
            <a:endParaRPr lang="en-GB"/>
          </a:p>
        </p:txBody>
      </p:sp>
    </p:spTree>
    <p:extLst>
      <p:ext uri="{BB962C8B-B14F-4D97-AF65-F5344CB8AC3E}">
        <p14:creationId xmlns:p14="http://schemas.microsoft.com/office/powerpoint/2010/main" val="29713930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47821B0A-2640-4EDF-BF4C-DAE2AF2244F1}" type="slidenum">
              <a:rPr lang="en-GB"/>
              <a:pPr>
                <a:defRPr/>
              </a:pPr>
              <a:t>‹#›</a:t>
            </a:fld>
            <a:endParaRPr lang="en-GB"/>
          </a:p>
        </p:txBody>
      </p:sp>
    </p:spTree>
    <p:extLst>
      <p:ext uri="{BB962C8B-B14F-4D97-AF65-F5344CB8AC3E}">
        <p14:creationId xmlns:p14="http://schemas.microsoft.com/office/powerpoint/2010/main" val="30463585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7C807DA6-1965-4C87-B2EC-B5B0FEDA9A13}" type="slidenum">
              <a:rPr lang="en-GB"/>
              <a:pPr>
                <a:defRPr/>
              </a:pPr>
              <a:t>‹#›</a:t>
            </a:fld>
            <a:endParaRPr lang="en-GB"/>
          </a:p>
        </p:txBody>
      </p:sp>
    </p:spTree>
    <p:extLst>
      <p:ext uri="{BB962C8B-B14F-4D97-AF65-F5344CB8AC3E}">
        <p14:creationId xmlns:p14="http://schemas.microsoft.com/office/powerpoint/2010/main" val="41632802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5CCE4785-45B3-47AC-B41C-4B74F32AFF87}" type="slidenum">
              <a:rPr lang="en-GB"/>
              <a:pPr>
                <a:defRPr/>
              </a:pPr>
              <a:t>‹#›</a:t>
            </a:fld>
            <a:endParaRPr lang="en-GB"/>
          </a:p>
        </p:txBody>
      </p:sp>
    </p:spTree>
    <p:extLst>
      <p:ext uri="{BB962C8B-B14F-4D97-AF65-F5344CB8AC3E}">
        <p14:creationId xmlns:p14="http://schemas.microsoft.com/office/powerpoint/2010/main" val="1909906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9F16E97B-196C-453B-B9B6-975AC9EE2FA9}" type="slidenum">
              <a:rPr lang="en-GB"/>
              <a:pPr>
                <a:defRPr/>
              </a:pPr>
              <a:t>‹#›</a:t>
            </a:fld>
            <a:endParaRPr lang="en-GB"/>
          </a:p>
        </p:txBody>
      </p:sp>
    </p:spTree>
    <p:extLst>
      <p:ext uri="{BB962C8B-B14F-4D97-AF65-F5344CB8AC3E}">
        <p14:creationId xmlns:p14="http://schemas.microsoft.com/office/powerpoint/2010/main" val="25180663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1F952954-4587-4D0E-A2D9-99E8F91FB8C7}" type="slidenum">
              <a:rPr lang="en-GB"/>
              <a:pPr>
                <a:defRPr/>
              </a:pPr>
              <a:t>‹#›</a:t>
            </a:fld>
            <a:endParaRPr lang="en-GB"/>
          </a:p>
        </p:txBody>
      </p:sp>
    </p:spTree>
    <p:extLst>
      <p:ext uri="{BB962C8B-B14F-4D97-AF65-F5344CB8AC3E}">
        <p14:creationId xmlns:p14="http://schemas.microsoft.com/office/powerpoint/2010/main" val="13439859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7DF6BCC0-E468-4055-BC72-84C0BAFFEE2E}" type="slidenum">
              <a:rPr lang="en-GB"/>
              <a:pPr>
                <a:defRPr/>
              </a:pPr>
              <a:t>‹#›</a:t>
            </a:fld>
            <a:endParaRPr lang="en-GB"/>
          </a:p>
        </p:txBody>
      </p:sp>
    </p:spTree>
    <p:extLst>
      <p:ext uri="{BB962C8B-B14F-4D97-AF65-F5344CB8AC3E}">
        <p14:creationId xmlns:p14="http://schemas.microsoft.com/office/powerpoint/2010/main" val="25530025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699F9020-8B47-480D-A313-ABD9779F0821}" type="slidenum">
              <a:rPr lang="en-GB"/>
              <a:pPr>
                <a:defRPr/>
              </a:pPr>
              <a:t>‹#›</a:t>
            </a:fld>
            <a:endParaRPr lang="en-GB"/>
          </a:p>
        </p:txBody>
      </p:sp>
    </p:spTree>
    <p:extLst>
      <p:ext uri="{BB962C8B-B14F-4D97-AF65-F5344CB8AC3E}">
        <p14:creationId xmlns:p14="http://schemas.microsoft.com/office/powerpoint/2010/main" val="8602160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428728" y="3068638"/>
            <a:ext cx="3600000" cy="314644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Содержимое 3"/>
          <p:cNvSpPr>
            <a:spLocks noGrp="1"/>
          </p:cNvSpPr>
          <p:nvPr>
            <p:ph sz="half" idx="2"/>
          </p:nvPr>
        </p:nvSpPr>
        <p:spPr>
          <a:xfrm>
            <a:off x="5357818" y="3071810"/>
            <a:ext cx="3600000" cy="31432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Rectangle 5"/>
          <p:cNvSpPr>
            <a:spLocks noGrp="1" noChangeArrowheads="1"/>
          </p:cNvSpPr>
          <p:nvPr>
            <p:ph type="sldNum" idx="10"/>
          </p:nvPr>
        </p:nvSpPr>
        <p:spPr>
          <a:ln/>
        </p:spPr>
        <p:txBody>
          <a:bodyPr/>
          <a:lstStyle>
            <a:lvl1pPr>
              <a:defRPr/>
            </a:lvl1pPr>
          </a:lstStyle>
          <a:p>
            <a:pPr>
              <a:defRPr/>
            </a:pPr>
            <a:fld id="{FD68054A-4CB9-42AC-8475-64B0195B57F2}" type="slidenum">
              <a:rPr lang="en-GB"/>
              <a:pPr>
                <a:defRPr/>
              </a:pPr>
              <a:t>‹#›</a:t>
            </a:fld>
            <a:endParaRPr lang="en-GB"/>
          </a:p>
        </p:txBody>
      </p:sp>
    </p:spTree>
    <p:extLst>
      <p:ext uri="{BB962C8B-B14F-4D97-AF65-F5344CB8AC3E}">
        <p14:creationId xmlns:p14="http://schemas.microsoft.com/office/powerpoint/2010/main" val="5861730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E0BE7CA5-5481-4D7E-AF90-5D42E3480C95}" type="slidenum">
              <a:rPr lang="en-GB"/>
              <a:pPr>
                <a:defRPr/>
              </a:pPr>
              <a:t>‹#›</a:t>
            </a:fld>
            <a:endParaRPr lang="en-GB"/>
          </a:p>
        </p:txBody>
      </p:sp>
    </p:spTree>
    <p:extLst>
      <p:ext uri="{BB962C8B-B14F-4D97-AF65-F5344CB8AC3E}">
        <p14:creationId xmlns:p14="http://schemas.microsoft.com/office/powerpoint/2010/main" val="20222063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790B24DE-8CE3-483F-8DA4-F82AAA837A96}" type="slidenum">
              <a:rPr lang="en-GB"/>
              <a:pPr>
                <a:defRPr/>
              </a:pPr>
              <a:t>‹#›</a:t>
            </a:fld>
            <a:endParaRPr lang="en-GB"/>
          </a:p>
        </p:txBody>
      </p:sp>
    </p:spTree>
    <p:extLst>
      <p:ext uri="{BB962C8B-B14F-4D97-AF65-F5344CB8AC3E}">
        <p14:creationId xmlns:p14="http://schemas.microsoft.com/office/powerpoint/2010/main" val="8545721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CF35BAFE-4E3D-45D5-A8D6-6BA3B69CB08B}" type="slidenum">
              <a:rPr lang="en-GB"/>
              <a:pPr>
                <a:defRPr/>
              </a:pPr>
              <a:t>‹#›</a:t>
            </a:fld>
            <a:endParaRPr lang="en-GB"/>
          </a:p>
        </p:txBody>
      </p:sp>
    </p:spTree>
    <p:extLst>
      <p:ext uri="{BB962C8B-B14F-4D97-AF65-F5344CB8AC3E}">
        <p14:creationId xmlns:p14="http://schemas.microsoft.com/office/powerpoint/2010/main" val="37781907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FD2EAD8B-BEFB-4541-B097-355E43D77C3C}" type="slidenum">
              <a:rPr lang="en-GB"/>
              <a:pPr>
                <a:defRPr/>
              </a:pPr>
              <a:t>‹#›</a:t>
            </a:fld>
            <a:endParaRPr lang="en-GB"/>
          </a:p>
        </p:txBody>
      </p:sp>
    </p:spTree>
    <p:extLst>
      <p:ext uri="{BB962C8B-B14F-4D97-AF65-F5344CB8AC3E}">
        <p14:creationId xmlns:p14="http://schemas.microsoft.com/office/powerpoint/2010/main" val="40149155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396FA3E6-FCFC-4A7C-B001-B39992A6F694}" type="slidenum">
              <a:rPr lang="en-GB"/>
              <a:pPr>
                <a:defRPr/>
              </a:pPr>
              <a:t>‹#›</a:t>
            </a:fld>
            <a:endParaRPr lang="en-GB"/>
          </a:p>
        </p:txBody>
      </p:sp>
    </p:spTree>
    <p:extLst>
      <p:ext uri="{BB962C8B-B14F-4D97-AF65-F5344CB8AC3E}">
        <p14:creationId xmlns:p14="http://schemas.microsoft.com/office/powerpoint/2010/main" val="32371927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D4D9D75C-9323-4D37-BA54-C3C6995DCF3E}" type="slidenum">
              <a:rPr lang="en-GB"/>
              <a:pPr>
                <a:defRPr/>
              </a:pPr>
              <a:t>‹#›</a:t>
            </a:fld>
            <a:endParaRPr lang="en-GB"/>
          </a:p>
        </p:txBody>
      </p:sp>
    </p:spTree>
    <p:extLst>
      <p:ext uri="{BB962C8B-B14F-4D97-AF65-F5344CB8AC3E}">
        <p14:creationId xmlns:p14="http://schemas.microsoft.com/office/powerpoint/2010/main" val="37556155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63B50714-808D-4259-9D14-764ECC61AA71}" type="slidenum">
              <a:rPr lang="en-GB"/>
              <a:pPr>
                <a:defRPr/>
              </a:pPr>
              <a:t>‹#›</a:t>
            </a:fld>
            <a:endParaRPr lang="en-GB"/>
          </a:p>
        </p:txBody>
      </p:sp>
    </p:spTree>
    <p:extLst>
      <p:ext uri="{BB962C8B-B14F-4D97-AF65-F5344CB8AC3E}">
        <p14:creationId xmlns:p14="http://schemas.microsoft.com/office/powerpoint/2010/main" val="4123545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DD198C08-F5A0-486C-92FB-25559A340FB4}" type="slidenum">
              <a:rPr lang="en-GB"/>
              <a:pPr>
                <a:defRPr/>
              </a:pPr>
              <a:t>‹#›</a:t>
            </a:fld>
            <a:endParaRPr lang="en-GB"/>
          </a:p>
        </p:txBody>
      </p:sp>
    </p:spTree>
    <p:extLst>
      <p:ext uri="{BB962C8B-B14F-4D97-AF65-F5344CB8AC3E}">
        <p14:creationId xmlns:p14="http://schemas.microsoft.com/office/powerpoint/2010/main" val="1048662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D1A7E0AA-B345-4F4F-B24C-E43830943284}" type="slidenum">
              <a:rPr lang="en-GB"/>
              <a:pPr>
                <a:defRPr/>
              </a:pPr>
              <a:t>‹#›</a:t>
            </a:fld>
            <a:endParaRPr lang="en-GB"/>
          </a:p>
        </p:txBody>
      </p:sp>
    </p:spTree>
    <p:extLst>
      <p:ext uri="{BB962C8B-B14F-4D97-AF65-F5344CB8AC3E}">
        <p14:creationId xmlns:p14="http://schemas.microsoft.com/office/powerpoint/2010/main" val="31257818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341934AF-C12A-435C-826F-5DCD7F0A7D96}" type="slidenum">
              <a:rPr lang="en-GB"/>
              <a:pPr>
                <a:defRPr/>
              </a:pPr>
              <a:t>‹#›</a:t>
            </a:fld>
            <a:endParaRPr lang="en-GB"/>
          </a:p>
        </p:txBody>
      </p:sp>
    </p:spTree>
    <p:extLst>
      <p:ext uri="{BB962C8B-B14F-4D97-AF65-F5344CB8AC3E}">
        <p14:creationId xmlns:p14="http://schemas.microsoft.com/office/powerpoint/2010/main" val="2857161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1071546"/>
            <a:ext cx="732951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1357290" y="2360610"/>
            <a:ext cx="335758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Содержимое 3"/>
          <p:cNvSpPr>
            <a:spLocks noGrp="1"/>
          </p:cNvSpPr>
          <p:nvPr>
            <p:ph sz="half" idx="2"/>
          </p:nvPr>
        </p:nvSpPr>
        <p:spPr>
          <a:xfrm>
            <a:off x="1357290" y="3143248"/>
            <a:ext cx="3357586" cy="31432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929190" y="2357430"/>
            <a:ext cx="375761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Содержимое 5"/>
          <p:cNvSpPr>
            <a:spLocks noGrp="1"/>
          </p:cNvSpPr>
          <p:nvPr>
            <p:ph sz="quarter" idx="4"/>
          </p:nvPr>
        </p:nvSpPr>
        <p:spPr>
          <a:xfrm>
            <a:off x="4929190" y="3121050"/>
            <a:ext cx="3757610" cy="316547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Rectangle 5"/>
          <p:cNvSpPr>
            <a:spLocks noGrp="1" noChangeArrowheads="1"/>
          </p:cNvSpPr>
          <p:nvPr>
            <p:ph type="sldNum" idx="10"/>
          </p:nvPr>
        </p:nvSpPr>
        <p:spPr>
          <a:ln/>
        </p:spPr>
        <p:txBody>
          <a:bodyPr/>
          <a:lstStyle>
            <a:lvl1pPr>
              <a:defRPr/>
            </a:lvl1pPr>
          </a:lstStyle>
          <a:p>
            <a:pPr>
              <a:defRPr/>
            </a:pPr>
            <a:fld id="{97371F9E-D4B0-44FF-AF88-BEE8CB43BE58}" type="slidenum">
              <a:rPr lang="en-GB"/>
              <a:pPr>
                <a:defRPr/>
              </a:pPr>
              <a:t>‹#›</a:t>
            </a:fld>
            <a:endParaRPr lang="en-GB"/>
          </a:p>
        </p:txBody>
      </p:sp>
    </p:spTree>
    <p:extLst>
      <p:ext uri="{BB962C8B-B14F-4D97-AF65-F5344CB8AC3E}">
        <p14:creationId xmlns:p14="http://schemas.microsoft.com/office/powerpoint/2010/main" val="33939860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BB178807-76B5-40CF-80CE-2B973F1F9DFE}" type="slidenum">
              <a:rPr lang="en-GB"/>
              <a:pPr>
                <a:defRPr/>
              </a:pPr>
              <a:t>‹#›</a:t>
            </a:fld>
            <a:endParaRPr lang="en-GB"/>
          </a:p>
        </p:txBody>
      </p:sp>
    </p:spTree>
    <p:extLst>
      <p:ext uri="{BB962C8B-B14F-4D97-AF65-F5344CB8AC3E}">
        <p14:creationId xmlns:p14="http://schemas.microsoft.com/office/powerpoint/2010/main" val="5902024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5B69FE32-83A0-4B73-B746-2AA22708EAAA}" type="slidenum">
              <a:rPr lang="en-GB"/>
              <a:pPr>
                <a:defRPr/>
              </a:pPr>
              <a:t>‹#›</a:t>
            </a:fld>
            <a:endParaRPr lang="en-GB"/>
          </a:p>
        </p:txBody>
      </p:sp>
    </p:spTree>
    <p:extLst>
      <p:ext uri="{BB962C8B-B14F-4D97-AF65-F5344CB8AC3E}">
        <p14:creationId xmlns:p14="http://schemas.microsoft.com/office/powerpoint/2010/main" val="19640310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59A32198-753F-44C3-B4E6-6E28592C9013}" type="slidenum">
              <a:rPr lang="en-GB"/>
              <a:pPr>
                <a:defRPr/>
              </a:pPr>
              <a:t>‹#›</a:t>
            </a:fld>
            <a:endParaRPr lang="en-GB"/>
          </a:p>
        </p:txBody>
      </p:sp>
    </p:spTree>
    <p:extLst>
      <p:ext uri="{BB962C8B-B14F-4D97-AF65-F5344CB8AC3E}">
        <p14:creationId xmlns:p14="http://schemas.microsoft.com/office/powerpoint/2010/main" val="41742792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30509BA5-B2D1-4EFE-981B-538596732EDA}" type="slidenum">
              <a:rPr lang="en-GB"/>
              <a:pPr>
                <a:defRPr/>
              </a:pPr>
              <a:t>‹#›</a:t>
            </a:fld>
            <a:endParaRPr lang="en-GB"/>
          </a:p>
        </p:txBody>
      </p:sp>
    </p:spTree>
    <p:extLst>
      <p:ext uri="{BB962C8B-B14F-4D97-AF65-F5344CB8AC3E}">
        <p14:creationId xmlns:p14="http://schemas.microsoft.com/office/powerpoint/2010/main" val="18039873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04741958-D12C-409A-AF90-3B405CE0EAD8}" type="slidenum">
              <a:rPr lang="en-GB"/>
              <a:pPr>
                <a:defRPr/>
              </a:pPr>
              <a:t>‹#›</a:t>
            </a:fld>
            <a:endParaRPr lang="en-GB"/>
          </a:p>
        </p:txBody>
      </p:sp>
    </p:spTree>
    <p:extLst>
      <p:ext uri="{BB962C8B-B14F-4D97-AF65-F5344CB8AC3E}">
        <p14:creationId xmlns:p14="http://schemas.microsoft.com/office/powerpoint/2010/main" val="2416131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F482BC8B-CF1C-4E88-8F2A-77A4872F538C}" type="slidenum">
              <a:rPr lang="en-GB"/>
              <a:pPr>
                <a:defRPr/>
              </a:pPr>
              <a:t>‹#›</a:t>
            </a:fld>
            <a:endParaRPr lang="en-GB"/>
          </a:p>
        </p:txBody>
      </p:sp>
    </p:spTree>
    <p:extLst>
      <p:ext uri="{BB962C8B-B14F-4D97-AF65-F5344CB8AC3E}">
        <p14:creationId xmlns:p14="http://schemas.microsoft.com/office/powerpoint/2010/main" val="16712675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B12C8CFE-5477-4793-B369-3022AA9248B9}" type="slidenum">
              <a:rPr lang="en-GB"/>
              <a:pPr>
                <a:defRPr/>
              </a:pPr>
              <a:t>‹#›</a:t>
            </a:fld>
            <a:endParaRPr lang="en-GB"/>
          </a:p>
        </p:txBody>
      </p:sp>
    </p:spTree>
    <p:extLst>
      <p:ext uri="{BB962C8B-B14F-4D97-AF65-F5344CB8AC3E}">
        <p14:creationId xmlns:p14="http://schemas.microsoft.com/office/powerpoint/2010/main" val="2817965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E62A2F6F-D5CA-4E84-A2CE-66486AABE877}" type="slidenum">
              <a:rPr lang="en-GB"/>
              <a:pPr>
                <a:defRPr/>
              </a:pPr>
              <a:t>‹#›</a:t>
            </a:fld>
            <a:endParaRPr lang="en-GB"/>
          </a:p>
        </p:txBody>
      </p:sp>
    </p:spTree>
    <p:extLst>
      <p:ext uri="{BB962C8B-B14F-4D97-AF65-F5344CB8AC3E}">
        <p14:creationId xmlns:p14="http://schemas.microsoft.com/office/powerpoint/2010/main" val="33773795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7D09B661-3DBF-484B-A09E-17F8A098B334}" type="slidenum">
              <a:rPr lang="en-GB"/>
              <a:pPr>
                <a:defRPr/>
              </a:pPr>
              <a:t>‹#›</a:t>
            </a:fld>
            <a:endParaRPr lang="en-GB"/>
          </a:p>
        </p:txBody>
      </p:sp>
    </p:spTree>
    <p:extLst>
      <p:ext uri="{BB962C8B-B14F-4D97-AF65-F5344CB8AC3E}">
        <p14:creationId xmlns:p14="http://schemas.microsoft.com/office/powerpoint/2010/main" val="5013264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1BF65B40-B7C0-4729-BF45-EBDB6262307D}" type="slidenum">
              <a:rPr lang="en-GB"/>
              <a:pPr>
                <a:defRPr/>
              </a:pPr>
              <a:t>‹#›</a:t>
            </a:fld>
            <a:endParaRPr lang="en-GB"/>
          </a:p>
        </p:txBody>
      </p:sp>
    </p:spTree>
    <p:extLst>
      <p:ext uri="{BB962C8B-B14F-4D97-AF65-F5344CB8AC3E}">
        <p14:creationId xmlns:p14="http://schemas.microsoft.com/office/powerpoint/2010/main" val="2442920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sldNum" idx="10"/>
          </p:nvPr>
        </p:nvSpPr>
        <p:spPr>
          <a:ln/>
        </p:spPr>
        <p:txBody>
          <a:bodyPr/>
          <a:lstStyle>
            <a:lvl1pPr>
              <a:defRPr/>
            </a:lvl1pPr>
          </a:lstStyle>
          <a:p>
            <a:pPr>
              <a:defRPr/>
            </a:pPr>
            <a:fld id="{5DEE4043-6520-4D50-A3F6-D542C3E370F0}" type="slidenum">
              <a:rPr lang="en-GB"/>
              <a:pPr>
                <a:defRPr/>
              </a:pPr>
              <a:t>‹#›</a:t>
            </a:fld>
            <a:endParaRPr lang="en-GB"/>
          </a:p>
        </p:txBody>
      </p:sp>
    </p:spTree>
    <p:extLst>
      <p:ext uri="{BB962C8B-B14F-4D97-AF65-F5344CB8AC3E}">
        <p14:creationId xmlns:p14="http://schemas.microsoft.com/office/powerpoint/2010/main" val="14211328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94CBEE62-859D-4B8B-96FA-B1D76976BA3C}" type="slidenum">
              <a:rPr lang="en-GB"/>
              <a:pPr>
                <a:defRPr/>
              </a:pPr>
              <a:t>‹#›</a:t>
            </a:fld>
            <a:endParaRPr lang="en-GB"/>
          </a:p>
        </p:txBody>
      </p:sp>
    </p:spTree>
    <p:extLst>
      <p:ext uri="{BB962C8B-B14F-4D97-AF65-F5344CB8AC3E}">
        <p14:creationId xmlns:p14="http://schemas.microsoft.com/office/powerpoint/2010/main" val="3521953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53A2ED05-4114-48E8-A058-A6C83B79236D}" type="slidenum">
              <a:rPr lang="en-GB"/>
              <a:pPr>
                <a:defRPr/>
              </a:pPr>
              <a:t>‹#›</a:t>
            </a:fld>
            <a:endParaRPr lang="en-GB"/>
          </a:p>
        </p:txBody>
      </p:sp>
    </p:spTree>
    <p:extLst>
      <p:ext uri="{BB962C8B-B14F-4D97-AF65-F5344CB8AC3E}">
        <p14:creationId xmlns:p14="http://schemas.microsoft.com/office/powerpoint/2010/main" val="3260326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251B1937-2E90-43CB-8344-077B41347A28}" type="slidenum">
              <a:rPr lang="en-GB"/>
              <a:pPr>
                <a:defRPr/>
              </a:pPr>
              <a:t>‹#›</a:t>
            </a:fld>
            <a:endParaRPr lang="en-GB"/>
          </a:p>
        </p:txBody>
      </p:sp>
    </p:spTree>
    <p:extLst>
      <p:ext uri="{BB962C8B-B14F-4D97-AF65-F5344CB8AC3E}">
        <p14:creationId xmlns:p14="http://schemas.microsoft.com/office/powerpoint/2010/main" val="12837085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C516E85F-FF08-4703-A561-D1E950F6D7E1}" type="slidenum">
              <a:rPr lang="en-GB"/>
              <a:pPr>
                <a:defRPr/>
              </a:pPr>
              <a:t>‹#›</a:t>
            </a:fld>
            <a:endParaRPr lang="en-GB"/>
          </a:p>
        </p:txBody>
      </p:sp>
    </p:spTree>
    <p:extLst>
      <p:ext uri="{BB962C8B-B14F-4D97-AF65-F5344CB8AC3E}">
        <p14:creationId xmlns:p14="http://schemas.microsoft.com/office/powerpoint/2010/main" val="2557412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5253EB66-EFF7-4E07-A9EE-FDC3681B9AF5}" type="slidenum">
              <a:rPr lang="en-GB"/>
              <a:pPr>
                <a:defRPr/>
              </a:pPr>
              <a:t>‹#›</a:t>
            </a:fld>
            <a:endParaRPr lang="en-GB"/>
          </a:p>
        </p:txBody>
      </p:sp>
    </p:spTree>
    <p:extLst>
      <p:ext uri="{BB962C8B-B14F-4D97-AF65-F5344CB8AC3E}">
        <p14:creationId xmlns:p14="http://schemas.microsoft.com/office/powerpoint/2010/main" val="2517626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BF02E892-F50F-4C94-B059-19A8819BF049}" type="slidenum">
              <a:rPr lang="en-GB"/>
              <a:pPr>
                <a:defRPr/>
              </a:pPr>
              <a:t>‹#›</a:t>
            </a:fld>
            <a:endParaRPr lang="en-GB"/>
          </a:p>
        </p:txBody>
      </p:sp>
    </p:spTree>
    <p:extLst>
      <p:ext uri="{BB962C8B-B14F-4D97-AF65-F5344CB8AC3E}">
        <p14:creationId xmlns:p14="http://schemas.microsoft.com/office/powerpoint/2010/main" val="10889402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623E27EF-1E3A-428B-B928-4735B8ECA998}" type="slidenum">
              <a:rPr lang="en-GB"/>
              <a:pPr>
                <a:defRPr/>
              </a:pPr>
              <a:t>‹#›</a:t>
            </a:fld>
            <a:endParaRPr lang="en-GB"/>
          </a:p>
        </p:txBody>
      </p:sp>
    </p:spTree>
    <p:extLst>
      <p:ext uri="{BB962C8B-B14F-4D97-AF65-F5344CB8AC3E}">
        <p14:creationId xmlns:p14="http://schemas.microsoft.com/office/powerpoint/2010/main" val="30121451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49138628-3DB0-46B3-BBE6-550C16867C48}" type="slidenum">
              <a:rPr lang="en-GB"/>
              <a:pPr>
                <a:defRPr/>
              </a:pPr>
              <a:t>‹#›</a:t>
            </a:fld>
            <a:endParaRPr lang="en-GB"/>
          </a:p>
        </p:txBody>
      </p:sp>
    </p:spTree>
    <p:extLst>
      <p:ext uri="{BB962C8B-B14F-4D97-AF65-F5344CB8AC3E}">
        <p14:creationId xmlns:p14="http://schemas.microsoft.com/office/powerpoint/2010/main" val="16128049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4097754A-1F4C-40F8-B95F-689C326991F1}" type="slidenum">
              <a:rPr lang="en-GB"/>
              <a:pPr>
                <a:defRPr/>
              </a:pPr>
              <a:t>‹#›</a:t>
            </a:fld>
            <a:endParaRPr lang="en-GB"/>
          </a:p>
        </p:txBody>
      </p:sp>
    </p:spTree>
    <p:extLst>
      <p:ext uri="{BB962C8B-B14F-4D97-AF65-F5344CB8AC3E}">
        <p14:creationId xmlns:p14="http://schemas.microsoft.com/office/powerpoint/2010/main" val="922755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BFED176B-7783-4718-B054-A76924CF16A9}" type="slidenum">
              <a:rPr lang="en-GB"/>
              <a:pPr>
                <a:defRPr/>
              </a:pPr>
              <a:t>‹#›</a:t>
            </a:fld>
            <a:endParaRPr lang="en-GB"/>
          </a:p>
        </p:txBody>
      </p:sp>
    </p:spTree>
    <p:extLst>
      <p:ext uri="{BB962C8B-B14F-4D97-AF65-F5344CB8AC3E}">
        <p14:creationId xmlns:p14="http://schemas.microsoft.com/office/powerpoint/2010/main" val="13095794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BDFD3661-8644-4F3A-9D50-8E864116FA36}" type="slidenum">
              <a:rPr lang="en-GB"/>
              <a:pPr>
                <a:defRPr/>
              </a:pPr>
              <a:t>‹#›</a:t>
            </a:fld>
            <a:endParaRPr lang="en-GB"/>
          </a:p>
        </p:txBody>
      </p:sp>
    </p:spTree>
    <p:extLst>
      <p:ext uri="{BB962C8B-B14F-4D97-AF65-F5344CB8AC3E}">
        <p14:creationId xmlns:p14="http://schemas.microsoft.com/office/powerpoint/2010/main" val="4412085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20278673-CF5D-4D56-B4D0-B2978B59A8C2}" type="slidenum">
              <a:rPr lang="en-GB"/>
              <a:pPr>
                <a:defRPr/>
              </a:pPr>
              <a:t>‹#›</a:t>
            </a:fld>
            <a:endParaRPr lang="en-GB"/>
          </a:p>
        </p:txBody>
      </p:sp>
    </p:spTree>
    <p:extLst>
      <p:ext uri="{BB962C8B-B14F-4D97-AF65-F5344CB8AC3E}">
        <p14:creationId xmlns:p14="http://schemas.microsoft.com/office/powerpoint/2010/main" val="23631852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10118031-CDC7-49DC-ABD6-4EB4A6D1493B}" type="slidenum">
              <a:rPr lang="en-GB"/>
              <a:pPr>
                <a:defRPr/>
              </a:pPr>
              <a:t>‹#›</a:t>
            </a:fld>
            <a:endParaRPr lang="en-GB"/>
          </a:p>
        </p:txBody>
      </p:sp>
    </p:spTree>
    <p:extLst>
      <p:ext uri="{BB962C8B-B14F-4D97-AF65-F5344CB8AC3E}">
        <p14:creationId xmlns:p14="http://schemas.microsoft.com/office/powerpoint/2010/main" val="2988900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2A927237-2968-4F71-BEE5-55882CDBE7FD}" type="slidenum">
              <a:rPr lang="en-GB"/>
              <a:pPr>
                <a:defRPr/>
              </a:pPr>
              <a:t>‹#›</a:t>
            </a:fld>
            <a:endParaRPr lang="en-GB"/>
          </a:p>
        </p:txBody>
      </p:sp>
    </p:spTree>
    <p:extLst>
      <p:ext uri="{BB962C8B-B14F-4D97-AF65-F5344CB8AC3E}">
        <p14:creationId xmlns:p14="http://schemas.microsoft.com/office/powerpoint/2010/main" val="7328833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669B4C7B-C3F4-498E-A2AC-4F157E8F7A39}" type="slidenum">
              <a:rPr lang="en-GB"/>
              <a:pPr>
                <a:defRPr/>
              </a:pPr>
              <a:t>‹#›</a:t>
            </a:fld>
            <a:endParaRPr lang="en-GB"/>
          </a:p>
        </p:txBody>
      </p:sp>
    </p:spTree>
    <p:extLst>
      <p:ext uri="{BB962C8B-B14F-4D97-AF65-F5344CB8AC3E}">
        <p14:creationId xmlns:p14="http://schemas.microsoft.com/office/powerpoint/2010/main" val="39346876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B7A15C77-6901-460B-B3ED-29BF97A56EE5}" type="slidenum">
              <a:rPr lang="en-GB"/>
              <a:pPr>
                <a:defRPr/>
              </a:pPr>
              <a:t>‹#›</a:t>
            </a:fld>
            <a:endParaRPr lang="en-GB"/>
          </a:p>
        </p:txBody>
      </p:sp>
    </p:spTree>
    <p:extLst>
      <p:ext uri="{BB962C8B-B14F-4D97-AF65-F5344CB8AC3E}">
        <p14:creationId xmlns:p14="http://schemas.microsoft.com/office/powerpoint/2010/main" val="25381186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A779607C-77DA-4896-ABAA-D4E5CFFAD0F1}" type="slidenum">
              <a:rPr lang="en-GB"/>
              <a:pPr>
                <a:defRPr/>
              </a:pPr>
              <a:t>‹#›</a:t>
            </a:fld>
            <a:endParaRPr lang="en-GB"/>
          </a:p>
        </p:txBody>
      </p:sp>
    </p:spTree>
    <p:extLst>
      <p:ext uri="{BB962C8B-B14F-4D97-AF65-F5344CB8AC3E}">
        <p14:creationId xmlns:p14="http://schemas.microsoft.com/office/powerpoint/2010/main" val="15992791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EE5B19CA-52F4-4D5C-812C-28C6E93E966C}" type="slidenum">
              <a:rPr lang="en-GB"/>
              <a:pPr>
                <a:defRPr/>
              </a:pPr>
              <a:t>‹#›</a:t>
            </a:fld>
            <a:endParaRPr lang="en-GB"/>
          </a:p>
        </p:txBody>
      </p:sp>
    </p:spTree>
    <p:extLst>
      <p:ext uri="{BB962C8B-B14F-4D97-AF65-F5344CB8AC3E}">
        <p14:creationId xmlns:p14="http://schemas.microsoft.com/office/powerpoint/2010/main" val="31263767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12D0868F-B697-4BA8-A8B5-00412865D4A4}" type="slidenum">
              <a:rPr lang="en-GB"/>
              <a:pPr>
                <a:defRPr/>
              </a:pPr>
              <a:t>‹#›</a:t>
            </a:fld>
            <a:endParaRPr lang="en-GB"/>
          </a:p>
        </p:txBody>
      </p:sp>
    </p:spTree>
    <p:extLst>
      <p:ext uri="{BB962C8B-B14F-4D97-AF65-F5344CB8AC3E}">
        <p14:creationId xmlns:p14="http://schemas.microsoft.com/office/powerpoint/2010/main" val="6635010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79D5265C-8F1F-453F-B4FA-2C98C9AE5AB0}" type="slidenum">
              <a:rPr lang="en-GB"/>
              <a:pPr>
                <a:defRPr/>
              </a:pPr>
              <a:t>‹#›</a:t>
            </a:fld>
            <a:endParaRPr lang="en-GB"/>
          </a:p>
        </p:txBody>
      </p:sp>
    </p:spTree>
    <p:extLst>
      <p:ext uri="{BB962C8B-B14F-4D97-AF65-F5344CB8AC3E}">
        <p14:creationId xmlns:p14="http://schemas.microsoft.com/office/powerpoint/2010/main" val="29864658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339C7CB6-15F7-41A7-A641-A0DA0905F556}" type="slidenum">
              <a:rPr lang="en-GB"/>
              <a:pPr>
                <a:defRPr/>
              </a:pPr>
              <a:t>‹#›</a:t>
            </a:fld>
            <a:endParaRPr lang="en-GB"/>
          </a:p>
        </p:txBody>
      </p:sp>
    </p:spTree>
    <p:extLst>
      <p:ext uri="{BB962C8B-B14F-4D97-AF65-F5344CB8AC3E}">
        <p14:creationId xmlns:p14="http://schemas.microsoft.com/office/powerpoint/2010/main" val="27352435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sldNum" idx="10"/>
          </p:nvPr>
        </p:nvSpPr>
        <p:spPr>
          <a:ln/>
        </p:spPr>
        <p:txBody>
          <a:bodyPr/>
          <a:lstStyle>
            <a:lvl1pPr>
              <a:defRPr/>
            </a:lvl1pPr>
          </a:lstStyle>
          <a:p>
            <a:pPr>
              <a:defRPr/>
            </a:pPr>
            <a:fld id="{EDBD06D2-8547-4E11-AD21-C0245DDA83B4}" type="slidenum">
              <a:rPr lang="en-GB"/>
              <a:pPr>
                <a:defRPr/>
              </a:pPr>
              <a:t>‹#›</a:t>
            </a:fld>
            <a:endParaRPr lang="en-GB"/>
          </a:p>
        </p:txBody>
      </p:sp>
    </p:spTree>
    <p:extLst>
      <p:ext uri="{BB962C8B-B14F-4D97-AF65-F5344CB8AC3E}">
        <p14:creationId xmlns:p14="http://schemas.microsoft.com/office/powerpoint/2010/main" val="38660169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ECCF0E1F-CA21-443A-94CC-206502ACA7E4}" type="slidenum">
              <a:rPr lang="en-GB"/>
              <a:pPr>
                <a:defRPr/>
              </a:pPr>
              <a:t>‹#›</a:t>
            </a:fld>
            <a:endParaRPr lang="en-GB"/>
          </a:p>
        </p:txBody>
      </p:sp>
    </p:spTree>
    <p:extLst>
      <p:ext uri="{BB962C8B-B14F-4D97-AF65-F5344CB8AC3E}">
        <p14:creationId xmlns:p14="http://schemas.microsoft.com/office/powerpoint/2010/main" val="31716398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B87D1FDF-7F30-4864-BA9C-0B4DBCCA82ED}" type="slidenum">
              <a:rPr lang="en-GB"/>
              <a:pPr>
                <a:defRPr/>
              </a:pPr>
              <a:t>‹#›</a:t>
            </a:fld>
            <a:endParaRPr lang="en-GB"/>
          </a:p>
        </p:txBody>
      </p:sp>
    </p:spTree>
    <p:extLst>
      <p:ext uri="{BB962C8B-B14F-4D97-AF65-F5344CB8AC3E}">
        <p14:creationId xmlns:p14="http://schemas.microsoft.com/office/powerpoint/2010/main" val="35941329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CFED764A-A1CE-4972-8F6F-3E3F3852AB32}" type="slidenum">
              <a:rPr lang="en-GB"/>
              <a:pPr>
                <a:defRPr/>
              </a:pPr>
              <a:t>‹#›</a:t>
            </a:fld>
            <a:endParaRPr lang="en-GB"/>
          </a:p>
        </p:txBody>
      </p:sp>
    </p:spTree>
    <p:extLst>
      <p:ext uri="{BB962C8B-B14F-4D97-AF65-F5344CB8AC3E}">
        <p14:creationId xmlns:p14="http://schemas.microsoft.com/office/powerpoint/2010/main" val="40111146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5AAAAC15-0458-48B6-AD56-ABAE31570C18}" type="slidenum">
              <a:rPr lang="en-GB"/>
              <a:pPr>
                <a:defRPr/>
              </a:pPr>
              <a:t>‹#›</a:t>
            </a:fld>
            <a:endParaRPr lang="en-GB"/>
          </a:p>
        </p:txBody>
      </p:sp>
    </p:spTree>
    <p:extLst>
      <p:ext uri="{BB962C8B-B14F-4D97-AF65-F5344CB8AC3E}">
        <p14:creationId xmlns:p14="http://schemas.microsoft.com/office/powerpoint/2010/main" val="25850259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089A5305-4A9F-4968-95A6-6A87C6F6E9F7}" type="slidenum">
              <a:rPr lang="en-GB"/>
              <a:pPr>
                <a:defRPr/>
              </a:pPr>
              <a:t>‹#›</a:t>
            </a:fld>
            <a:endParaRPr lang="en-GB"/>
          </a:p>
        </p:txBody>
      </p:sp>
    </p:spTree>
    <p:extLst>
      <p:ext uri="{BB962C8B-B14F-4D97-AF65-F5344CB8AC3E}">
        <p14:creationId xmlns:p14="http://schemas.microsoft.com/office/powerpoint/2010/main" val="24261579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70D82007-CF29-4759-9FF5-E90C1A1AD134}" type="slidenum">
              <a:rPr lang="en-GB"/>
              <a:pPr>
                <a:defRPr/>
              </a:pPr>
              <a:t>‹#›</a:t>
            </a:fld>
            <a:endParaRPr lang="en-GB"/>
          </a:p>
        </p:txBody>
      </p:sp>
    </p:spTree>
    <p:extLst>
      <p:ext uri="{BB962C8B-B14F-4D97-AF65-F5344CB8AC3E}">
        <p14:creationId xmlns:p14="http://schemas.microsoft.com/office/powerpoint/2010/main" val="17561452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461A5EA0-C198-4DE9-B5B0-01AF643E87C3}" type="slidenum">
              <a:rPr lang="en-GB"/>
              <a:pPr>
                <a:defRPr/>
              </a:pPr>
              <a:t>‹#›</a:t>
            </a:fld>
            <a:endParaRPr lang="en-GB"/>
          </a:p>
        </p:txBody>
      </p:sp>
    </p:spTree>
    <p:extLst>
      <p:ext uri="{BB962C8B-B14F-4D97-AF65-F5344CB8AC3E}">
        <p14:creationId xmlns:p14="http://schemas.microsoft.com/office/powerpoint/2010/main" val="22094138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2348F4B4-014C-4879-AF18-1DF0284F9E5F}" type="slidenum">
              <a:rPr lang="en-GB"/>
              <a:pPr>
                <a:defRPr/>
              </a:pPr>
              <a:t>‹#›</a:t>
            </a:fld>
            <a:endParaRPr lang="en-GB"/>
          </a:p>
        </p:txBody>
      </p:sp>
    </p:spTree>
    <p:extLst>
      <p:ext uri="{BB962C8B-B14F-4D97-AF65-F5344CB8AC3E}">
        <p14:creationId xmlns:p14="http://schemas.microsoft.com/office/powerpoint/2010/main" val="3343726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5AD6961E-AB1B-4468-A6D3-0D98420EBC16}" type="slidenum">
              <a:rPr lang="en-GB"/>
              <a:pPr>
                <a:defRPr/>
              </a:pPr>
              <a:t>‹#›</a:t>
            </a:fld>
            <a:endParaRPr lang="en-GB"/>
          </a:p>
        </p:txBody>
      </p:sp>
    </p:spTree>
    <p:extLst>
      <p:ext uri="{BB962C8B-B14F-4D97-AF65-F5344CB8AC3E}">
        <p14:creationId xmlns:p14="http://schemas.microsoft.com/office/powerpoint/2010/main" val="10491049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CA6ED097-A518-4F7A-81DA-7D9345284A46}" type="slidenum">
              <a:rPr lang="en-GB"/>
              <a:pPr>
                <a:defRPr/>
              </a:pPr>
              <a:t>‹#›</a:t>
            </a:fld>
            <a:endParaRPr lang="en-GB"/>
          </a:p>
        </p:txBody>
      </p:sp>
    </p:spTree>
    <p:extLst>
      <p:ext uri="{BB962C8B-B14F-4D97-AF65-F5344CB8AC3E}">
        <p14:creationId xmlns:p14="http://schemas.microsoft.com/office/powerpoint/2010/main" val="6469153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sldNum" idx="10"/>
          </p:nvPr>
        </p:nvSpPr>
        <p:spPr>
          <a:ln/>
        </p:spPr>
        <p:txBody>
          <a:bodyPr/>
          <a:lstStyle>
            <a:lvl1pPr>
              <a:defRPr/>
            </a:lvl1pPr>
          </a:lstStyle>
          <a:p>
            <a:pPr>
              <a:defRPr/>
            </a:pPr>
            <a:fld id="{6CBCCFCD-0F0F-4588-ACD7-CC5E39A73706}" type="slidenum">
              <a:rPr lang="en-GB"/>
              <a:pPr>
                <a:defRPr/>
              </a:pPr>
              <a:t>‹#›</a:t>
            </a:fld>
            <a:endParaRPr lang="en-GB"/>
          </a:p>
        </p:txBody>
      </p:sp>
    </p:spTree>
    <p:extLst>
      <p:ext uri="{BB962C8B-B14F-4D97-AF65-F5344CB8AC3E}">
        <p14:creationId xmlns:p14="http://schemas.microsoft.com/office/powerpoint/2010/main" val="5855342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945B1F8C-2D42-4937-81A3-EFC7859E89F4}" type="slidenum">
              <a:rPr lang="en-GB"/>
              <a:pPr>
                <a:defRPr/>
              </a:pPr>
              <a:t>‹#›</a:t>
            </a:fld>
            <a:endParaRPr lang="en-GB"/>
          </a:p>
        </p:txBody>
      </p:sp>
    </p:spTree>
    <p:extLst>
      <p:ext uri="{BB962C8B-B14F-4D97-AF65-F5344CB8AC3E}">
        <p14:creationId xmlns:p14="http://schemas.microsoft.com/office/powerpoint/2010/main" val="6160614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59D375DF-FFD0-458F-83B0-26E6404F0572}" type="slidenum">
              <a:rPr lang="en-GB"/>
              <a:pPr>
                <a:defRPr/>
              </a:pPr>
              <a:t>‹#›</a:t>
            </a:fld>
            <a:endParaRPr lang="en-GB"/>
          </a:p>
        </p:txBody>
      </p:sp>
    </p:spTree>
    <p:extLst>
      <p:ext uri="{BB962C8B-B14F-4D97-AF65-F5344CB8AC3E}">
        <p14:creationId xmlns:p14="http://schemas.microsoft.com/office/powerpoint/2010/main" val="24985711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79388"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3068638"/>
            <a:ext cx="4314825" cy="374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7E9D48E6-2CFA-49F4-8F89-DD822256632A}" type="slidenum">
              <a:rPr lang="en-GB"/>
              <a:pPr>
                <a:defRPr/>
              </a:pPr>
              <a:t>‹#›</a:t>
            </a:fld>
            <a:endParaRPr lang="en-GB"/>
          </a:p>
        </p:txBody>
      </p:sp>
    </p:spTree>
    <p:extLst>
      <p:ext uri="{BB962C8B-B14F-4D97-AF65-F5344CB8AC3E}">
        <p14:creationId xmlns:p14="http://schemas.microsoft.com/office/powerpoint/2010/main" val="36088757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idx="10"/>
          </p:nvPr>
        </p:nvSpPr>
        <p:spPr>
          <a:ln/>
        </p:spPr>
        <p:txBody>
          <a:bodyPr/>
          <a:lstStyle>
            <a:lvl1pPr>
              <a:defRPr/>
            </a:lvl1pPr>
          </a:lstStyle>
          <a:p>
            <a:pPr>
              <a:defRPr/>
            </a:pPr>
            <a:endParaRPr lang="en-GB"/>
          </a:p>
        </p:txBody>
      </p:sp>
      <p:sp>
        <p:nvSpPr>
          <p:cNvPr id="8" name="Rectangle 6"/>
          <p:cNvSpPr>
            <a:spLocks noGrp="1" noChangeArrowheads="1"/>
          </p:cNvSpPr>
          <p:nvPr>
            <p:ph type="sldNum" idx="11"/>
          </p:nvPr>
        </p:nvSpPr>
        <p:spPr>
          <a:ln/>
        </p:spPr>
        <p:txBody>
          <a:bodyPr/>
          <a:lstStyle>
            <a:lvl1pPr>
              <a:defRPr/>
            </a:lvl1pPr>
          </a:lstStyle>
          <a:p>
            <a:pPr>
              <a:defRPr/>
            </a:pPr>
            <a:fld id="{B089AF30-8B3F-4FA8-BF28-0589B5714AA5}" type="slidenum">
              <a:rPr lang="en-GB"/>
              <a:pPr>
                <a:defRPr/>
              </a:pPr>
              <a:t>‹#›</a:t>
            </a:fld>
            <a:endParaRPr lang="en-GB"/>
          </a:p>
        </p:txBody>
      </p:sp>
    </p:spTree>
    <p:extLst>
      <p:ext uri="{BB962C8B-B14F-4D97-AF65-F5344CB8AC3E}">
        <p14:creationId xmlns:p14="http://schemas.microsoft.com/office/powerpoint/2010/main" val="31993659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idx="10"/>
          </p:nvPr>
        </p:nvSpPr>
        <p:spPr>
          <a:ln/>
        </p:spPr>
        <p:txBody>
          <a:bodyPr/>
          <a:lstStyle>
            <a:lvl1pPr>
              <a:defRPr/>
            </a:lvl1pPr>
          </a:lstStyle>
          <a:p>
            <a:pPr>
              <a:defRPr/>
            </a:pPr>
            <a:endParaRPr lang="en-GB"/>
          </a:p>
        </p:txBody>
      </p:sp>
      <p:sp>
        <p:nvSpPr>
          <p:cNvPr id="4" name="Rectangle 6"/>
          <p:cNvSpPr>
            <a:spLocks noGrp="1" noChangeArrowheads="1"/>
          </p:cNvSpPr>
          <p:nvPr>
            <p:ph type="sldNum" idx="11"/>
          </p:nvPr>
        </p:nvSpPr>
        <p:spPr>
          <a:ln/>
        </p:spPr>
        <p:txBody>
          <a:bodyPr/>
          <a:lstStyle>
            <a:lvl1pPr>
              <a:defRPr/>
            </a:lvl1pPr>
          </a:lstStyle>
          <a:p>
            <a:pPr>
              <a:defRPr/>
            </a:pPr>
            <a:fld id="{69EF27EF-A812-43F5-816C-E8873D350701}" type="slidenum">
              <a:rPr lang="en-GB"/>
              <a:pPr>
                <a:defRPr/>
              </a:pPr>
              <a:t>‹#›</a:t>
            </a:fld>
            <a:endParaRPr lang="en-GB"/>
          </a:p>
        </p:txBody>
      </p:sp>
    </p:spTree>
    <p:extLst>
      <p:ext uri="{BB962C8B-B14F-4D97-AF65-F5344CB8AC3E}">
        <p14:creationId xmlns:p14="http://schemas.microsoft.com/office/powerpoint/2010/main" val="12168604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GB"/>
          </a:p>
        </p:txBody>
      </p:sp>
      <p:sp>
        <p:nvSpPr>
          <p:cNvPr id="3" name="Rectangle 6"/>
          <p:cNvSpPr>
            <a:spLocks noGrp="1" noChangeArrowheads="1"/>
          </p:cNvSpPr>
          <p:nvPr>
            <p:ph type="sldNum" idx="11"/>
          </p:nvPr>
        </p:nvSpPr>
        <p:spPr>
          <a:ln/>
        </p:spPr>
        <p:txBody>
          <a:bodyPr/>
          <a:lstStyle>
            <a:lvl1pPr>
              <a:defRPr/>
            </a:lvl1pPr>
          </a:lstStyle>
          <a:p>
            <a:pPr>
              <a:defRPr/>
            </a:pPr>
            <a:fld id="{88F083A1-4344-4A9E-B20D-156BFAD39680}" type="slidenum">
              <a:rPr lang="en-GB"/>
              <a:pPr>
                <a:defRPr/>
              </a:pPr>
              <a:t>‹#›</a:t>
            </a:fld>
            <a:endParaRPr lang="en-GB"/>
          </a:p>
        </p:txBody>
      </p:sp>
    </p:spTree>
    <p:extLst>
      <p:ext uri="{BB962C8B-B14F-4D97-AF65-F5344CB8AC3E}">
        <p14:creationId xmlns:p14="http://schemas.microsoft.com/office/powerpoint/2010/main" val="228378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67A86287-3D11-4297-ABBC-17763A0A7B70}" type="slidenum">
              <a:rPr lang="en-GB"/>
              <a:pPr>
                <a:defRPr/>
              </a:pPr>
              <a:t>‹#›</a:t>
            </a:fld>
            <a:endParaRPr lang="en-GB"/>
          </a:p>
        </p:txBody>
      </p:sp>
    </p:spTree>
    <p:extLst>
      <p:ext uri="{BB962C8B-B14F-4D97-AF65-F5344CB8AC3E}">
        <p14:creationId xmlns:p14="http://schemas.microsoft.com/office/powerpoint/2010/main" val="15492582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idx="10"/>
          </p:nvPr>
        </p:nvSpPr>
        <p:spPr>
          <a:ln/>
        </p:spPr>
        <p:txBody>
          <a:bodyPr/>
          <a:lstStyle>
            <a:lvl1pPr>
              <a:defRPr/>
            </a:lvl1pPr>
          </a:lstStyle>
          <a:p>
            <a:pPr>
              <a:defRPr/>
            </a:pPr>
            <a:endParaRPr lang="en-GB"/>
          </a:p>
        </p:txBody>
      </p:sp>
      <p:sp>
        <p:nvSpPr>
          <p:cNvPr id="6" name="Rectangle 6"/>
          <p:cNvSpPr>
            <a:spLocks noGrp="1" noChangeArrowheads="1"/>
          </p:cNvSpPr>
          <p:nvPr>
            <p:ph type="sldNum" idx="11"/>
          </p:nvPr>
        </p:nvSpPr>
        <p:spPr>
          <a:ln/>
        </p:spPr>
        <p:txBody>
          <a:bodyPr/>
          <a:lstStyle>
            <a:lvl1pPr>
              <a:defRPr/>
            </a:lvl1pPr>
          </a:lstStyle>
          <a:p>
            <a:pPr>
              <a:defRPr/>
            </a:pPr>
            <a:fld id="{75C49CE1-4D23-48E3-98E0-6094CB5307DF}" type="slidenum">
              <a:rPr lang="en-GB"/>
              <a:pPr>
                <a:defRPr/>
              </a:pPr>
              <a:t>‹#›</a:t>
            </a:fld>
            <a:endParaRPr lang="en-GB"/>
          </a:p>
        </p:txBody>
      </p:sp>
    </p:spTree>
    <p:extLst>
      <p:ext uri="{BB962C8B-B14F-4D97-AF65-F5344CB8AC3E}">
        <p14:creationId xmlns:p14="http://schemas.microsoft.com/office/powerpoint/2010/main" val="13121352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0D561737-D2E1-4968-9A7E-4955BB4B54CF}" type="slidenum">
              <a:rPr lang="en-GB"/>
              <a:pPr>
                <a:defRPr/>
              </a:pPr>
              <a:t>‹#›</a:t>
            </a:fld>
            <a:endParaRPr lang="en-GB"/>
          </a:p>
        </p:txBody>
      </p:sp>
    </p:spTree>
    <p:extLst>
      <p:ext uri="{BB962C8B-B14F-4D97-AF65-F5344CB8AC3E}">
        <p14:creationId xmlns:p14="http://schemas.microsoft.com/office/powerpoint/2010/main" val="24229767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65925" y="1773238"/>
            <a:ext cx="2195513" cy="5041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9388" y="1773238"/>
            <a:ext cx="6434137" cy="5041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idx="10"/>
          </p:nvPr>
        </p:nvSpPr>
        <p:spPr>
          <a:ln/>
        </p:spPr>
        <p:txBody>
          <a:bodyPr/>
          <a:lstStyle>
            <a:lvl1pPr>
              <a:defRPr/>
            </a:lvl1pPr>
          </a:lstStyle>
          <a:p>
            <a:pPr>
              <a:defRPr/>
            </a:pPr>
            <a:endParaRPr lang="en-GB"/>
          </a:p>
        </p:txBody>
      </p:sp>
      <p:sp>
        <p:nvSpPr>
          <p:cNvPr id="5" name="Rectangle 6"/>
          <p:cNvSpPr>
            <a:spLocks noGrp="1" noChangeArrowheads="1"/>
          </p:cNvSpPr>
          <p:nvPr>
            <p:ph type="sldNum" idx="11"/>
          </p:nvPr>
        </p:nvSpPr>
        <p:spPr>
          <a:ln/>
        </p:spPr>
        <p:txBody>
          <a:bodyPr/>
          <a:lstStyle>
            <a:lvl1pPr>
              <a:defRPr/>
            </a:lvl1pPr>
          </a:lstStyle>
          <a:p>
            <a:pPr>
              <a:defRPr/>
            </a:pPr>
            <a:fld id="{3CC62D04-2517-44F9-A303-AB123756E2FB}" type="slidenum">
              <a:rPr lang="en-GB"/>
              <a:pPr>
                <a:defRPr/>
              </a:pPr>
              <a:t>‹#›</a:t>
            </a:fld>
            <a:endParaRPr lang="en-GB"/>
          </a:p>
        </p:txBody>
      </p:sp>
    </p:spTree>
    <p:extLst>
      <p:ext uri="{BB962C8B-B14F-4D97-AF65-F5344CB8AC3E}">
        <p14:creationId xmlns:p14="http://schemas.microsoft.com/office/powerpoint/2010/main" val="5061912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24713" y="0"/>
            <a:ext cx="1919287"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27"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4313" y="209550"/>
            <a:ext cx="660241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8" name="Rectangle 3"/>
          <p:cNvSpPr>
            <a:spLocks noGrp="1" noChangeArrowheads="1"/>
          </p:cNvSpPr>
          <p:nvPr>
            <p:ph type="title"/>
          </p:nvPr>
        </p:nvSpPr>
        <p:spPr bwMode="auto">
          <a:xfrm>
            <a:off x="1428750" y="1785938"/>
            <a:ext cx="7532688"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1029" name="Rectangle 4"/>
          <p:cNvSpPr>
            <a:spLocks noGrp="1" noChangeArrowheads="1"/>
          </p:cNvSpPr>
          <p:nvPr>
            <p:ph type="body" idx="1"/>
          </p:nvPr>
        </p:nvSpPr>
        <p:spPr bwMode="auto">
          <a:xfrm>
            <a:off x="1428750" y="3111500"/>
            <a:ext cx="7532688"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053" name="Rectangle 5"/>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E46B20A3-DDFE-482C-B167-FF47CA7BCF24}" type="slidenum">
              <a:rPr lang="en-GB"/>
              <a:pPr>
                <a:defRPr/>
              </a:pPr>
              <a:t>‹#›</a:t>
            </a:fld>
            <a:endParaRPr lang="en-GB"/>
          </a:p>
        </p:txBody>
      </p:sp>
      <p:sp>
        <p:nvSpPr>
          <p:cNvPr id="8" name="Прямоугольник 7"/>
          <p:cNvSpPr/>
          <p:nvPr userDrawn="1"/>
        </p:nvSpPr>
        <p:spPr>
          <a:xfrm rot="16200000">
            <a:off x="-2610644" y="3244057"/>
            <a:ext cx="5929313" cy="584200"/>
          </a:xfrm>
          <a:prstGeom prst="rect">
            <a:avLst/>
          </a:prstGeom>
        </p:spPr>
        <p:txBody>
          <a:bodyPr>
            <a:spAutoFit/>
          </a:bodyPr>
          <a:lstStyle/>
          <a:p>
            <a:pPr>
              <a:buFont typeface="Calibri" pitchFamily="32" charset="0"/>
              <a:buNone/>
              <a:defRPr/>
            </a:pPr>
            <a:r>
              <a:rPr lang="en-US" sz="3200" spc="600" dirty="0">
                <a:solidFill>
                  <a:srgbClr val="9CCCCB"/>
                </a:solidFill>
                <a:effectLst>
                  <a:outerShdw blurRad="50800" dist="38100" dir="18900000" algn="bl" rotWithShape="0">
                    <a:prstClr val="black">
                      <a:alpha val="40000"/>
                    </a:prstClr>
                  </a:outerShdw>
                  <a:reflection blurRad="6350" stA="55000" endA="50" endPos="85000" dist="29997" dir="5400000" sy="-100000" algn="bl" rotWithShape="0"/>
                </a:effectLst>
                <a:latin typeface="Calibri" pitchFamily="32" charset="0"/>
                <a:ea typeface="+mn-ea"/>
              </a:rPr>
              <a:t>http://lib.vntu.edu.ua/</a:t>
            </a:r>
            <a:endParaRPr lang="ru-RU" sz="3200" spc="600" dirty="0">
              <a:solidFill>
                <a:srgbClr val="9CCCCB"/>
              </a:solidFill>
              <a:effectLst>
                <a:outerShdw blurRad="50800" dist="38100" dir="18900000" algn="bl" rotWithShape="0">
                  <a:prstClr val="black">
                    <a:alpha val="40000"/>
                  </a:prstClr>
                </a:outerShdw>
                <a:reflection blurRad="6350" stA="55000" endA="50" endPos="85000" dist="29997" dir="5400000" sy="-100000" algn="bl" rotWithShape="0"/>
              </a:effectLst>
              <a:latin typeface="Calibri" pitchFamily="32" charset="0"/>
              <a:ea typeface="+mn-ea"/>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10242"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43"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10244"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10245"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10246"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3A27966C-2D9D-46F2-A424-3E9F1FF04AD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buFont typeface="Calibri" pitchFamily="32" charset="0"/>
              <a:buNone/>
              <a:defRPr sz="1200">
                <a:solidFill>
                  <a:schemeClr val="tx1">
                    <a:tint val="75000"/>
                  </a:schemeClr>
                </a:solidFill>
                <a:latin typeface="Calibri" pitchFamily="32" charset="0"/>
                <a:ea typeface="+mn-ea"/>
              </a:defRPr>
            </a:lvl1pPr>
          </a:lstStyle>
          <a:p>
            <a:pPr>
              <a:defRPr/>
            </a:pPr>
            <a:fld id="{B659269C-A560-41DA-A0F0-98E42149B00D}" type="datetimeFigureOut">
              <a:rPr lang="ru-RU"/>
              <a:pPr>
                <a:defRPr/>
              </a:pPr>
              <a:t>13.03.2020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buFont typeface="Calibri" pitchFamily="32" charset="0"/>
              <a:buNone/>
              <a:defRPr sz="1200">
                <a:solidFill>
                  <a:schemeClr val="tx1">
                    <a:tint val="75000"/>
                  </a:schemeClr>
                </a:solidFill>
                <a:latin typeface="Calibri" pitchFamily="32" charset="0"/>
                <a:ea typeface="+mn-ea"/>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buFont typeface="Calibri" pitchFamily="32" charset="0"/>
              <a:buNone/>
              <a:defRPr sz="1200">
                <a:solidFill>
                  <a:schemeClr val="tx1">
                    <a:tint val="75000"/>
                  </a:schemeClr>
                </a:solidFill>
                <a:latin typeface="Calibri" pitchFamily="32" charset="0"/>
                <a:ea typeface="+mn-ea"/>
              </a:defRPr>
            </a:lvl1pPr>
          </a:lstStyle>
          <a:p>
            <a:pPr>
              <a:defRPr/>
            </a:pPr>
            <a:fld id="{6F090A6E-8B92-41A9-AFEF-5BC660D2927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2" charset="0"/>
        </a:defRPr>
      </a:lvl2pPr>
      <a:lvl3pPr algn="ctr" rtl="0" eaLnBrk="0" fontAlgn="base" hangingPunct="0">
        <a:spcBef>
          <a:spcPct val="0"/>
        </a:spcBef>
        <a:spcAft>
          <a:spcPct val="0"/>
        </a:spcAft>
        <a:defRPr sz="4400">
          <a:solidFill>
            <a:schemeClr val="tx1"/>
          </a:solidFill>
          <a:latin typeface="Calibri" pitchFamily="32" charset="0"/>
        </a:defRPr>
      </a:lvl3pPr>
      <a:lvl4pPr algn="ctr" rtl="0" eaLnBrk="0" fontAlgn="base" hangingPunct="0">
        <a:spcBef>
          <a:spcPct val="0"/>
        </a:spcBef>
        <a:spcAft>
          <a:spcPct val="0"/>
        </a:spcAft>
        <a:defRPr sz="4400">
          <a:solidFill>
            <a:schemeClr val="tx1"/>
          </a:solidFill>
          <a:latin typeface="Calibri" pitchFamily="32" charset="0"/>
        </a:defRPr>
      </a:lvl4pPr>
      <a:lvl5pPr algn="ctr" rtl="0" eaLnBrk="0" fontAlgn="base" hangingPunct="0">
        <a:spcBef>
          <a:spcPct val="0"/>
        </a:spcBef>
        <a:spcAft>
          <a:spcPct val="0"/>
        </a:spcAft>
        <a:defRPr sz="4400">
          <a:solidFill>
            <a:schemeClr val="tx1"/>
          </a:solidFill>
          <a:latin typeface="Calibri" pitchFamily="32" charset="0"/>
        </a:defRPr>
      </a:lvl5pPr>
      <a:lvl6pPr marL="457200" algn="ctr" rtl="0" fontAlgn="base">
        <a:spcBef>
          <a:spcPct val="0"/>
        </a:spcBef>
        <a:spcAft>
          <a:spcPct val="0"/>
        </a:spcAft>
        <a:defRPr sz="4400">
          <a:solidFill>
            <a:schemeClr val="tx1"/>
          </a:solidFill>
          <a:latin typeface="Calibri" pitchFamily="32" charset="0"/>
        </a:defRPr>
      </a:lvl6pPr>
      <a:lvl7pPr marL="914400" algn="ctr" rtl="0" fontAlgn="base">
        <a:spcBef>
          <a:spcPct val="0"/>
        </a:spcBef>
        <a:spcAft>
          <a:spcPct val="0"/>
        </a:spcAft>
        <a:defRPr sz="4400">
          <a:solidFill>
            <a:schemeClr val="tx1"/>
          </a:solidFill>
          <a:latin typeface="Calibri" pitchFamily="32" charset="0"/>
        </a:defRPr>
      </a:lvl7pPr>
      <a:lvl8pPr marL="1371600" algn="ctr" rtl="0" fontAlgn="base">
        <a:spcBef>
          <a:spcPct val="0"/>
        </a:spcBef>
        <a:spcAft>
          <a:spcPct val="0"/>
        </a:spcAft>
        <a:defRPr sz="4400">
          <a:solidFill>
            <a:schemeClr val="tx1"/>
          </a:solidFill>
          <a:latin typeface="Calibri" pitchFamily="32" charset="0"/>
        </a:defRPr>
      </a:lvl8pPr>
      <a:lvl9pPr marL="1828800" algn="ctr" rtl="0" fontAlgn="base">
        <a:spcBef>
          <a:spcPct val="0"/>
        </a:spcBef>
        <a:spcAft>
          <a:spcPct val="0"/>
        </a:spcAft>
        <a:defRPr sz="4400">
          <a:solidFill>
            <a:schemeClr val="tx1"/>
          </a:solidFill>
          <a:latin typeface="Calibri" pitchFamily="32"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075"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3076"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3077"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3078"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22C45265-33CB-4B89-AA47-C5F970238B1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099"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4100"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4101"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4102"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94701E16-6ADE-425C-A4B2-D3BE194B14F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123"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5124"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5125"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5126"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F9A24A24-9CCB-42DA-8666-28B4525A553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147"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6148"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6149"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6150"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82B356B2-A492-4A2C-BD77-9F764DD4877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171"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7172"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7173"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7174"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C577C670-9DF6-4FFE-A22C-CB37D8BF124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8194"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195"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8196"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8197"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8198"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CDB4D0EA-10AA-4718-A9FE-1EAC11D337A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9218"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64388" y="0"/>
            <a:ext cx="1979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19" name="Rectangle 2"/>
          <p:cNvSpPr>
            <a:spLocks noGrp="1" noChangeArrowheads="1"/>
          </p:cNvSpPr>
          <p:nvPr>
            <p:ph type="title"/>
          </p:nvPr>
        </p:nvSpPr>
        <p:spPr bwMode="auto">
          <a:xfrm>
            <a:off x="179388" y="1773238"/>
            <a:ext cx="878205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9220" name="Rectangle 3"/>
          <p:cNvSpPr>
            <a:spLocks noGrp="1" noChangeArrowheads="1"/>
          </p:cNvSpPr>
          <p:nvPr>
            <p:ph type="body" idx="1"/>
          </p:nvPr>
        </p:nvSpPr>
        <p:spPr bwMode="auto">
          <a:xfrm>
            <a:off x="179388" y="3068638"/>
            <a:ext cx="878205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4"/>
          <p:cNvSpPr>
            <a:spLocks noGrp="1" noChangeArrowheads="1"/>
          </p:cNvSpPr>
          <p:nvPr>
            <p:ph type="dt"/>
          </p:nvPr>
        </p:nvSpPr>
        <p:spPr bwMode="auto">
          <a:xfrm>
            <a:off x="457200" y="6356350"/>
            <a:ext cx="2130425" cy="45878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SzPct val="45000"/>
              <a:buFont typeface="Wingdings" charset="2"/>
              <a:buNone/>
              <a:tabLst>
                <a:tab pos="723900" algn="l"/>
                <a:tab pos="1447800" algn="l"/>
              </a:tabLst>
              <a:defRPr sz="2400">
                <a:solidFill>
                  <a:srgbClr val="000000"/>
                </a:solidFill>
                <a:latin typeface="Times New Roman" pitchFamily="16" charset="0"/>
                <a:ea typeface="+mn-ea"/>
                <a:cs typeface="Lucida Sans Unicode" charset="0"/>
              </a:defRPr>
            </a:lvl1pPr>
          </a:lstStyle>
          <a:p>
            <a:pPr>
              <a:defRPr/>
            </a:pPr>
            <a:endParaRPr lang="en-GB"/>
          </a:p>
        </p:txBody>
      </p:sp>
      <p:sp>
        <p:nvSpPr>
          <p:cNvPr id="9221" name="Text Box 5"/>
          <p:cNvSpPr txBox="1">
            <a:spLocks noChangeArrowheads="1"/>
          </p:cNvSpPr>
          <p:nvPr/>
        </p:nvSpPr>
        <p:spPr bwMode="auto">
          <a:xfrm>
            <a:off x="3124200" y="6356350"/>
            <a:ext cx="2895600" cy="460375"/>
          </a:xfrm>
          <a:prstGeom prst="rect">
            <a:avLst/>
          </a:prstGeom>
          <a:noFill/>
          <a:ln w="9525">
            <a:noFill/>
            <a:round/>
            <a:headEnd/>
            <a:tailEnd/>
          </a:ln>
          <a:effectLst/>
        </p:spPr>
        <p:txBody>
          <a:bodyPr wrap="none" anchor="ctr"/>
          <a:lstStyle/>
          <a:p>
            <a:pPr>
              <a:buFont typeface="Calibri" pitchFamily="32" charset="0"/>
              <a:buNone/>
              <a:defRPr/>
            </a:pPr>
            <a:endParaRPr lang="ru-RU">
              <a:latin typeface="Calibri" pitchFamily="32" charset="0"/>
              <a:ea typeface="+mn-ea"/>
            </a:endParaRPr>
          </a:p>
        </p:txBody>
      </p:sp>
      <p:sp>
        <p:nvSpPr>
          <p:cNvPr id="9222" name="Rectangle 6"/>
          <p:cNvSpPr>
            <a:spLocks noGrp="1" noChangeArrowheads="1"/>
          </p:cNvSpPr>
          <p:nvPr>
            <p:ph type="sldNum"/>
          </p:nvPr>
        </p:nvSpPr>
        <p:spPr bwMode="auto">
          <a:xfrm>
            <a:off x="7885113" y="6381750"/>
            <a:ext cx="1076325" cy="361950"/>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
                <a:srgbClr val="E46C0A"/>
              </a:buClr>
              <a:buFont typeface="Ubuntu" pitchFamily="32" charset="0"/>
              <a:buNone/>
              <a:tabLst>
                <a:tab pos="723900" algn="l"/>
              </a:tabLst>
              <a:defRPr sz="1400" b="1">
                <a:solidFill>
                  <a:srgbClr val="E46C0A"/>
                </a:solidFill>
                <a:latin typeface="+mn-lt"/>
                <a:ea typeface="+mn-ea"/>
                <a:cs typeface="Lucida Sans Unicode" charset="0"/>
              </a:defRPr>
            </a:lvl1pPr>
          </a:lstStyle>
          <a:p>
            <a:pPr>
              <a:defRPr/>
            </a:pPr>
            <a:fld id="{06D339A1-A818-40A1-ACD5-32A91529DAE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p:titleStyle>
    <p:bodyStyle>
      <a:lvl1pPr marL="339725" indent="-339725" algn="l" defTabSz="449263" rtl="0" eaLnBrk="0" fontAlgn="base" hangingPunct="0">
        <a:spcBef>
          <a:spcPts val="800"/>
        </a:spcBef>
        <a:spcAft>
          <a:spcPct val="0"/>
        </a:spcAft>
        <a:buClr>
          <a:srgbClr val="262626"/>
        </a:buClr>
        <a:buSzPct val="100000"/>
        <a:buFont typeface="Arial" charset="0"/>
        <a:buChar char="•"/>
        <a:defRPr sz="3200">
          <a:solidFill>
            <a:srgbClr val="262626"/>
          </a:solidFill>
          <a:latin typeface="+mn-lt"/>
          <a:ea typeface="+mn-ea"/>
          <a:cs typeface="+mn-cs"/>
        </a:defRPr>
      </a:lvl1pPr>
      <a:lvl2pPr marL="739775" indent="-282575" algn="l" defTabSz="449263" rtl="0" eaLnBrk="0" fontAlgn="base" hangingPunct="0">
        <a:spcBef>
          <a:spcPts val="700"/>
        </a:spcBef>
        <a:spcAft>
          <a:spcPct val="0"/>
        </a:spcAft>
        <a:buClr>
          <a:srgbClr val="262626"/>
        </a:buClr>
        <a:buSzPct val="100000"/>
        <a:buFont typeface="Arial" charset="0"/>
        <a:buChar char="–"/>
        <a:defRPr sz="2800">
          <a:solidFill>
            <a:srgbClr val="262626"/>
          </a:solidFill>
          <a:latin typeface="+mn-lt"/>
          <a:ea typeface="+mn-ea"/>
          <a:cs typeface="+mn-cs"/>
        </a:defRPr>
      </a:lvl2pPr>
      <a:lvl3pPr marL="1143000" indent="-228600" algn="l" defTabSz="449263" rtl="0" eaLnBrk="0" fontAlgn="base" hangingPunct="0">
        <a:spcBef>
          <a:spcPts val="600"/>
        </a:spcBef>
        <a:spcAft>
          <a:spcPct val="0"/>
        </a:spcAft>
        <a:buClr>
          <a:srgbClr val="262626"/>
        </a:buClr>
        <a:buSzPct val="100000"/>
        <a:buFont typeface="Arial" charset="0"/>
        <a:buChar char="•"/>
        <a:defRPr sz="2400">
          <a:solidFill>
            <a:srgbClr val="262626"/>
          </a:solidFill>
          <a:latin typeface="+mn-lt"/>
          <a:ea typeface="+mn-ea"/>
          <a:cs typeface="+mn-cs"/>
        </a:defRPr>
      </a:lvl3pPr>
      <a:lvl4pPr marL="16002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4pPr>
      <a:lvl5pPr marL="2057400" indent="-228600" algn="l" defTabSz="449263" rtl="0" eaLnBrk="0" fontAlgn="base" hangingPunct="0">
        <a:spcBef>
          <a:spcPts val="500"/>
        </a:spcBef>
        <a:spcAft>
          <a:spcPct val="0"/>
        </a:spcAft>
        <a:buClr>
          <a:srgbClr val="262626"/>
        </a:buClr>
        <a:buSzPct val="100000"/>
        <a:buFont typeface="Arial" charset="0"/>
        <a:buChar char="»"/>
        <a:defRPr sz="2000">
          <a:solidFill>
            <a:srgbClr val="262626"/>
          </a:solidFill>
          <a:latin typeface="+mn-lt"/>
          <a:ea typeface="+mn-ea"/>
          <a:cs typeface="+mn-cs"/>
        </a:defRPr>
      </a:lvl5pPr>
      <a:lvl6pPr marL="25146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6pPr>
      <a:lvl7pPr marL="29718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7pPr>
      <a:lvl8pPr marL="34290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8pPr>
      <a:lvl9pPr marL="3886200" indent="-228600" algn="l" defTabSz="449263" rtl="0" fontAlgn="base">
        <a:spcBef>
          <a:spcPts val="500"/>
        </a:spcBef>
        <a:spcAft>
          <a:spcPct val="0"/>
        </a:spcAft>
        <a:buClr>
          <a:srgbClr val="262626"/>
        </a:buClr>
        <a:buSzPct val="100000"/>
        <a:buFont typeface="Arial" charset="0"/>
        <a:buChar char="»"/>
        <a:defRPr sz="2000">
          <a:solidFill>
            <a:srgbClr val="26262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iq.vntu.edu.ua/departs/index.php?id=290&amp;t_id=1266&amp;mode=teacher" TargetMode="External"/><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hyperlink" Target="http://lib.vntu.edu.ua/"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microsoft.com/office/2007/relationships/hdphoto" Target="../media/hdphoto1.wdp"/><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old.mon.gov.ua/files/normative/2017-10-26/8150/565.pdf"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old.mon.gov.ua/files/normative/2017-10-26/8150/565.pdf"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old.mon.gov.ua/files/normative/2017-10-26/8150/565.pdf"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Скругленный прямоугольник 11"/>
          <p:cNvSpPr/>
          <p:nvPr/>
        </p:nvSpPr>
        <p:spPr bwMode="auto">
          <a:xfrm>
            <a:off x="755576" y="836712"/>
            <a:ext cx="7979333" cy="1656184"/>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nchor="ctr">
            <a:sp3d extrusionH="57150">
              <a:bevelT w="38100" h="38100"/>
            </a:sp3d>
          </a:bodyPr>
          <a:lstStyle/>
          <a:p>
            <a:pPr algn="ctr">
              <a:buFont typeface="Calibri" pitchFamily="32" charset="0"/>
              <a:buNone/>
              <a:defRPr/>
            </a:pPr>
            <a:r>
              <a:rPr lang="uk-UA" sz="3600" b="1" dirty="0">
                <a:latin typeface="Bookman Old Style" pitchFamily="18" charset="0"/>
                <a:ea typeface="MS Gothic" charset="-128"/>
                <a:cs typeface="Arial" pitchFamily="34" charset="0"/>
              </a:rPr>
              <a:t>Академічна </a:t>
            </a:r>
            <a:r>
              <a:rPr lang="uk-UA" sz="3600" b="1" dirty="0" smtClean="0">
                <a:latin typeface="Bookman Old Style" pitchFamily="18" charset="0"/>
                <a:ea typeface="MS Gothic" charset="-128"/>
                <a:cs typeface="Arial" pitchFamily="34" charset="0"/>
              </a:rPr>
              <a:t>доброчесність</a:t>
            </a:r>
          </a:p>
          <a:p>
            <a:pPr algn="ctr">
              <a:buFont typeface="Calibri" pitchFamily="32" charset="0"/>
              <a:buNone/>
              <a:defRPr/>
            </a:pPr>
            <a:r>
              <a:rPr lang="uk-UA" sz="3600" b="1" dirty="0" smtClean="0">
                <a:latin typeface="Bookman Old Style" pitchFamily="18" charset="0"/>
                <a:ea typeface="MS Gothic" charset="-128"/>
                <a:cs typeface="Arial" pitchFamily="34" charset="0"/>
              </a:rPr>
              <a:t>у вищій освіті:</a:t>
            </a:r>
            <a:r>
              <a:rPr lang="uk-UA" sz="3600" b="1" dirty="0" smtClean="0">
                <a:latin typeface="Bookman Old Style" pitchFamily="18" charset="0"/>
                <a:ea typeface="MS Gothic" charset="-128"/>
                <a:cs typeface="Arial" pitchFamily="34" charset="0"/>
              </a:rPr>
              <a:t> </a:t>
            </a:r>
            <a:endParaRPr lang="uk-UA" sz="3600" b="1" dirty="0" smtClean="0">
              <a:latin typeface="Bookman Old Style" pitchFamily="18" charset="0"/>
              <a:ea typeface="MS Gothic" charset="-128"/>
              <a:cs typeface="Arial" pitchFamily="34" charset="0"/>
            </a:endParaRPr>
          </a:p>
          <a:p>
            <a:pPr algn="ctr">
              <a:buFont typeface="Calibri" pitchFamily="32" charset="0"/>
              <a:buNone/>
              <a:defRPr/>
            </a:pPr>
            <a:r>
              <a:rPr lang="uk-UA" sz="2800" b="1" dirty="0" smtClean="0">
                <a:latin typeface="Bookman Old Style" pitchFamily="18" charset="0"/>
                <a:ea typeface="MS Gothic" charset="-128"/>
                <a:cs typeface="Arial" pitchFamily="34" charset="0"/>
              </a:rPr>
              <a:t>мотивація, законодавча база, </a:t>
            </a:r>
            <a:r>
              <a:rPr lang="uk-UA" sz="2800" b="1" dirty="0" smtClean="0">
                <a:latin typeface="Bookman Old Style" pitchFamily="18" charset="0"/>
                <a:ea typeface="MS Gothic" charset="-128"/>
                <a:cs typeface="Arial" pitchFamily="34" charset="0"/>
              </a:rPr>
              <a:t>проекти</a:t>
            </a:r>
            <a:endParaRPr lang="uk-UA" sz="2800" b="1" dirty="0" smtClean="0">
              <a:latin typeface="Bookman Old Style" pitchFamily="18" charset="0"/>
              <a:ea typeface="MS Gothic" charset="-128"/>
              <a:cs typeface="Arial" pitchFamily="34" charset="0"/>
            </a:endParaRPr>
          </a:p>
        </p:txBody>
      </p:sp>
      <p:pic>
        <p:nvPicPr>
          <p:cNvPr id="10" name="Рисунок 4" descr="Логотип123.png">
            <a:hlinkClick r:id="rId2"/>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5225" y="3861048"/>
            <a:ext cx="1632099" cy="16320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Группа 8"/>
          <p:cNvGrpSpPr/>
          <p:nvPr/>
        </p:nvGrpSpPr>
        <p:grpSpPr>
          <a:xfrm>
            <a:off x="2892202" y="2540347"/>
            <a:ext cx="3148533" cy="3073449"/>
            <a:chOff x="6236144" y="909499"/>
            <a:chExt cx="2015691" cy="2372272"/>
          </a:xfrm>
        </p:grpSpPr>
        <p:pic>
          <p:nvPicPr>
            <p:cNvPr id="11" name="Picture 4" descr="ÐÐ°ÑÑÐ¸Ð½ÐºÐ¸ Ð¿Ð¾ Ð·Ð°Ð¿ÑÐ¾ÑÑ ÑÐµÑÑÐ½Ð¾ÑÑÑ png"/>
            <p:cNvPicPr>
              <a:picLocks noChangeAspect="1" noChangeArrowheads="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6236144" y="1266079"/>
              <a:ext cx="2015691" cy="20156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ÐÐ°ÑÑÐ¸Ð½ÐºÐ¸ Ð¿Ð¾ Ð·Ð°Ð¿ÑÐ¾ÑÑ Ð¾Ð±ÑÐ°Ð·Ð¾Ð²Ð°Ð½Ð¸Ðµ png"/>
            <p:cNvPicPr>
              <a:picLocks noChangeAspect="1" noChangeArrowheads="1"/>
            </p:cNvPicPr>
            <p:nvPr/>
          </p:nvPicPr>
          <p:blipFill>
            <a:blip r:embed="rId6" cstate="print">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243143">
              <a:off x="6753217" y="909499"/>
              <a:ext cx="981546" cy="713155"/>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p:cNvSpPr txBox="1"/>
          <p:nvPr/>
        </p:nvSpPr>
        <p:spPr>
          <a:xfrm>
            <a:off x="863588" y="5818038"/>
            <a:ext cx="6012668" cy="923330"/>
          </a:xfrm>
          <a:prstGeom prst="rect">
            <a:avLst/>
          </a:prstGeom>
          <a:solidFill>
            <a:srgbClr val="006666">
              <a:alpha val="16863"/>
            </a:srgbClr>
          </a:solidFill>
          <a:effectLst>
            <a:outerShdw blurRad="50800" dist="38100" algn="l" rotWithShape="0">
              <a:prstClr val="black">
                <a:alpha val="40000"/>
              </a:prstClr>
            </a:outerShdw>
          </a:effectLst>
          <a:scene3d>
            <a:camera prst="orthographicFront"/>
            <a:lightRig rig="threePt" dir="t"/>
          </a:scene3d>
          <a:sp3d>
            <a:bevelT/>
          </a:sp3d>
        </p:spPr>
        <p:txBody>
          <a:bodyPr wrap="square" rtlCol="0">
            <a:spAutoFit/>
            <a:sp3d extrusionH="57150">
              <a:bevelT w="38100" h="38100"/>
            </a:sp3d>
          </a:bodyPr>
          <a:lstStyle/>
          <a:p>
            <a:r>
              <a:rPr lang="uk-UA" dirty="0" smtClean="0">
                <a:ln>
                  <a:solidFill>
                    <a:srgbClr val="A44B08"/>
                  </a:solidFill>
                </a:ln>
                <a:solidFill>
                  <a:srgbClr val="006666"/>
                </a:solidFill>
                <a:latin typeface="Bookman Old Style" pitchFamily="18" charset="0"/>
                <a:hlinkClick r:id="rId8"/>
              </a:rPr>
              <a:t>Людмила Андронік</a:t>
            </a:r>
            <a:r>
              <a:rPr lang="ru-RU" dirty="0" smtClean="0">
                <a:solidFill>
                  <a:srgbClr val="006666"/>
                </a:solidFill>
                <a:latin typeface="Bookman Old Style" pitchFamily="18" charset="0"/>
              </a:rPr>
              <a:t>,</a:t>
            </a:r>
            <a:endParaRPr lang="uk-UA" dirty="0" smtClean="0">
              <a:solidFill>
                <a:srgbClr val="006666"/>
              </a:solidFill>
              <a:latin typeface="Bookman Old Style" pitchFamily="18" charset="0"/>
            </a:endParaRPr>
          </a:p>
          <a:p>
            <a:r>
              <a:rPr lang="uk-UA" dirty="0" smtClean="0">
                <a:solidFill>
                  <a:srgbClr val="006666"/>
                </a:solidFill>
                <a:latin typeface="Bookman Old Style" pitchFamily="18" charset="0"/>
              </a:rPr>
              <a:t>головний бібліотекар відділу наукової інформації </a:t>
            </a:r>
          </a:p>
          <a:p>
            <a:r>
              <a:rPr lang="uk-UA" dirty="0" smtClean="0">
                <a:solidFill>
                  <a:srgbClr val="006666"/>
                </a:solidFill>
                <a:latin typeface="Bookman Old Style" pitchFamily="18" charset="0"/>
              </a:rPr>
              <a:t>та бібліографії </a:t>
            </a:r>
            <a:r>
              <a:rPr lang="uk-UA" dirty="0" smtClean="0">
                <a:ln>
                  <a:solidFill>
                    <a:srgbClr val="A44B08"/>
                  </a:solidFill>
                </a:ln>
                <a:solidFill>
                  <a:srgbClr val="006666"/>
                </a:solidFill>
                <a:latin typeface="Bookman Old Style" pitchFamily="18" charset="0"/>
                <a:hlinkClick r:id="rId2"/>
              </a:rPr>
              <a:t>НТБ ВНТУ</a:t>
            </a:r>
            <a:endParaRPr lang="uk-UA" dirty="0">
              <a:ln>
                <a:solidFill>
                  <a:srgbClr val="A44B08"/>
                </a:solidFill>
              </a:ln>
            </a:endParaRPr>
          </a:p>
        </p:txBody>
      </p:sp>
    </p:spTree>
    <p:extLst>
      <p:ext uri="{BB962C8B-B14F-4D97-AF65-F5344CB8AC3E}">
        <p14:creationId xmlns:p14="http://schemas.microsoft.com/office/powerpoint/2010/main" val="34378943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500" fill="hold"/>
                                        <p:tgtEl>
                                          <p:spTgt spid="12"/>
                                        </p:tgtEl>
                                        <p:attrNameLst>
                                          <p:attrName>ppt_w</p:attrName>
                                        </p:attrNameLst>
                                      </p:cBhvr>
                                      <p:tavLst>
                                        <p:tav tm="0">
                                          <p:val>
                                            <p:fltVal val="0"/>
                                          </p:val>
                                        </p:tav>
                                        <p:tav tm="100000">
                                          <p:val>
                                            <p:strVal val="#ppt_w"/>
                                          </p:val>
                                        </p:tav>
                                      </p:tavLst>
                                    </p:anim>
                                    <p:anim calcmode="lin" valueType="num">
                                      <p:cBhvr>
                                        <p:cTn id="8" dur="1500" fill="hold"/>
                                        <p:tgtEl>
                                          <p:spTgt spid="12"/>
                                        </p:tgtEl>
                                        <p:attrNameLst>
                                          <p:attrName>ppt_h</p:attrName>
                                        </p:attrNameLst>
                                      </p:cBhvr>
                                      <p:tavLst>
                                        <p:tav tm="0">
                                          <p:val>
                                            <p:fltVal val="0"/>
                                          </p:val>
                                        </p:tav>
                                        <p:tav tm="100000">
                                          <p:val>
                                            <p:strVal val="#ppt_h"/>
                                          </p:val>
                                        </p:tav>
                                      </p:tavLst>
                                    </p:anim>
                                    <p:animEffect transition="in" filter="fade">
                                      <p:cBhvr>
                                        <p:cTn id="9" dur="1500"/>
                                        <p:tgtEl>
                                          <p:spTgt spid="12"/>
                                        </p:tgtEl>
                                      </p:cBhvr>
                                    </p:animEffect>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250" fill="hold"/>
                                        <p:tgtEl>
                                          <p:spTgt spid="9"/>
                                        </p:tgtEl>
                                        <p:attrNameLst>
                                          <p:attrName>ppt_w</p:attrName>
                                        </p:attrNameLst>
                                      </p:cBhvr>
                                      <p:tavLst>
                                        <p:tav tm="0">
                                          <p:val>
                                            <p:fltVal val="0"/>
                                          </p:val>
                                        </p:tav>
                                        <p:tav tm="100000">
                                          <p:val>
                                            <p:strVal val="#ppt_w"/>
                                          </p:val>
                                        </p:tav>
                                      </p:tavLst>
                                    </p:anim>
                                    <p:anim calcmode="lin" valueType="num">
                                      <p:cBhvr>
                                        <p:cTn id="14" dur="1250" fill="hold"/>
                                        <p:tgtEl>
                                          <p:spTgt spid="9"/>
                                        </p:tgtEl>
                                        <p:attrNameLst>
                                          <p:attrName>ppt_h</p:attrName>
                                        </p:attrNameLst>
                                      </p:cBhvr>
                                      <p:tavLst>
                                        <p:tav tm="0">
                                          <p:val>
                                            <p:fltVal val="0"/>
                                          </p:val>
                                        </p:tav>
                                        <p:tav tm="100000">
                                          <p:val>
                                            <p:strVal val="#ppt_h"/>
                                          </p:val>
                                        </p:tav>
                                      </p:tavLst>
                                    </p:anim>
                                    <p:animEffect transition="in" filter="fade">
                                      <p:cBhvr>
                                        <p:cTn id="15" dur="1250"/>
                                        <p:tgtEl>
                                          <p:spTgt spid="9"/>
                                        </p:tgtEl>
                                      </p:cBhvr>
                                    </p:animEffect>
                                  </p:childTnLst>
                                </p:cTn>
                              </p:par>
                            </p:childTnLst>
                          </p:cTn>
                        </p:par>
                        <p:par>
                          <p:cTn id="16" fill="hold">
                            <p:stCondLst>
                              <p:cond delay="2750"/>
                            </p:stCondLst>
                            <p:childTnLst>
                              <p:par>
                                <p:cTn id="17" presetID="21"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2000"/>
                                        <p:tgtEl>
                                          <p:spTgt spid="10"/>
                                        </p:tgtEl>
                                      </p:cBhvr>
                                    </p:animEffect>
                                  </p:childTnLst>
                                </p:cTn>
                              </p:par>
                            </p:childTnLst>
                          </p:cTn>
                        </p:par>
                        <p:par>
                          <p:cTn id="20" fill="hold">
                            <p:stCondLst>
                              <p:cond delay="475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500" fill="hold"/>
                                        <p:tgtEl>
                                          <p:spTgt spid="7"/>
                                        </p:tgtEl>
                                        <p:attrNameLst>
                                          <p:attrName>ppt_w</p:attrName>
                                        </p:attrNameLst>
                                      </p:cBhvr>
                                      <p:tavLst>
                                        <p:tav tm="0">
                                          <p:val>
                                            <p:fltVal val="0"/>
                                          </p:val>
                                        </p:tav>
                                        <p:tav tm="100000">
                                          <p:val>
                                            <p:strVal val="#ppt_w"/>
                                          </p:val>
                                        </p:tav>
                                      </p:tavLst>
                                    </p:anim>
                                    <p:anim calcmode="lin" valueType="num">
                                      <p:cBhvr>
                                        <p:cTn id="24" dur="1500" fill="hold"/>
                                        <p:tgtEl>
                                          <p:spTgt spid="7"/>
                                        </p:tgtEl>
                                        <p:attrNameLst>
                                          <p:attrName>ppt_h</p:attrName>
                                        </p:attrNameLst>
                                      </p:cBhvr>
                                      <p:tavLst>
                                        <p:tav tm="0">
                                          <p:val>
                                            <p:fltVal val="0"/>
                                          </p:val>
                                        </p:tav>
                                        <p:tav tm="100000">
                                          <p:val>
                                            <p:strVal val="#ppt_h"/>
                                          </p:val>
                                        </p:tav>
                                      </p:tavLst>
                                    </p:anim>
                                    <p:animEffect transition="in" filter="fade">
                                      <p:cBhvr>
                                        <p:cTn id="25"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03648" y="2348880"/>
            <a:ext cx="7488832" cy="1754326"/>
          </a:xfrm>
          <a:prstGeom prst="rect">
            <a:avLst/>
          </a:prstGeom>
        </p:spPr>
        <p:txBody>
          <a:bodyPr wrap="square">
            <a:spAutoFit/>
            <a:scene3d>
              <a:camera prst="orthographicFront"/>
              <a:lightRig rig="threePt" dir="t"/>
            </a:scene3d>
            <a:sp3d extrusionH="57150">
              <a:bevelT w="38100" h="38100"/>
            </a:sp3d>
          </a:bodyPr>
          <a:lstStyle/>
          <a:p>
            <a:pPr indent="22225" algn="just" eaLnBrk="0" hangingPunct="0">
              <a:spcBef>
                <a:spcPts val="0"/>
              </a:spcBef>
              <a:buClr>
                <a:srgbClr val="262626"/>
              </a:buClr>
              <a:defRPr/>
            </a:pPr>
            <a:r>
              <a:rPr lang="uk-UA" b="1" dirty="0">
                <a:solidFill>
                  <a:srgbClr val="004E4C"/>
                </a:solidFill>
                <a:latin typeface="Bookman Old Style" pitchFamily="18" charset="0"/>
                <a:ea typeface="+mn-ea"/>
                <a:cs typeface="Arial" pitchFamily="34" charset="0"/>
              </a:rPr>
              <a:t>Згідно з пунктом 31 статті 58 Закону України «Про вищу освіту» науково-педагогічні, наукові та педагогічні працівники закладу вищої освіти зобов'язані дотримуватися в освітньому процесі та науковій (творчій) діяльності академічної доброчесності та забезпечувати її дотримання здобувачами вищої </a:t>
            </a:r>
            <a:r>
              <a:rPr lang="uk-UA" b="1" dirty="0" smtClean="0">
                <a:solidFill>
                  <a:srgbClr val="004E4C"/>
                </a:solidFill>
                <a:latin typeface="Bookman Old Style" pitchFamily="18" charset="0"/>
                <a:ea typeface="+mn-ea"/>
                <a:cs typeface="Arial" pitchFamily="34" charset="0"/>
              </a:rPr>
              <a:t>освіти.</a:t>
            </a:r>
          </a:p>
        </p:txBody>
      </p:sp>
      <p:grpSp>
        <p:nvGrpSpPr>
          <p:cNvPr id="16" name="Группа 15"/>
          <p:cNvGrpSpPr/>
          <p:nvPr/>
        </p:nvGrpSpPr>
        <p:grpSpPr>
          <a:xfrm>
            <a:off x="1331640" y="836712"/>
            <a:ext cx="7200800" cy="1641668"/>
            <a:chOff x="1547664" y="836712"/>
            <a:chExt cx="6048672" cy="1641668"/>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836712"/>
              <a:ext cx="6048672" cy="140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547664" y="908720"/>
              <a:ext cx="6048672" cy="1569660"/>
            </a:xfrm>
            <a:prstGeom prst="rect">
              <a:avLst/>
            </a:prstGeom>
          </p:spPr>
          <p:txBody>
            <a:bodyPr wrap="square">
              <a:spAutoFit/>
              <a:scene3d>
                <a:camera prst="orthographicFront"/>
                <a:lightRig rig="threePt" dir="t"/>
              </a:scene3d>
              <a:sp3d extrusionH="57150">
                <a:bevelT w="38100" h="38100" prst="angle"/>
              </a:sp3d>
            </a:bodyPr>
            <a:lstStyle/>
            <a:p>
              <a:pPr algn="ctr"/>
              <a:r>
                <a:rPr lang="uk-UA" sz="2400" b="1" dirty="0">
                  <a:latin typeface="Bookman Old Style" pitchFamily="18" charset="0"/>
                  <a:ea typeface="+mj-ea"/>
                  <a:cs typeface="Arial" charset="0"/>
                </a:rPr>
                <a:t>Обов’язки науково-педагогічних, </a:t>
              </a:r>
              <a:endParaRPr lang="uk-UA" sz="2400" b="1" dirty="0" smtClean="0">
                <a:latin typeface="Bookman Old Style" pitchFamily="18" charset="0"/>
                <a:ea typeface="+mj-ea"/>
                <a:cs typeface="Arial" charset="0"/>
              </a:endParaRPr>
            </a:p>
            <a:p>
              <a:pPr algn="ctr"/>
              <a:r>
                <a:rPr lang="uk-UA" sz="2400" b="1" dirty="0" smtClean="0">
                  <a:latin typeface="Bookman Old Style" pitchFamily="18" charset="0"/>
                  <a:ea typeface="+mj-ea"/>
                  <a:cs typeface="Arial" charset="0"/>
                </a:rPr>
                <a:t>наукових </a:t>
              </a:r>
              <a:r>
                <a:rPr lang="uk-UA" sz="2400" b="1" dirty="0">
                  <a:latin typeface="Bookman Old Style" pitchFamily="18" charset="0"/>
                  <a:ea typeface="+mj-ea"/>
                  <a:cs typeface="Arial" charset="0"/>
                </a:rPr>
                <a:t>і педагогічних працівників </a:t>
              </a:r>
              <a:endParaRPr lang="uk-UA" sz="2400" b="1" dirty="0" smtClean="0">
                <a:latin typeface="Bookman Old Style" pitchFamily="18" charset="0"/>
                <a:ea typeface="+mj-ea"/>
                <a:cs typeface="Arial" charset="0"/>
              </a:endParaRPr>
            </a:p>
            <a:p>
              <a:pPr algn="ctr"/>
              <a:r>
                <a:rPr lang="uk-UA" sz="2400" b="1" dirty="0" smtClean="0">
                  <a:latin typeface="Bookman Old Style" pitchFamily="18" charset="0"/>
                  <a:ea typeface="+mj-ea"/>
                  <a:cs typeface="Arial" charset="0"/>
                </a:rPr>
                <a:t>та </a:t>
              </a:r>
              <a:r>
                <a:rPr lang="uk-UA" sz="2400" b="1" dirty="0">
                  <a:latin typeface="Bookman Old Style" pitchFamily="18" charset="0"/>
                  <a:ea typeface="+mj-ea"/>
                  <a:cs typeface="Arial" charset="0"/>
                </a:rPr>
                <a:t>здобувачів освіти</a:t>
              </a:r>
            </a:p>
          </p:txBody>
        </p:sp>
      </p:grpSp>
      <p:sp>
        <p:nvSpPr>
          <p:cNvPr id="7" name="Прямоугольник 6"/>
          <p:cNvSpPr/>
          <p:nvPr/>
        </p:nvSpPr>
        <p:spPr>
          <a:xfrm>
            <a:off x="1403648" y="4422011"/>
            <a:ext cx="7488832" cy="2031325"/>
          </a:xfrm>
          <a:prstGeom prst="rect">
            <a:avLst/>
          </a:prstGeom>
        </p:spPr>
        <p:txBody>
          <a:bodyPr wrap="square">
            <a:spAutoFit/>
            <a:scene3d>
              <a:camera prst="orthographicFront"/>
              <a:lightRig rig="threePt" dir="t"/>
            </a:scene3d>
            <a:sp3d extrusionH="57150">
              <a:bevelT w="38100" h="38100"/>
            </a:sp3d>
          </a:bodyPr>
          <a:lstStyle/>
          <a:p>
            <a:pPr algn="just"/>
            <a:r>
              <a:rPr lang="uk-UA" b="1" dirty="0">
                <a:solidFill>
                  <a:srgbClr val="004E4C"/>
                </a:solidFill>
                <a:latin typeface="Bookman Old Style" pitchFamily="18" charset="0"/>
                <a:ea typeface="+mn-ea"/>
                <a:cs typeface="Arial" pitchFamily="34" charset="0"/>
              </a:rPr>
              <a:t>Особи, які навчаються у закладах вищої освіти, зі свого боку, зобов’язані виконувати вимоги освітньої (наукової) програми (індивідуального навчального плану (за наявності), дотримуючись академічної доброчесності, та досягати визначених для відповідного рівня вищої освіти результатів навчання (пункт 3 статті 63 Закону України «Про вищу освіту</a:t>
            </a:r>
            <a:r>
              <a:rPr lang="uk-UA" b="1" dirty="0" smtClean="0">
                <a:solidFill>
                  <a:srgbClr val="004E4C"/>
                </a:solidFill>
                <a:latin typeface="Bookman Old Style" pitchFamily="18" charset="0"/>
                <a:ea typeface="+mn-ea"/>
                <a:cs typeface="Arial" pitchFamily="34" charset="0"/>
              </a:rPr>
              <a:t>»).</a:t>
            </a:r>
            <a:endParaRPr lang="uk-UA" b="1" dirty="0">
              <a:solidFill>
                <a:srgbClr val="004E4C"/>
              </a:solidFill>
              <a:latin typeface="Bookman Old Style" pitchFamily="18" charset="0"/>
              <a:ea typeface="+mn-ea"/>
              <a:cs typeface="Arial" pitchFamily="34" charset="0"/>
            </a:endParaRPr>
          </a:p>
        </p:txBody>
      </p:sp>
      <p:sp>
        <p:nvSpPr>
          <p:cNvPr id="22" name="Стрелка вправо 3"/>
          <p:cNvSpPr>
            <a:spLocks noChangeArrowheads="1"/>
          </p:cNvSpPr>
          <p:nvPr/>
        </p:nvSpPr>
        <p:spPr bwMode="auto">
          <a:xfrm>
            <a:off x="768876" y="2370500"/>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
        <p:nvSpPr>
          <p:cNvPr id="24" name="Стрелка вправо 3"/>
          <p:cNvSpPr>
            <a:spLocks noChangeArrowheads="1"/>
          </p:cNvSpPr>
          <p:nvPr/>
        </p:nvSpPr>
        <p:spPr bwMode="auto">
          <a:xfrm>
            <a:off x="755576" y="4430420"/>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Tree>
    <p:extLst>
      <p:ext uri="{BB962C8B-B14F-4D97-AF65-F5344CB8AC3E}">
        <p14:creationId xmlns:p14="http://schemas.microsoft.com/office/powerpoint/2010/main" val="22006823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500" fill="hold"/>
                                        <p:tgtEl>
                                          <p:spTgt spid="16"/>
                                        </p:tgtEl>
                                        <p:attrNameLst>
                                          <p:attrName>ppt_w</p:attrName>
                                        </p:attrNameLst>
                                      </p:cBhvr>
                                      <p:tavLst>
                                        <p:tav tm="0">
                                          <p:val>
                                            <p:fltVal val="0"/>
                                          </p:val>
                                        </p:tav>
                                        <p:tav tm="100000">
                                          <p:val>
                                            <p:strVal val="#ppt_w"/>
                                          </p:val>
                                        </p:tav>
                                      </p:tavLst>
                                    </p:anim>
                                    <p:anim calcmode="lin" valueType="num">
                                      <p:cBhvr>
                                        <p:cTn id="8" dur="1500" fill="hold"/>
                                        <p:tgtEl>
                                          <p:spTgt spid="16"/>
                                        </p:tgtEl>
                                        <p:attrNameLst>
                                          <p:attrName>ppt_h</p:attrName>
                                        </p:attrNameLst>
                                      </p:cBhvr>
                                      <p:tavLst>
                                        <p:tav tm="0">
                                          <p:val>
                                            <p:fltVal val="0"/>
                                          </p:val>
                                        </p:tav>
                                        <p:tav tm="100000">
                                          <p:val>
                                            <p:strVal val="#ppt_h"/>
                                          </p:val>
                                        </p:tav>
                                      </p:tavLst>
                                    </p:anim>
                                    <p:anim calcmode="lin" valueType="num">
                                      <p:cBhvr>
                                        <p:cTn id="9" dur="1500" fill="hold"/>
                                        <p:tgtEl>
                                          <p:spTgt spid="16"/>
                                        </p:tgtEl>
                                        <p:attrNameLst>
                                          <p:attrName>style.rotation</p:attrName>
                                        </p:attrNameLst>
                                      </p:cBhvr>
                                      <p:tavLst>
                                        <p:tav tm="0">
                                          <p:val>
                                            <p:fltVal val="90"/>
                                          </p:val>
                                        </p:tav>
                                        <p:tav tm="100000">
                                          <p:val>
                                            <p:fltVal val="0"/>
                                          </p:val>
                                        </p:tav>
                                      </p:tavLst>
                                    </p:anim>
                                    <p:animEffect transition="in" filter="fade">
                                      <p:cBhvr>
                                        <p:cTn id="10" dur="1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500" fill="hold"/>
                                        <p:tgtEl>
                                          <p:spTgt spid="4"/>
                                        </p:tgtEl>
                                        <p:attrNameLst>
                                          <p:attrName>ppt_w</p:attrName>
                                        </p:attrNameLst>
                                      </p:cBhvr>
                                      <p:tavLst>
                                        <p:tav tm="0">
                                          <p:val>
                                            <p:fltVal val="0"/>
                                          </p:val>
                                        </p:tav>
                                        <p:tav tm="100000">
                                          <p:val>
                                            <p:strVal val="#ppt_w"/>
                                          </p:val>
                                        </p:tav>
                                      </p:tavLst>
                                    </p:anim>
                                    <p:anim calcmode="lin" valueType="num">
                                      <p:cBhvr>
                                        <p:cTn id="16" dur="1500" fill="hold"/>
                                        <p:tgtEl>
                                          <p:spTgt spid="4"/>
                                        </p:tgtEl>
                                        <p:attrNameLst>
                                          <p:attrName>ppt_h</p:attrName>
                                        </p:attrNameLst>
                                      </p:cBhvr>
                                      <p:tavLst>
                                        <p:tav tm="0">
                                          <p:val>
                                            <p:fltVal val="0"/>
                                          </p:val>
                                        </p:tav>
                                        <p:tav tm="100000">
                                          <p:val>
                                            <p:strVal val="#ppt_h"/>
                                          </p:val>
                                        </p:tav>
                                      </p:tavLst>
                                    </p:anim>
                                    <p:animEffect transition="in" filter="fade">
                                      <p:cBhvr>
                                        <p:cTn id="17" dur="1500"/>
                                        <p:tgtEl>
                                          <p:spTgt spid="4"/>
                                        </p:tgtEl>
                                      </p:cBhvr>
                                    </p:animEffect>
                                  </p:childTnLst>
                                </p:cTn>
                              </p:par>
                            </p:childTnLst>
                          </p:cTn>
                        </p:par>
                        <p:par>
                          <p:cTn id="18" fill="hold">
                            <p:stCondLst>
                              <p:cond delay="1500"/>
                            </p:stCondLst>
                            <p:childTnLst>
                              <p:par>
                                <p:cTn id="19" presetID="2" presetClass="entr" presetSubtype="8" fill="hold" grpId="0" nodeType="afterEffect">
                                  <p:stCondLst>
                                    <p:cond delay="50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0-#ppt_w/2"/>
                                          </p:val>
                                        </p:tav>
                                        <p:tav tm="100000">
                                          <p:val>
                                            <p:strVal val="#ppt_x"/>
                                          </p:val>
                                        </p:tav>
                                      </p:tavLst>
                                    </p:anim>
                                    <p:anim calcmode="lin" valueType="num">
                                      <p:cBhvr additive="base">
                                        <p:cTn id="22" dur="10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500" fill="hold"/>
                                        <p:tgtEl>
                                          <p:spTgt spid="7"/>
                                        </p:tgtEl>
                                        <p:attrNameLst>
                                          <p:attrName>ppt_w</p:attrName>
                                        </p:attrNameLst>
                                      </p:cBhvr>
                                      <p:tavLst>
                                        <p:tav tm="0">
                                          <p:val>
                                            <p:fltVal val="0"/>
                                          </p:val>
                                        </p:tav>
                                        <p:tav tm="100000">
                                          <p:val>
                                            <p:strVal val="#ppt_w"/>
                                          </p:val>
                                        </p:tav>
                                      </p:tavLst>
                                    </p:anim>
                                    <p:anim calcmode="lin" valueType="num">
                                      <p:cBhvr>
                                        <p:cTn id="28" dur="1500" fill="hold"/>
                                        <p:tgtEl>
                                          <p:spTgt spid="7"/>
                                        </p:tgtEl>
                                        <p:attrNameLst>
                                          <p:attrName>ppt_h</p:attrName>
                                        </p:attrNameLst>
                                      </p:cBhvr>
                                      <p:tavLst>
                                        <p:tav tm="0">
                                          <p:val>
                                            <p:fltVal val="0"/>
                                          </p:val>
                                        </p:tav>
                                        <p:tav tm="100000">
                                          <p:val>
                                            <p:strVal val="#ppt_h"/>
                                          </p:val>
                                        </p:tav>
                                      </p:tavLst>
                                    </p:anim>
                                    <p:animEffect transition="in" filter="fade">
                                      <p:cBhvr>
                                        <p:cTn id="29" dur="1500"/>
                                        <p:tgtEl>
                                          <p:spTgt spid="7"/>
                                        </p:tgtEl>
                                      </p:cBhvr>
                                    </p:animEffect>
                                  </p:childTnLst>
                                </p:cTn>
                              </p:par>
                            </p:childTnLst>
                          </p:cTn>
                        </p:par>
                        <p:par>
                          <p:cTn id="30" fill="hold">
                            <p:stCondLst>
                              <p:cond delay="1500"/>
                            </p:stCondLst>
                            <p:childTnLst>
                              <p:par>
                                <p:cTn id="31" presetID="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1000" fill="hold"/>
                                        <p:tgtEl>
                                          <p:spTgt spid="24"/>
                                        </p:tgtEl>
                                        <p:attrNameLst>
                                          <p:attrName>ppt_x</p:attrName>
                                        </p:attrNameLst>
                                      </p:cBhvr>
                                      <p:tavLst>
                                        <p:tav tm="0">
                                          <p:val>
                                            <p:strVal val="0-#ppt_w/2"/>
                                          </p:val>
                                        </p:tav>
                                        <p:tav tm="100000">
                                          <p:val>
                                            <p:strVal val="#ppt_x"/>
                                          </p:val>
                                        </p:tav>
                                      </p:tavLst>
                                    </p:anim>
                                    <p:anim calcmode="lin" valueType="num">
                                      <p:cBhvr additive="base">
                                        <p:cTn id="34"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22"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331641" y="764705"/>
            <a:ext cx="7344816" cy="1152128"/>
            <a:chOff x="1331641" y="764705"/>
            <a:chExt cx="7344816" cy="1152128"/>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1" y="764705"/>
              <a:ext cx="7344816"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408313" y="888337"/>
              <a:ext cx="7238081" cy="904863"/>
            </a:xfrm>
            <a:prstGeom prst="rect">
              <a:avLst/>
            </a:prstGeom>
            <a:noFill/>
          </p:spPr>
          <p:txBody>
            <a:bodyPr wrap="square" rtlCol="0">
              <a:spAutoFit/>
              <a:scene3d>
                <a:camera prst="orthographicFront"/>
                <a:lightRig rig="threePt" dir="t"/>
              </a:scene3d>
              <a:sp3d extrusionH="57150">
                <a:bevelT w="38100" h="38100" prst="angle"/>
              </a:sp3d>
            </a:bodyPr>
            <a:lstStyle/>
            <a:p>
              <a:pPr algn="ctr">
                <a:lnSpc>
                  <a:spcPct val="110000"/>
                </a:lnSpc>
              </a:pPr>
              <a:r>
                <a:rPr lang="uk-UA" sz="2400" b="1" dirty="0" smtClean="0">
                  <a:latin typeface="Bookman Old Style" pitchFamily="18" charset="0"/>
                  <a:ea typeface="+mj-ea"/>
                  <a:cs typeface="Arial" charset="0"/>
                </a:rPr>
                <a:t>Дотримання академічної доброчесності </a:t>
              </a:r>
            </a:p>
            <a:p>
              <a:pPr algn="ctr">
                <a:lnSpc>
                  <a:spcPct val="110000"/>
                </a:lnSpc>
              </a:pPr>
              <a:r>
                <a:rPr lang="uk-UA" sz="2400" b="1" dirty="0" smtClean="0">
                  <a:latin typeface="Bookman Old Style" pitchFamily="18" charset="0"/>
                  <a:ea typeface="+mj-ea"/>
                  <a:cs typeface="Arial" charset="0"/>
                </a:rPr>
                <a:t>здобувачами освіти передбачає:</a:t>
              </a:r>
              <a:endParaRPr lang="uk-UA" sz="2400" b="1" dirty="0">
                <a:latin typeface="Bookman Old Style" pitchFamily="18" charset="0"/>
                <a:ea typeface="+mj-ea"/>
                <a:cs typeface="Arial" charset="0"/>
              </a:endParaRPr>
            </a:p>
          </p:txBody>
        </p:sp>
      </p:grpSp>
      <p:sp>
        <p:nvSpPr>
          <p:cNvPr id="6" name="TextBox 5"/>
          <p:cNvSpPr txBox="1"/>
          <p:nvPr/>
        </p:nvSpPr>
        <p:spPr>
          <a:xfrm>
            <a:off x="899592" y="2276872"/>
            <a:ext cx="7920880" cy="4355038"/>
          </a:xfrm>
          <a:prstGeom prst="rect">
            <a:avLst/>
          </a:prstGeom>
          <a:noFill/>
        </p:spPr>
        <p:txBody>
          <a:bodyPr wrap="square" rtlCol="0">
            <a:spAutoFit/>
          </a:bodyPr>
          <a:lstStyle/>
          <a:p>
            <a:pPr marL="339725" indent="-339725" algn="just" eaLnBrk="0" hangingPunct="0">
              <a:spcBef>
                <a:spcPts val="0"/>
              </a:spcBef>
              <a:spcAft>
                <a:spcPts val="1200"/>
              </a:spcAft>
              <a:buClr>
                <a:srgbClr val="262626"/>
              </a:buClr>
              <a:buFont typeface="Wingdings" pitchFamily="2" charset="2"/>
              <a:buChar char="Ø"/>
              <a:defRPr/>
            </a:pPr>
            <a:r>
              <a:rPr lang="uk-UA" sz="1900" b="1" dirty="0" smtClean="0">
                <a:solidFill>
                  <a:srgbClr val="004E4C"/>
                </a:solidFill>
                <a:latin typeface="Bookman Old Style" pitchFamily="18" charset="0"/>
                <a:ea typeface="+mn-ea"/>
                <a:cs typeface="Arial" pitchFamily="34" charset="0"/>
              </a:rPr>
              <a:t>Самостійне </a:t>
            </a:r>
            <a:r>
              <a:rPr lang="uk-UA" sz="1900" b="1" dirty="0">
                <a:solidFill>
                  <a:srgbClr val="004E4C"/>
                </a:solidFill>
                <a:latin typeface="Bookman Old Style" pitchFamily="18" charset="0"/>
                <a:ea typeface="+mn-ea"/>
                <a:cs typeface="Arial" pitchFamily="34" charset="0"/>
              </a:rPr>
              <a:t>виконання навчальних завдань, завдань поточного та підсумкового контролю результатів навчання (для осіб з особливими освітніми потребами ця вимога застосовується з урахуванням їхніх індивідуальних потреб і можливостей);</a:t>
            </a:r>
          </a:p>
          <a:p>
            <a:pPr marL="339725" indent="-339725" algn="just" eaLnBrk="0" hangingPunct="0">
              <a:spcBef>
                <a:spcPts val="0"/>
              </a:spcBef>
              <a:spcAft>
                <a:spcPts val="1200"/>
              </a:spcAft>
              <a:buClr>
                <a:srgbClr val="262626"/>
              </a:buClr>
              <a:buFont typeface="Wingdings" pitchFamily="2" charset="2"/>
              <a:buChar char="Ø"/>
              <a:defRPr/>
            </a:pPr>
            <a:r>
              <a:rPr lang="uk-UA" sz="1900" b="1" dirty="0" smtClean="0">
                <a:solidFill>
                  <a:srgbClr val="004E4C"/>
                </a:solidFill>
                <a:latin typeface="Bookman Old Style" pitchFamily="18" charset="0"/>
                <a:ea typeface="+mn-ea"/>
                <a:cs typeface="Arial" pitchFamily="34" charset="0"/>
              </a:rPr>
              <a:t>Посилання </a:t>
            </a:r>
            <a:r>
              <a:rPr lang="uk-UA" sz="1900" b="1" dirty="0">
                <a:solidFill>
                  <a:srgbClr val="004E4C"/>
                </a:solidFill>
                <a:latin typeface="Bookman Old Style" pitchFamily="18" charset="0"/>
                <a:ea typeface="+mn-ea"/>
                <a:cs typeface="Arial" pitchFamily="34" charset="0"/>
              </a:rPr>
              <a:t>на джерела інформації у разі використання ідей, розробок, тверджень, відомостей;</a:t>
            </a:r>
          </a:p>
          <a:p>
            <a:pPr marL="339725" indent="-339725" algn="just" eaLnBrk="0" hangingPunct="0">
              <a:spcBef>
                <a:spcPts val="0"/>
              </a:spcBef>
              <a:spcAft>
                <a:spcPts val="1200"/>
              </a:spcAft>
              <a:buClr>
                <a:srgbClr val="262626"/>
              </a:buClr>
              <a:buFont typeface="Wingdings" pitchFamily="2" charset="2"/>
              <a:buChar char="Ø"/>
              <a:defRPr/>
            </a:pPr>
            <a:r>
              <a:rPr lang="uk-UA" sz="1900" b="1" dirty="0" smtClean="0">
                <a:solidFill>
                  <a:srgbClr val="004E4C"/>
                </a:solidFill>
                <a:latin typeface="Bookman Old Style" pitchFamily="18" charset="0"/>
                <a:ea typeface="+mn-ea"/>
                <a:cs typeface="Arial" pitchFamily="34" charset="0"/>
              </a:rPr>
              <a:t>Дотримання </a:t>
            </a:r>
            <a:r>
              <a:rPr lang="uk-UA" sz="1900" b="1" dirty="0">
                <a:solidFill>
                  <a:srgbClr val="004E4C"/>
                </a:solidFill>
                <a:latin typeface="Bookman Old Style" pitchFamily="18" charset="0"/>
                <a:ea typeface="+mn-ea"/>
                <a:cs typeface="Arial" pitchFamily="34" charset="0"/>
              </a:rPr>
              <a:t>норм законодавства про авторське право і суміжні права;</a:t>
            </a:r>
          </a:p>
          <a:p>
            <a:pPr marL="339725" indent="-339725" algn="just" eaLnBrk="0" hangingPunct="0">
              <a:spcBef>
                <a:spcPts val="0"/>
              </a:spcBef>
              <a:spcAft>
                <a:spcPts val="1200"/>
              </a:spcAft>
              <a:buClr>
                <a:srgbClr val="262626"/>
              </a:buClr>
              <a:buFont typeface="Wingdings" pitchFamily="2" charset="2"/>
              <a:buChar char="Ø"/>
              <a:defRPr/>
            </a:pPr>
            <a:r>
              <a:rPr lang="uk-UA" sz="1900" b="1" dirty="0" smtClean="0">
                <a:solidFill>
                  <a:srgbClr val="004E4C"/>
                </a:solidFill>
                <a:latin typeface="Bookman Old Style" pitchFamily="18" charset="0"/>
                <a:ea typeface="+mn-ea"/>
                <a:cs typeface="Arial" pitchFamily="34" charset="0"/>
              </a:rPr>
              <a:t>Надання </a:t>
            </a:r>
            <a:r>
              <a:rPr lang="uk-UA" sz="1900" b="1" dirty="0">
                <a:solidFill>
                  <a:srgbClr val="004E4C"/>
                </a:solidFill>
                <a:latin typeface="Bookman Old Style" pitchFamily="18" charset="0"/>
                <a:ea typeface="+mn-ea"/>
                <a:cs typeface="Arial" pitchFamily="34" charset="0"/>
              </a:rPr>
              <a:t>достовірної інформації про результати власної навчальної (наукової, творчої) діяльності, використані методики досліджень і джерела інформації.</a:t>
            </a:r>
          </a:p>
        </p:txBody>
      </p:sp>
      <p:sp>
        <p:nvSpPr>
          <p:cNvPr id="7" name="Стрелка вправо 3"/>
          <p:cNvSpPr>
            <a:spLocks noChangeArrowheads="1"/>
          </p:cNvSpPr>
          <p:nvPr/>
        </p:nvSpPr>
        <p:spPr bwMode="auto">
          <a:xfrm>
            <a:off x="542404" y="2276872"/>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
        <p:nvSpPr>
          <p:cNvPr id="8" name="Стрелка вправо 3"/>
          <p:cNvSpPr>
            <a:spLocks noChangeArrowheads="1"/>
          </p:cNvSpPr>
          <p:nvPr/>
        </p:nvSpPr>
        <p:spPr bwMode="auto">
          <a:xfrm>
            <a:off x="542404" y="3861048"/>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
        <p:nvSpPr>
          <p:cNvPr id="9" name="Стрелка вправо 3"/>
          <p:cNvSpPr>
            <a:spLocks noChangeArrowheads="1"/>
          </p:cNvSpPr>
          <p:nvPr/>
        </p:nvSpPr>
        <p:spPr bwMode="auto">
          <a:xfrm>
            <a:off x="542403" y="4653136"/>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
        <p:nvSpPr>
          <p:cNvPr id="10" name="Стрелка вправо 3"/>
          <p:cNvSpPr>
            <a:spLocks noChangeArrowheads="1"/>
          </p:cNvSpPr>
          <p:nvPr/>
        </p:nvSpPr>
        <p:spPr bwMode="auto">
          <a:xfrm>
            <a:off x="542404" y="5373216"/>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sp3d extrusionH="57150">
              <a:bevelT w="38100" h="38100"/>
            </a:sp3d>
          </a:bodyPr>
          <a:lstStyle/>
          <a:p>
            <a:endParaRPr lang="uk-UA"/>
          </a:p>
        </p:txBody>
      </p:sp>
    </p:spTree>
    <p:extLst>
      <p:ext uri="{BB962C8B-B14F-4D97-AF65-F5344CB8AC3E}">
        <p14:creationId xmlns:p14="http://schemas.microsoft.com/office/powerpoint/2010/main" val="8974361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90"/>
                                          </p:val>
                                        </p:tav>
                                        <p:tav tm="100000">
                                          <p:val>
                                            <p:fltVal val="0"/>
                                          </p:val>
                                        </p:tav>
                                      </p:tavLst>
                                    </p:anim>
                                    <p:animEffect transition="in" filter="fade">
                                      <p:cBhvr>
                                        <p:cTn id="10" dur="125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animEffect transition="in" filter="fade">
                                      <p:cBhvr>
                                        <p:cTn id="17" dur="1500"/>
                                        <p:tgtEl>
                                          <p:spTgt spid="6"/>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0-#ppt_w/2"/>
                                          </p:val>
                                        </p:tav>
                                        <p:tav tm="100000">
                                          <p:val>
                                            <p:strVal val="#ppt_x"/>
                                          </p:val>
                                        </p:tav>
                                      </p:tavLst>
                                    </p:anim>
                                    <p:anim calcmode="lin" valueType="num">
                                      <p:cBhvr additive="base">
                                        <p:cTn id="2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000" fill="hold"/>
                                        <p:tgtEl>
                                          <p:spTgt spid="9"/>
                                        </p:tgtEl>
                                        <p:attrNameLst>
                                          <p:attrName>ppt_x</p:attrName>
                                        </p:attrNameLst>
                                      </p:cBhvr>
                                      <p:tavLst>
                                        <p:tav tm="0">
                                          <p:val>
                                            <p:strVal val="0-#ppt_w/2"/>
                                          </p:val>
                                        </p:tav>
                                        <p:tav tm="100000">
                                          <p:val>
                                            <p:strVal val="#ppt_x"/>
                                          </p:val>
                                        </p:tav>
                                      </p:tavLst>
                                    </p:anim>
                                    <p:anim calcmode="lin" valueType="num">
                                      <p:cBhvr additive="base">
                                        <p:cTn id="3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0-#ppt_w/2"/>
                                          </p:val>
                                        </p:tav>
                                        <p:tav tm="100000">
                                          <p:val>
                                            <p:strVal val="#ppt_x"/>
                                          </p:val>
                                        </p:tav>
                                      </p:tavLst>
                                    </p:anim>
                                    <p:anim calcmode="lin" valueType="num">
                                      <p:cBhvr additive="base">
                                        <p:cTn id="4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403648" y="1642530"/>
            <a:ext cx="7632848" cy="4816703"/>
          </a:xfrm>
          <a:prstGeom prst="rect">
            <a:avLst/>
          </a:prstGeom>
        </p:spPr>
        <p:txBody>
          <a:bodyPr wrap="square">
            <a:spAutoFit/>
          </a:bodyPr>
          <a:lstStyle/>
          <a:p>
            <a:pPr algn="just">
              <a:lnSpc>
                <a:spcPct val="110000"/>
              </a:lnSpc>
              <a:spcAft>
                <a:spcPts val="1200"/>
              </a:spcAft>
            </a:pPr>
            <a:r>
              <a:rPr lang="uk-UA" b="1" dirty="0" smtClean="0">
                <a:solidFill>
                  <a:srgbClr val="004E4C"/>
                </a:solidFill>
                <a:latin typeface="Bookman Old Style" pitchFamily="18" charset="0"/>
                <a:ea typeface="+mn-ea"/>
                <a:cs typeface="Arial" pitchFamily="34" charset="0"/>
              </a:rPr>
              <a:t>Вживати </a:t>
            </a:r>
            <a:r>
              <a:rPr lang="uk-UA" b="1" dirty="0">
                <a:solidFill>
                  <a:srgbClr val="004E4C"/>
                </a:solidFill>
                <a:latin typeface="Bookman Old Style" pitchFamily="18" charset="0"/>
                <a:ea typeface="+mn-ea"/>
                <a:cs typeface="Arial" pitchFamily="34" charset="0"/>
              </a:rPr>
              <a:t>заходів, у тому числі шляхом запровадження відповідних новітніх технологій, щодо запобігання та виявлення академічного плагіату в наукових роботах наукових, науково-педагогічних, педагогічних, інших працівників і здобувачів вищої освіти та притягнення їх до дисциплінарної відповідальності (пункт 1 частини третьої статті 32 Закону України «Про вищу освіту</a:t>
            </a:r>
            <a:r>
              <a:rPr lang="uk-UA" b="1" dirty="0" smtClean="0">
                <a:solidFill>
                  <a:srgbClr val="004E4C"/>
                </a:solidFill>
                <a:latin typeface="Bookman Old Style" pitchFamily="18" charset="0"/>
                <a:ea typeface="+mn-ea"/>
                <a:cs typeface="Arial" pitchFamily="34" charset="0"/>
              </a:rPr>
              <a:t>»)</a:t>
            </a:r>
            <a:r>
              <a:rPr lang="uk-UA" b="1" dirty="0" smtClean="0">
                <a:solidFill>
                  <a:srgbClr val="004E4C"/>
                </a:solidFill>
                <a:latin typeface="Arial" pitchFamily="34" charset="0"/>
                <a:ea typeface="+mn-ea"/>
                <a:cs typeface="Arial" pitchFamily="34" charset="0"/>
              </a:rPr>
              <a:t>.</a:t>
            </a:r>
          </a:p>
          <a:p>
            <a:pPr algn="just">
              <a:lnSpc>
                <a:spcPct val="110000"/>
              </a:lnSpc>
              <a:spcAft>
                <a:spcPts val="1200"/>
              </a:spcAft>
            </a:pPr>
            <a:r>
              <a:rPr lang="uk-UA" b="1" dirty="0" smtClean="0">
                <a:solidFill>
                  <a:srgbClr val="004E4C"/>
                </a:solidFill>
                <a:latin typeface="Bookman Old Style" pitchFamily="18" charset="0"/>
                <a:ea typeface="+mn-ea"/>
                <a:cs typeface="Arial" pitchFamily="34" charset="0"/>
              </a:rPr>
              <a:t>Мати </a:t>
            </a:r>
            <a:r>
              <a:rPr lang="uk-UA" b="1" dirty="0">
                <a:solidFill>
                  <a:srgbClr val="004E4C"/>
                </a:solidFill>
                <a:latin typeface="Bookman Old Style" pitchFamily="18" charset="0"/>
                <a:ea typeface="+mn-ea"/>
                <a:cs typeface="Arial" pitchFamily="34" charset="0"/>
              </a:rPr>
              <a:t>внутрішню систему забезпечення якості освітньої діяльності та якості вищої освіти, що відповідно до пункту 8 частини другої статті 16 Закону України «Про вищу освіту» передбачає забезпечення дотримання академічної доброчесності працівниками закладів вищої освіти та здобувачами вищої освіти, у тому числі створення і забезпечення функціонування ефективної системи запобігання та виявлення академічного плагіату.</a:t>
            </a:r>
          </a:p>
        </p:txBody>
      </p:sp>
      <p:sp>
        <p:nvSpPr>
          <p:cNvPr id="11" name="Стрелка вправо 3"/>
          <p:cNvSpPr>
            <a:spLocks noChangeArrowheads="1"/>
          </p:cNvSpPr>
          <p:nvPr/>
        </p:nvSpPr>
        <p:spPr bwMode="auto">
          <a:xfrm>
            <a:off x="738660" y="1694116"/>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12" name="Стрелка вправо 3"/>
          <p:cNvSpPr>
            <a:spLocks noChangeArrowheads="1"/>
          </p:cNvSpPr>
          <p:nvPr/>
        </p:nvSpPr>
        <p:spPr bwMode="auto">
          <a:xfrm>
            <a:off x="761281" y="3854356"/>
            <a:ext cx="714375" cy="366732"/>
          </a:xfrm>
          <a:prstGeom prst="rightArrow">
            <a:avLst>
              <a:gd name="adj1" fmla="val 50000"/>
              <a:gd name="adj2" fmla="val 81523"/>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grpSp>
        <p:nvGrpSpPr>
          <p:cNvPr id="6" name="Группа 5"/>
          <p:cNvGrpSpPr/>
          <p:nvPr/>
        </p:nvGrpSpPr>
        <p:grpSpPr>
          <a:xfrm>
            <a:off x="1453035" y="836712"/>
            <a:ext cx="7367437" cy="648072"/>
            <a:chOff x="1331640" y="980728"/>
            <a:chExt cx="6917373" cy="1008112"/>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980728"/>
              <a:ext cx="6696744"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784778" y="1081539"/>
              <a:ext cx="6464235" cy="766022"/>
            </a:xfrm>
            <a:prstGeom prst="rect">
              <a:avLst/>
            </a:prstGeom>
          </p:spPr>
          <p:txBody>
            <a:bodyPr wrap="none">
              <a:spAutoFit/>
              <a:scene3d>
                <a:camera prst="orthographicFront"/>
                <a:lightRig rig="threePt" dir="t"/>
              </a:scene3d>
              <a:sp3d extrusionH="57150">
                <a:bevelT w="38100" h="38100"/>
              </a:sp3d>
            </a:bodyPr>
            <a:lstStyle/>
            <a:p>
              <a:r>
                <a:rPr lang="uk-UA" sz="2600" b="1" dirty="0">
                  <a:latin typeface="Bookman Old Style" pitchFamily="18" charset="0"/>
                  <a:ea typeface="+mj-ea"/>
                  <a:cs typeface="Arial" charset="0"/>
                </a:rPr>
                <a:t>Заклади вищої освіти зобов’язані</a:t>
              </a:r>
              <a:r>
                <a:rPr lang="uk-UA" sz="2400" b="1" dirty="0">
                  <a:latin typeface="Bookman Old Style" pitchFamily="18" charset="0"/>
                  <a:ea typeface="+mj-ea"/>
                  <a:cs typeface="Arial" charset="0"/>
                </a:rPr>
                <a:t> </a:t>
              </a:r>
            </a:p>
          </p:txBody>
        </p:sp>
      </p:grpSp>
    </p:spTree>
    <p:extLst>
      <p:ext uri="{BB962C8B-B14F-4D97-AF65-F5344CB8AC3E}">
        <p14:creationId xmlns:p14="http://schemas.microsoft.com/office/powerpoint/2010/main" val="34738687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250" fill="hold"/>
                                        <p:tgtEl>
                                          <p:spTgt spid="6"/>
                                        </p:tgtEl>
                                        <p:attrNameLst>
                                          <p:attrName>ppt_w</p:attrName>
                                        </p:attrNameLst>
                                      </p:cBhvr>
                                      <p:tavLst>
                                        <p:tav tm="0">
                                          <p:val>
                                            <p:fltVal val="0"/>
                                          </p:val>
                                        </p:tav>
                                        <p:tav tm="100000">
                                          <p:val>
                                            <p:strVal val="#ppt_w"/>
                                          </p:val>
                                        </p:tav>
                                      </p:tavLst>
                                    </p:anim>
                                    <p:anim calcmode="lin" valueType="num">
                                      <p:cBhvr>
                                        <p:cTn id="8" dur="1250" fill="hold"/>
                                        <p:tgtEl>
                                          <p:spTgt spid="6"/>
                                        </p:tgtEl>
                                        <p:attrNameLst>
                                          <p:attrName>ppt_h</p:attrName>
                                        </p:attrNameLst>
                                      </p:cBhvr>
                                      <p:tavLst>
                                        <p:tav tm="0">
                                          <p:val>
                                            <p:fltVal val="0"/>
                                          </p:val>
                                        </p:tav>
                                        <p:tav tm="100000">
                                          <p:val>
                                            <p:strVal val="#ppt_h"/>
                                          </p:val>
                                        </p:tav>
                                      </p:tavLst>
                                    </p:anim>
                                    <p:anim calcmode="lin" valueType="num">
                                      <p:cBhvr>
                                        <p:cTn id="9" dur="1250" fill="hold"/>
                                        <p:tgtEl>
                                          <p:spTgt spid="6"/>
                                        </p:tgtEl>
                                        <p:attrNameLst>
                                          <p:attrName>style.rotation</p:attrName>
                                        </p:attrNameLst>
                                      </p:cBhvr>
                                      <p:tavLst>
                                        <p:tav tm="0">
                                          <p:val>
                                            <p:fltVal val="90"/>
                                          </p:val>
                                        </p:tav>
                                        <p:tav tm="100000">
                                          <p:val>
                                            <p:fltVal val="0"/>
                                          </p:val>
                                        </p:tav>
                                      </p:tavLst>
                                    </p:anim>
                                    <p:animEffect transition="in" filter="fade">
                                      <p:cBhvr>
                                        <p:cTn id="10" dur="12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250" fill="hold"/>
                                        <p:tgtEl>
                                          <p:spTgt spid="7"/>
                                        </p:tgtEl>
                                        <p:attrNameLst>
                                          <p:attrName>ppt_w</p:attrName>
                                        </p:attrNameLst>
                                      </p:cBhvr>
                                      <p:tavLst>
                                        <p:tav tm="0">
                                          <p:val>
                                            <p:fltVal val="0"/>
                                          </p:val>
                                        </p:tav>
                                        <p:tav tm="100000">
                                          <p:val>
                                            <p:strVal val="#ppt_w"/>
                                          </p:val>
                                        </p:tav>
                                      </p:tavLst>
                                    </p:anim>
                                    <p:anim calcmode="lin" valueType="num">
                                      <p:cBhvr>
                                        <p:cTn id="16" dur="1250" fill="hold"/>
                                        <p:tgtEl>
                                          <p:spTgt spid="7"/>
                                        </p:tgtEl>
                                        <p:attrNameLst>
                                          <p:attrName>ppt_h</p:attrName>
                                        </p:attrNameLst>
                                      </p:cBhvr>
                                      <p:tavLst>
                                        <p:tav tm="0">
                                          <p:val>
                                            <p:fltVal val="0"/>
                                          </p:val>
                                        </p:tav>
                                        <p:tav tm="100000">
                                          <p:val>
                                            <p:strVal val="#ppt_h"/>
                                          </p:val>
                                        </p:tav>
                                      </p:tavLst>
                                    </p:anim>
                                    <p:animEffect transition="in" filter="fade">
                                      <p:cBhvr>
                                        <p:cTn id="17" dur="1250"/>
                                        <p:tgtEl>
                                          <p:spTgt spid="7"/>
                                        </p:tgtEl>
                                      </p:cBhvr>
                                    </p:animEffect>
                                  </p:childTnLst>
                                </p:cTn>
                              </p:par>
                            </p:childTnLst>
                          </p:cTn>
                        </p:par>
                        <p:par>
                          <p:cTn id="18" fill="hold">
                            <p:stCondLst>
                              <p:cond delay="1250"/>
                            </p:stCondLst>
                            <p:childTnLst>
                              <p:par>
                                <p:cTn id="19" presetID="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0-#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0-#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bwMode="auto">
          <a:xfrm>
            <a:off x="2051720" y="857232"/>
            <a:ext cx="5616624" cy="928694"/>
          </a:xfrm>
          <a:prstGeom prst="roundRect">
            <a:avLst/>
          </a:prstGeom>
          <a:solidFill>
            <a:srgbClr val="CC990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lstStyle/>
          <a:p>
            <a:pPr>
              <a:buFont typeface="Calibri" pitchFamily="32" charset="0"/>
              <a:buNone/>
              <a:defRPr/>
            </a:pPr>
            <a:endParaRPr lang="uk-UA">
              <a:latin typeface="Calibri" pitchFamily="32" charset="0"/>
              <a:ea typeface="MS Gothic" charset="-128"/>
            </a:endParaRPr>
          </a:p>
        </p:txBody>
      </p:sp>
      <p:sp>
        <p:nvSpPr>
          <p:cNvPr id="16389" name="Заголовок 1"/>
          <p:cNvSpPr>
            <a:spLocks noGrp="1"/>
          </p:cNvSpPr>
          <p:nvPr>
            <p:ph type="title"/>
          </p:nvPr>
        </p:nvSpPr>
        <p:spPr>
          <a:xfrm>
            <a:off x="2338058" y="881268"/>
            <a:ext cx="4898238" cy="857250"/>
          </a:xfrm>
        </p:spPr>
        <p:txBody>
          <a:bodyPr>
            <a:normAutofit fontScale="90000"/>
          </a:bodyPr>
          <a:lstStyle/>
          <a:p>
            <a:pPr>
              <a:defRPr/>
            </a:pPr>
            <a:r>
              <a:rPr lang="uk-UA" sz="2600" b="1" dirty="0" smtClean="0">
                <a:solidFill>
                  <a:srgbClr val="663300"/>
                </a:solidFill>
                <a:latin typeface="Bookman Old Style" pitchFamily="18" charset="0"/>
                <a:cs typeface="Arial" pitchFamily="34" charset="0"/>
              </a:rPr>
              <a:t>Порушенням академічної </a:t>
            </a:r>
            <a:br>
              <a:rPr lang="uk-UA" sz="2600" b="1" dirty="0" smtClean="0">
                <a:solidFill>
                  <a:srgbClr val="663300"/>
                </a:solidFill>
                <a:latin typeface="Bookman Old Style" pitchFamily="18" charset="0"/>
                <a:cs typeface="Arial" pitchFamily="34" charset="0"/>
              </a:rPr>
            </a:br>
            <a:r>
              <a:rPr lang="uk-UA" sz="2600" b="1" dirty="0" smtClean="0">
                <a:solidFill>
                  <a:srgbClr val="663300"/>
                </a:solidFill>
                <a:latin typeface="Bookman Old Style" pitchFamily="18" charset="0"/>
                <a:cs typeface="Arial" pitchFamily="34" charset="0"/>
              </a:rPr>
              <a:t>доброчесності вважається:</a:t>
            </a:r>
          </a:p>
        </p:txBody>
      </p:sp>
      <p:sp>
        <p:nvSpPr>
          <p:cNvPr id="7" name="TextBox 6"/>
          <p:cNvSpPr txBox="1"/>
          <p:nvPr/>
        </p:nvSpPr>
        <p:spPr>
          <a:xfrm>
            <a:off x="1231827" y="1996092"/>
            <a:ext cx="7732662" cy="4601260"/>
          </a:xfrm>
          <a:prstGeom prst="rect">
            <a:avLst/>
          </a:prstGeom>
          <a:noFill/>
        </p:spPr>
        <p:txBody>
          <a:bodyPr wrap="square">
            <a:spAutoFit/>
            <a:scene3d>
              <a:camera prst="orthographicFront"/>
              <a:lightRig rig="threePt" dir="t"/>
            </a:scene3d>
            <a:sp3d extrusionH="57150">
              <a:bevelT w="38100" h="38100"/>
            </a:sp3d>
          </a:bodyPr>
          <a:lstStyle/>
          <a:p>
            <a:pPr algn="just">
              <a:spcAft>
                <a:spcPts val="1200"/>
              </a:spcAft>
              <a:buFont typeface="Calibri" pitchFamily="32" charset="0"/>
              <a:buNone/>
              <a:defRPr/>
            </a:pPr>
            <a:r>
              <a:rPr lang="uk-UA" sz="2100" b="1" i="1" dirty="0" smtClean="0">
                <a:solidFill>
                  <a:srgbClr val="663300"/>
                </a:solidFill>
                <a:latin typeface="Bookman Old Style" pitchFamily="18" charset="0"/>
                <a:ea typeface="MS Gothic" charset="-128"/>
                <a:cs typeface="Arial" pitchFamily="34" charset="0"/>
              </a:rPr>
              <a:t>академічний </a:t>
            </a:r>
            <a:r>
              <a:rPr lang="uk-UA" sz="2100" b="1" i="1" dirty="0">
                <a:solidFill>
                  <a:srgbClr val="663300"/>
                </a:solidFill>
                <a:latin typeface="Bookman Old Style" pitchFamily="18" charset="0"/>
                <a:ea typeface="MS Gothic" charset="-128"/>
                <a:cs typeface="Arial" pitchFamily="34" charset="0"/>
              </a:rPr>
              <a:t>плагіат</a:t>
            </a:r>
            <a:r>
              <a:rPr lang="uk-UA" sz="2100" b="1" dirty="0">
                <a:solidFill>
                  <a:schemeClr val="accent1">
                    <a:lumMod val="50000"/>
                  </a:schemeClr>
                </a:solidFill>
                <a:latin typeface="Bookman Old Style" pitchFamily="18" charset="0"/>
                <a:ea typeface="MS Gothic" charset="-128"/>
                <a:cs typeface="Arial" pitchFamily="34" charset="0"/>
              </a:rPr>
              <a:t> </a:t>
            </a:r>
            <a:r>
              <a:rPr lang="uk-UA" sz="2100" b="1" dirty="0">
                <a:solidFill>
                  <a:srgbClr val="004E4C"/>
                </a:solidFill>
                <a:latin typeface="Bookman Old Style" pitchFamily="18" charset="0"/>
                <a:ea typeface="+mn-ea"/>
                <a:cs typeface="Arial" pitchFamily="34" charset="0"/>
              </a:rPr>
              <a:t>– оприлюднення (частково або повністю) наукових (творчих) результатів, отриманих іншими особами, як результатів власного дослідження (творчості), та/або відтворення опублікованих текстів (оприлюднених творів мистецтва) інших авторів без зазначення авторства</a:t>
            </a:r>
            <a:r>
              <a:rPr lang="uk-UA" sz="2100" b="1" dirty="0" smtClean="0">
                <a:solidFill>
                  <a:srgbClr val="004E4C"/>
                </a:solidFill>
                <a:latin typeface="Bookman Old Style" pitchFamily="18" charset="0"/>
                <a:ea typeface="+mn-ea"/>
                <a:cs typeface="Arial" pitchFamily="34" charset="0"/>
              </a:rPr>
              <a:t>;</a:t>
            </a:r>
            <a:endParaRPr lang="en-US" sz="2100" b="1" dirty="0" smtClean="0">
              <a:solidFill>
                <a:srgbClr val="004E4C"/>
              </a:solidFill>
              <a:latin typeface="Bookman Old Style" pitchFamily="18" charset="0"/>
              <a:ea typeface="+mn-ea"/>
              <a:cs typeface="Arial" pitchFamily="34" charset="0"/>
            </a:endParaRPr>
          </a:p>
          <a:p>
            <a:pPr algn="just">
              <a:spcAft>
                <a:spcPts val="1200"/>
              </a:spcAft>
              <a:buFont typeface="Calibri" pitchFamily="32" charset="0"/>
              <a:buNone/>
              <a:defRPr/>
            </a:pPr>
            <a:r>
              <a:rPr lang="uk-UA" sz="2100" b="1" i="1" dirty="0" err="1" smtClean="0">
                <a:solidFill>
                  <a:srgbClr val="663300"/>
                </a:solidFill>
                <a:latin typeface="Bookman Old Style" pitchFamily="18" charset="0"/>
                <a:ea typeface="MS Gothic" charset="-128"/>
                <a:cs typeface="Arial" pitchFamily="34" charset="0"/>
              </a:rPr>
              <a:t>самоплагіат</a:t>
            </a:r>
            <a:r>
              <a:rPr lang="en-US" sz="2100" b="1" dirty="0" smtClean="0">
                <a:solidFill>
                  <a:srgbClr val="004E4C"/>
                </a:solidFill>
                <a:latin typeface="Bookman Old Style" pitchFamily="18" charset="0"/>
                <a:ea typeface="+mn-ea"/>
                <a:cs typeface="Arial" pitchFamily="34" charset="0"/>
              </a:rPr>
              <a:t> – </a:t>
            </a:r>
            <a:r>
              <a:rPr lang="ru-RU" sz="2100" b="1" dirty="0" err="1">
                <a:solidFill>
                  <a:srgbClr val="004E4C"/>
                </a:solidFill>
                <a:latin typeface="Bookman Old Style" pitchFamily="18" charset="0"/>
                <a:ea typeface="+mn-ea"/>
                <a:cs typeface="Arial" pitchFamily="34" charset="0"/>
              </a:rPr>
              <a:t>оприлюднення</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частково</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або</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повністю</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власних</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раніше</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опублікованих</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наукових</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результатів</a:t>
            </a:r>
            <a:r>
              <a:rPr lang="ru-RU" sz="2100" b="1" dirty="0">
                <a:solidFill>
                  <a:srgbClr val="004E4C"/>
                </a:solidFill>
                <a:latin typeface="Bookman Old Style" pitchFamily="18" charset="0"/>
                <a:ea typeface="+mn-ea"/>
                <a:cs typeface="Arial" pitchFamily="34" charset="0"/>
              </a:rPr>
              <a:t> як </a:t>
            </a:r>
            <a:r>
              <a:rPr lang="ru-RU" sz="2100" b="1" dirty="0" err="1">
                <a:solidFill>
                  <a:srgbClr val="004E4C"/>
                </a:solidFill>
                <a:latin typeface="Bookman Old Style" pitchFamily="18" charset="0"/>
                <a:ea typeface="+mn-ea"/>
                <a:cs typeface="Arial" pitchFamily="34" charset="0"/>
              </a:rPr>
              <a:t>нових</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наукових</a:t>
            </a:r>
            <a:r>
              <a:rPr lang="ru-RU" sz="2100" b="1" dirty="0">
                <a:solidFill>
                  <a:srgbClr val="004E4C"/>
                </a:solidFill>
                <a:latin typeface="Bookman Old Style" pitchFamily="18" charset="0"/>
                <a:ea typeface="+mn-ea"/>
                <a:cs typeface="Arial" pitchFamily="34" charset="0"/>
              </a:rPr>
              <a:t> </a:t>
            </a:r>
            <a:r>
              <a:rPr lang="ru-RU" sz="2100" b="1" dirty="0" err="1">
                <a:solidFill>
                  <a:srgbClr val="004E4C"/>
                </a:solidFill>
                <a:latin typeface="Bookman Old Style" pitchFamily="18" charset="0"/>
                <a:ea typeface="+mn-ea"/>
                <a:cs typeface="Arial" pitchFamily="34" charset="0"/>
              </a:rPr>
              <a:t>результатів</a:t>
            </a:r>
            <a:r>
              <a:rPr lang="uk-UA" sz="2100" b="1" dirty="0">
                <a:solidFill>
                  <a:srgbClr val="004E4C"/>
                </a:solidFill>
                <a:latin typeface="Bookman Old Style" pitchFamily="18" charset="0"/>
                <a:ea typeface="+mn-ea"/>
                <a:cs typeface="Arial" pitchFamily="34" charset="0"/>
              </a:rPr>
              <a:t>;</a:t>
            </a:r>
            <a:endParaRPr lang="en-US" sz="2100" b="1" dirty="0">
              <a:solidFill>
                <a:srgbClr val="004E4C"/>
              </a:solidFill>
              <a:latin typeface="Bookman Old Style" pitchFamily="18" charset="0"/>
              <a:ea typeface="+mn-ea"/>
              <a:cs typeface="Arial" pitchFamily="34" charset="0"/>
            </a:endParaRPr>
          </a:p>
          <a:p>
            <a:pPr algn="just">
              <a:spcAft>
                <a:spcPts val="1200"/>
              </a:spcAft>
              <a:defRPr/>
            </a:pPr>
            <a:r>
              <a:rPr lang="en-US" sz="2100" b="1" i="1" dirty="0" smtClean="0">
                <a:solidFill>
                  <a:schemeClr val="accent1">
                    <a:lumMod val="50000"/>
                  </a:schemeClr>
                </a:solidFill>
                <a:latin typeface="Bookman Old Style" pitchFamily="18" charset="0"/>
                <a:ea typeface="MS Gothic" charset="-128"/>
                <a:cs typeface="Arial" pitchFamily="34" charset="0"/>
              </a:rPr>
              <a:t> </a:t>
            </a:r>
            <a:r>
              <a:rPr lang="uk-UA" sz="2100" b="1" i="1" dirty="0">
                <a:solidFill>
                  <a:srgbClr val="663300"/>
                </a:solidFill>
                <a:latin typeface="Bookman Old Style" pitchFamily="18" charset="0"/>
                <a:ea typeface="MS Gothic" charset="-128"/>
                <a:cs typeface="Arial" pitchFamily="34" charset="0"/>
              </a:rPr>
              <a:t>фабрикація</a:t>
            </a:r>
            <a:r>
              <a:rPr lang="uk-UA" sz="2100" b="1" dirty="0">
                <a:solidFill>
                  <a:srgbClr val="004E4C"/>
                </a:solidFill>
                <a:latin typeface="Bookman Old Style" pitchFamily="18" charset="0"/>
                <a:ea typeface="+mn-ea"/>
                <a:cs typeface="Arial" pitchFamily="34" charset="0"/>
              </a:rPr>
              <a:t> – свідома зміна чи модифікація вже наявних даних, що стосуються освітнього процесу чи наукових </a:t>
            </a:r>
            <a:r>
              <a:rPr lang="uk-UA" sz="2100" b="1" dirty="0" smtClean="0">
                <a:solidFill>
                  <a:srgbClr val="004E4C"/>
                </a:solidFill>
                <a:latin typeface="Bookman Old Style" pitchFamily="18" charset="0"/>
                <a:ea typeface="+mn-ea"/>
                <a:cs typeface="Arial" pitchFamily="34" charset="0"/>
              </a:rPr>
              <a:t>досліджень;</a:t>
            </a:r>
            <a:endParaRPr lang="uk-UA" sz="2100" b="1" dirty="0">
              <a:solidFill>
                <a:srgbClr val="004E4C"/>
              </a:solidFill>
              <a:latin typeface="Bookman Old Style" pitchFamily="18" charset="0"/>
              <a:ea typeface="+mn-ea"/>
              <a:cs typeface="Arial" pitchFamily="34" charset="0"/>
            </a:endParaRPr>
          </a:p>
        </p:txBody>
      </p:sp>
      <p:pic>
        <p:nvPicPr>
          <p:cNvPr id="17415" name="Picture 11" descr="Картинки по запросу Стоп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060848"/>
            <a:ext cx="472678" cy="472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467" y="5517232"/>
            <a:ext cx="4762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467" y="4437112"/>
            <a:ext cx="4762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1250" fill="hold"/>
                                        <p:tgtEl>
                                          <p:spTgt spid="16389"/>
                                        </p:tgtEl>
                                        <p:attrNameLst>
                                          <p:attrName>ppt_w</p:attrName>
                                        </p:attrNameLst>
                                      </p:cBhvr>
                                      <p:tavLst>
                                        <p:tav tm="0">
                                          <p:val>
                                            <p:fltVal val="0"/>
                                          </p:val>
                                        </p:tav>
                                        <p:tav tm="100000">
                                          <p:val>
                                            <p:strVal val="#ppt_w"/>
                                          </p:val>
                                        </p:tav>
                                      </p:tavLst>
                                    </p:anim>
                                    <p:anim calcmode="lin" valueType="num">
                                      <p:cBhvr>
                                        <p:cTn id="8" dur="1250" fill="hold"/>
                                        <p:tgtEl>
                                          <p:spTgt spid="16389"/>
                                        </p:tgtEl>
                                        <p:attrNameLst>
                                          <p:attrName>ppt_h</p:attrName>
                                        </p:attrNameLst>
                                      </p:cBhvr>
                                      <p:tavLst>
                                        <p:tav tm="0">
                                          <p:val>
                                            <p:fltVal val="0"/>
                                          </p:val>
                                        </p:tav>
                                        <p:tav tm="100000">
                                          <p:val>
                                            <p:strVal val="#ppt_h"/>
                                          </p:val>
                                        </p:tav>
                                      </p:tavLst>
                                    </p:anim>
                                    <p:anim calcmode="lin" valueType="num">
                                      <p:cBhvr>
                                        <p:cTn id="9" dur="1250" fill="hold"/>
                                        <p:tgtEl>
                                          <p:spTgt spid="16389"/>
                                        </p:tgtEl>
                                        <p:attrNameLst>
                                          <p:attrName>style.rotation</p:attrName>
                                        </p:attrNameLst>
                                      </p:cBhvr>
                                      <p:tavLst>
                                        <p:tav tm="0">
                                          <p:val>
                                            <p:fltVal val="90"/>
                                          </p:val>
                                        </p:tav>
                                        <p:tav tm="100000">
                                          <p:val>
                                            <p:fltVal val="0"/>
                                          </p:val>
                                        </p:tav>
                                      </p:tavLst>
                                    </p:anim>
                                    <p:animEffect transition="in" filter="fade">
                                      <p:cBhvr>
                                        <p:cTn id="10" dur="1250"/>
                                        <p:tgtEl>
                                          <p:spTgt spid="1638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250" fill="hold"/>
                                        <p:tgtEl>
                                          <p:spTgt spid="7"/>
                                        </p:tgtEl>
                                        <p:attrNameLst>
                                          <p:attrName>ppt_w</p:attrName>
                                        </p:attrNameLst>
                                      </p:cBhvr>
                                      <p:tavLst>
                                        <p:tav tm="0">
                                          <p:val>
                                            <p:fltVal val="0"/>
                                          </p:val>
                                        </p:tav>
                                        <p:tav tm="100000">
                                          <p:val>
                                            <p:strVal val="#ppt_w"/>
                                          </p:val>
                                        </p:tav>
                                      </p:tavLst>
                                    </p:anim>
                                    <p:anim calcmode="lin" valueType="num">
                                      <p:cBhvr>
                                        <p:cTn id="16" dur="1250" fill="hold"/>
                                        <p:tgtEl>
                                          <p:spTgt spid="7"/>
                                        </p:tgtEl>
                                        <p:attrNameLst>
                                          <p:attrName>ppt_h</p:attrName>
                                        </p:attrNameLst>
                                      </p:cBhvr>
                                      <p:tavLst>
                                        <p:tav tm="0">
                                          <p:val>
                                            <p:fltVal val="0"/>
                                          </p:val>
                                        </p:tav>
                                        <p:tav tm="100000">
                                          <p:val>
                                            <p:strVal val="#ppt_h"/>
                                          </p:val>
                                        </p:tav>
                                      </p:tavLst>
                                    </p:anim>
                                    <p:animEffect transition="in" filter="fade">
                                      <p:cBhvr>
                                        <p:cTn id="17" dur="1250"/>
                                        <p:tgtEl>
                                          <p:spTgt spid="7"/>
                                        </p:tgtEl>
                                      </p:cBhvr>
                                    </p:animEffect>
                                  </p:childTnLst>
                                </p:cTn>
                              </p:par>
                            </p:childTnLst>
                          </p:cTn>
                        </p:par>
                        <p:par>
                          <p:cTn id="18" fill="hold">
                            <p:stCondLst>
                              <p:cond delay="1250"/>
                            </p:stCondLst>
                            <p:childTnLst>
                              <p:par>
                                <p:cTn id="19" presetID="21" presetClass="entr" presetSubtype="1" fill="hold" nodeType="afterEffect">
                                  <p:stCondLst>
                                    <p:cond delay="0"/>
                                  </p:stCondLst>
                                  <p:childTnLst>
                                    <p:set>
                                      <p:cBhvr>
                                        <p:cTn id="20" dur="1" fill="hold">
                                          <p:stCondLst>
                                            <p:cond delay="0"/>
                                          </p:stCondLst>
                                        </p:cTn>
                                        <p:tgtEl>
                                          <p:spTgt spid="17415"/>
                                        </p:tgtEl>
                                        <p:attrNameLst>
                                          <p:attrName>style.visibility</p:attrName>
                                        </p:attrNameLst>
                                      </p:cBhvr>
                                      <p:to>
                                        <p:strVal val="visible"/>
                                      </p:to>
                                    </p:set>
                                    <p:animEffect transition="in" filter="wheel(1)">
                                      <p:cBhvr>
                                        <p:cTn id="21" dur="2000"/>
                                        <p:tgtEl>
                                          <p:spTgt spid="17415"/>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2053"/>
                                        </p:tgtEl>
                                        <p:attrNameLst>
                                          <p:attrName>style.visibility</p:attrName>
                                        </p:attrNameLst>
                                      </p:cBhvr>
                                      <p:to>
                                        <p:strVal val="visible"/>
                                      </p:to>
                                    </p:set>
                                    <p:animEffect transition="in" filter="wheel(1)">
                                      <p:cBhvr>
                                        <p:cTn id="26" dur="2000"/>
                                        <p:tgtEl>
                                          <p:spTgt spid="2053"/>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2052"/>
                                        </p:tgtEl>
                                        <p:attrNameLst>
                                          <p:attrName>style.visibility</p:attrName>
                                        </p:attrNameLst>
                                      </p:cBhvr>
                                      <p:to>
                                        <p:strVal val="visible"/>
                                      </p:to>
                                    </p:set>
                                    <p:animEffect transition="in" filter="wheel(1)">
                                      <p:cBhvr>
                                        <p:cTn id="31"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1628800"/>
            <a:ext cx="7704856" cy="5262979"/>
          </a:xfrm>
          <a:prstGeom prst="rect">
            <a:avLst/>
          </a:prstGeom>
          <a:noFill/>
        </p:spPr>
        <p:txBody>
          <a:bodyPr wrap="square">
            <a:spAutoFit/>
            <a:scene3d>
              <a:camera prst="orthographicFront"/>
              <a:lightRig rig="threePt" dir="t"/>
            </a:scene3d>
            <a:sp3d extrusionH="57150">
              <a:bevelT w="38100" h="38100"/>
            </a:sp3d>
          </a:bodyPr>
          <a:lstStyle/>
          <a:p>
            <a:pPr algn="just">
              <a:spcAft>
                <a:spcPts val="1200"/>
              </a:spcAft>
              <a:defRPr/>
            </a:pPr>
            <a:r>
              <a:rPr lang="uk-UA" b="1" i="1" dirty="0">
                <a:solidFill>
                  <a:srgbClr val="663300"/>
                </a:solidFill>
                <a:latin typeface="Bookman Old Style" pitchFamily="18" charset="0"/>
                <a:ea typeface="MS Gothic" charset="-128"/>
                <a:cs typeface="Arial" pitchFamily="34" charset="0"/>
              </a:rPr>
              <a:t>списування</a:t>
            </a:r>
            <a:r>
              <a:rPr lang="uk-UA" dirty="0">
                <a:solidFill>
                  <a:schemeClr val="accent1">
                    <a:lumMod val="50000"/>
                  </a:schemeClr>
                </a:solidFill>
                <a:latin typeface="Bookman Old Style" pitchFamily="18" charset="0"/>
                <a:ea typeface="MS Gothic" charset="-128"/>
                <a:cs typeface="Arial" pitchFamily="34" charset="0"/>
              </a:rPr>
              <a:t> </a:t>
            </a:r>
            <a:r>
              <a:rPr lang="uk-UA" b="1" dirty="0">
                <a:solidFill>
                  <a:srgbClr val="004E4C"/>
                </a:solidFill>
                <a:latin typeface="Bookman Old Style" pitchFamily="18" charset="0"/>
                <a:cs typeface="Arial" pitchFamily="34" charset="0"/>
              </a:rPr>
              <a:t>– виконання письмових робіт із залученням зовнішніх джерел інформації, крім дозволених для використання, зокрема під час оцінювання результатів навчання;</a:t>
            </a:r>
            <a:endParaRPr lang="en-US" b="1" dirty="0">
              <a:solidFill>
                <a:srgbClr val="004E4C"/>
              </a:solidFill>
              <a:latin typeface="Bookman Old Style" pitchFamily="18" charset="0"/>
              <a:cs typeface="Arial" pitchFamily="34" charset="0"/>
            </a:endParaRPr>
          </a:p>
          <a:p>
            <a:pPr algn="just">
              <a:spcAft>
                <a:spcPts val="1200"/>
              </a:spcAft>
              <a:defRPr/>
            </a:pPr>
            <a:r>
              <a:rPr lang="uk-UA" b="1" i="1" dirty="0" smtClean="0">
                <a:solidFill>
                  <a:srgbClr val="663300"/>
                </a:solidFill>
                <a:latin typeface="Bookman Old Style" pitchFamily="18" charset="0"/>
                <a:ea typeface="MS Gothic" charset="-128"/>
                <a:cs typeface="Arial" pitchFamily="34" charset="0"/>
              </a:rPr>
              <a:t>обман</a:t>
            </a:r>
            <a:r>
              <a:rPr lang="uk-UA" b="1" dirty="0">
                <a:solidFill>
                  <a:schemeClr val="accent1">
                    <a:lumMod val="50000"/>
                  </a:schemeClr>
                </a:solidFill>
                <a:latin typeface="Bookman Old Style" pitchFamily="18" charset="0"/>
                <a:ea typeface="MS Gothic" charset="-128"/>
                <a:cs typeface="Arial" pitchFamily="34" charset="0"/>
              </a:rPr>
              <a:t> </a:t>
            </a:r>
            <a:r>
              <a:rPr lang="uk-UA" b="1" dirty="0">
                <a:solidFill>
                  <a:srgbClr val="004E4C"/>
                </a:solidFill>
                <a:latin typeface="Bookman Old Style" pitchFamily="18" charset="0"/>
                <a:cs typeface="Arial" pitchFamily="34" charset="0"/>
              </a:rPr>
              <a:t>– надання завідомо неправдивої інформації щодо власної освітньої (наукової, творчої) діяльності чи організації освітнього процесу; формами обману є, зокрема, академічний плагіат, </a:t>
            </a:r>
            <a:r>
              <a:rPr lang="uk-UA" b="1" dirty="0" err="1">
                <a:solidFill>
                  <a:srgbClr val="004E4C"/>
                </a:solidFill>
                <a:latin typeface="Bookman Old Style" pitchFamily="18" charset="0"/>
                <a:cs typeface="Arial" pitchFamily="34" charset="0"/>
              </a:rPr>
              <a:t>самоплагіат</a:t>
            </a:r>
            <a:r>
              <a:rPr lang="uk-UA" b="1" dirty="0">
                <a:solidFill>
                  <a:srgbClr val="004E4C"/>
                </a:solidFill>
                <a:latin typeface="Bookman Old Style" pitchFamily="18" charset="0"/>
                <a:cs typeface="Arial" pitchFamily="34" charset="0"/>
              </a:rPr>
              <a:t>, фабрикація, фальсифікація та списування;</a:t>
            </a:r>
          </a:p>
          <a:p>
            <a:pPr algn="just">
              <a:spcAft>
                <a:spcPts val="1200"/>
              </a:spcAft>
              <a:defRPr/>
            </a:pPr>
            <a:r>
              <a:rPr lang="uk-UA" b="1" i="1" dirty="0" smtClean="0">
                <a:solidFill>
                  <a:srgbClr val="663300"/>
                </a:solidFill>
                <a:latin typeface="Bookman Old Style" pitchFamily="18" charset="0"/>
                <a:ea typeface="MS Gothic" charset="-128"/>
                <a:cs typeface="Arial" pitchFamily="34" charset="0"/>
              </a:rPr>
              <a:t>хабарництво</a:t>
            </a:r>
            <a:r>
              <a:rPr lang="uk-UA" dirty="0">
                <a:solidFill>
                  <a:schemeClr val="accent1">
                    <a:lumMod val="50000"/>
                  </a:schemeClr>
                </a:solidFill>
                <a:latin typeface="Bookman Old Style" pitchFamily="18" charset="0"/>
                <a:ea typeface="MS Gothic" charset="-128"/>
                <a:cs typeface="Arial" pitchFamily="34" charset="0"/>
              </a:rPr>
              <a:t> </a:t>
            </a:r>
            <a:r>
              <a:rPr lang="uk-UA" b="1" dirty="0">
                <a:solidFill>
                  <a:srgbClr val="004E4C"/>
                </a:solidFill>
                <a:latin typeface="Bookman Old Style" pitchFamily="18" charset="0"/>
                <a:ea typeface="+mn-ea"/>
                <a:cs typeface="Arial" pitchFamily="34" charset="0"/>
              </a:rPr>
              <a:t>– надання (отримання) учасником освітнього процесу чи пропозиція щодо надання (отримання) коштів, майна, послуг, пільг чи будь-яких інших благ матеріального або нематеріального характеру з метою отримання неправомірної переваги в освітньому процесі</a:t>
            </a:r>
            <a:r>
              <a:rPr lang="uk-UA" b="1" dirty="0" smtClean="0">
                <a:solidFill>
                  <a:srgbClr val="004E4C"/>
                </a:solidFill>
                <a:latin typeface="Bookman Old Style" pitchFamily="18" charset="0"/>
                <a:ea typeface="+mn-ea"/>
                <a:cs typeface="Arial" pitchFamily="34" charset="0"/>
              </a:rPr>
              <a:t>;</a:t>
            </a:r>
          </a:p>
          <a:p>
            <a:pPr algn="just">
              <a:spcAft>
                <a:spcPts val="1200"/>
              </a:spcAft>
              <a:defRPr/>
            </a:pPr>
            <a:r>
              <a:rPr lang="ru-RU" b="1" i="1" dirty="0" err="1" smtClean="0">
                <a:solidFill>
                  <a:srgbClr val="663300"/>
                </a:solidFill>
                <a:latin typeface="Bookman Old Style" pitchFamily="18" charset="0"/>
                <a:ea typeface="MS Gothic" charset="-128"/>
                <a:cs typeface="Arial" pitchFamily="34" charset="0"/>
              </a:rPr>
              <a:t>необ’єктивне</a:t>
            </a:r>
            <a:r>
              <a:rPr lang="ru-RU" b="1" i="1" dirty="0" smtClean="0">
                <a:solidFill>
                  <a:srgbClr val="663300"/>
                </a:solidFill>
                <a:latin typeface="Bookman Old Style" pitchFamily="18" charset="0"/>
                <a:ea typeface="MS Gothic" charset="-128"/>
                <a:cs typeface="Arial" pitchFamily="34" charset="0"/>
              </a:rPr>
              <a:t> </a:t>
            </a:r>
            <a:r>
              <a:rPr lang="ru-RU" b="1" i="1" dirty="0" err="1">
                <a:solidFill>
                  <a:srgbClr val="663300"/>
                </a:solidFill>
                <a:latin typeface="Bookman Old Style" pitchFamily="18" charset="0"/>
                <a:ea typeface="MS Gothic" charset="-128"/>
                <a:cs typeface="Arial" pitchFamily="34" charset="0"/>
              </a:rPr>
              <a:t>оцінювання</a:t>
            </a:r>
            <a:r>
              <a:rPr lang="ru-RU" b="1" dirty="0">
                <a:solidFill>
                  <a:srgbClr val="004E4C"/>
                </a:solidFill>
                <a:latin typeface="Bookman Old Style" pitchFamily="18" charset="0"/>
                <a:ea typeface="+mn-ea"/>
                <a:cs typeface="Arial" pitchFamily="34" charset="0"/>
              </a:rPr>
              <a:t> – </a:t>
            </a:r>
            <a:r>
              <a:rPr lang="ru-RU" b="1" dirty="0" err="1">
                <a:solidFill>
                  <a:srgbClr val="004E4C"/>
                </a:solidFill>
                <a:latin typeface="Bookman Old Style" pitchFamily="18" charset="0"/>
                <a:ea typeface="+mn-ea"/>
                <a:cs typeface="Arial" pitchFamily="34" charset="0"/>
              </a:rPr>
              <a:t>свідоме</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завищення</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або</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заниження</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оцінки</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результатів</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навчання</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здобувачів</a:t>
            </a:r>
            <a:r>
              <a:rPr lang="ru-RU" b="1" dirty="0">
                <a:solidFill>
                  <a:srgbClr val="004E4C"/>
                </a:solidFill>
                <a:latin typeface="Bookman Old Style" pitchFamily="18" charset="0"/>
                <a:ea typeface="+mn-ea"/>
                <a:cs typeface="Arial" pitchFamily="34" charset="0"/>
              </a:rPr>
              <a:t> </a:t>
            </a:r>
            <a:r>
              <a:rPr lang="ru-RU" b="1" dirty="0" err="1">
                <a:solidFill>
                  <a:srgbClr val="004E4C"/>
                </a:solidFill>
                <a:latin typeface="Bookman Old Style" pitchFamily="18" charset="0"/>
                <a:ea typeface="+mn-ea"/>
                <a:cs typeface="Arial" pitchFamily="34" charset="0"/>
              </a:rPr>
              <a:t>освіти</a:t>
            </a:r>
            <a:r>
              <a:rPr lang="ru-RU" b="1" dirty="0">
                <a:solidFill>
                  <a:srgbClr val="004E4C"/>
                </a:solidFill>
                <a:latin typeface="Bookman Old Style" pitchFamily="18" charset="0"/>
                <a:ea typeface="+mn-ea"/>
                <a:cs typeface="Arial" pitchFamily="34" charset="0"/>
              </a:rPr>
              <a:t>.</a:t>
            </a:r>
            <a:endParaRPr lang="uk-UA" b="1" dirty="0">
              <a:solidFill>
                <a:srgbClr val="004E4C"/>
              </a:solidFill>
              <a:latin typeface="Bookman Old Style" pitchFamily="18" charset="0"/>
              <a:ea typeface="+mn-ea"/>
              <a:cs typeface="Arial" pitchFamily="34" charset="0"/>
            </a:endParaRPr>
          </a:p>
        </p:txBody>
      </p:sp>
      <p:sp>
        <p:nvSpPr>
          <p:cNvPr id="9" name="Скругленный прямоугольник 8"/>
          <p:cNvSpPr/>
          <p:nvPr/>
        </p:nvSpPr>
        <p:spPr bwMode="auto">
          <a:xfrm>
            <a:off x="2214546" y="764704"/>
            <a:ext cx="4857784" cy="864096"/>
          </a:xfrm>
          <a:prstGeom prst="roundRect">
            <a:avLst/>
          </a:prstGeom>
          <a:solidFill>
            <a:srgbClr val="CC990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lstStyle/>
          <a:p>
            <a:pPr algn="ctr">
              <a:buFont typeface="Calibri" pitchFamily="32" charset="0"/>
              <a:buNone/>
              <a:defRPr/>
            </a:pPr>
            <a:r>
              <a:rPr lang="uk-UA" sz="2300" b="1" kern="0" dirty="0">
                <a:solidFill>
                  <a:srgbClr val="663300"/>
                </a:solidFill>
                <a:latin typeface="Bookman Old Style" pitchFamily="18" charset="0"/>
                <a:ea typeface="MS Gothic"/>
                <a:cs typeface="Arial" pitchFamily="34" charset="0"/>
              </a:rPr>
              <a:t>Порушенням академічної </a:t>
            </a:r>
            <a:br>
              <a:rPr lang="uk-UA" sz="2300" b="1" kern="0" dirty="0">
                <a:solidFill>
                  <a:srgbClr val="663300"/>
                </a:solidFill>
                <a:latin typeface="Bookman Old Style" pitchFamily="18" charset="0"/>
                <a:ea typeface="MS Gothic"/>
                <a:cs typeface="Arial" pitchFamily="34" charset="0"/>
              </a:rPr>
            </a:br>
            <a:r>
              <a:rPr lang="uk-UA" sz="2300" b="1" kern="0" dirty="0">
                <a:solidFill>
                  <a:srgbClr val="663300"/>
                </a:solidFill>
                <a:latin typeface="Bookman Old Style" pitchFamily="18" charset="0"/>
                <a:ea typeface="MS Gothic"/>
                <a:cs typeface="Arial" pitchFamily="34" charset="0"/>
              </a:rPr>
              <a:t>доброчесності вважається:</a:t>
            </a:r>
            <a:endParaRPr lang="uk-UA" dirty="0">
              <a:latin typeface="Bookman Old Style" pitchFamily="18" charset="0"/>
              <a:ea typeface="MS Gothic" charset="-12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732" y="1628800"/>
            <a:ext cx="469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307" y="2876947"/>
            <a:ext cx="469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307" y="4365104"/>
            <a:ext cx="469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307" y="5873055"/>
            <a:ext cx="469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250" fill="hold"/>
                                        <p:tgtEl>
                                          <p:spTgt spid="9"/>
                                        </p:tgtEl>
                                        <p:attrNameLst>
                                          <p:attrName>ppt_w</p:attrName>
                                        </p:attrNameLst>
                                      </p:cBhvr>
                                      <p:tavLst>
                                        <p:tav tm="0">
                                          <p:val>
                                            <p:fltVal val="0"/>
                                          </p:val>
                                        </p:tav>
                                        <p:tav tm="100000">
                                          <p:val>
                                            <p:strVal val="#ppt_w"/>
                                          </p:val>
                                        </p:tav>
                                      </p:tavLst>
                                    </p:anim>
                                    <p:anim calcmode="lin" valueType="num">
                                      <p:cBhvr>
                                        <p:cTn id="8" dur="1250" fill="hold"/>
                                        <p:tgtEl>
                                          <p:spTgt spid="9"/>
                                        </p:tgtEl>
                                        <p:attrNameLst>
                                          <p:attrName>ppt_h</p:attrName>
                                        </p:attrNameLst>
                                      </p:cBhvr>
                                      <p:tavLst>
                                        <p:tav tm="0">
                                          <p:val>
                                            <p:fltVal val="0"/>
                                          </p:val>
                                        </p:tav>
                                        <p:tav tm="100000">
                                          <p:val>
                                            <p:strVal val="#ppt_h"/>
                                          </p:val>
                                        </p:tav>
                                      </p:tavLst>
                                    </p:anim>
                                    <p:anim calcmode="lin" valueType="num">
                                      <p:cBhvr>
                                        <p:cTn id="9" dur="1250" fill="hold"/>
                                        <p:tgtEl>
                                          <p:spTgt spid="9"/>
                                        </p:tgtEl>
                                        <p:attrNameLst>
                                          <p:attrName>style.rotation</p:attrName>
                                        </p:attrNameLst>
                                      </p:cBhvr>
                                      <p:tavLst>
                                        <p:tav tm="0">
                                          <p:val>
                                            <p:fltVal val="90"/>
                                          </p:val>
                                        </p:tav>
                                        <p:tav tm="100000">
                                          <p:val>
                                            <p:fltVal val="0"/>
                                          </p:val>
                                        </p:tav>
                                      </p:tavLst>
                                    </p:anim>
                                    <p:animEffect transition="in" filter="fade">
                                      <p:cBhvr>
                                        <p:cTn id="10" dur="125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1250"/>
                            </p:stCondLst>
                            <p:childTnLst>
                              <p:par>
                                <p:cTn id="19" presetID="21" presetClass="entr" presetSubtype="1" fill="hold" nodeType="afterEffect">
                                  <p:stCondLst>
                                    <p:cond delay="0"/>
                                  </p:stCondLst>
                                  <p:childTnLst>
                                    <p:set>
                                      <p:cBhvr>
                                        <p:cTn id="20" dur="1" fill="hold">
                                          <p:stCondLst>
                                            <p:cond delay="0"/>
                                          </p:stCondLst>
                                        </p:cTn>
                                        <p:tgtEl>
                                          <p:spTgt spid="3074"/>
                                        </p:tgtEl>
                                        <p:attrNameLst>
                                          <p:attrName>style.visibility</p:attrName>
                                        </p:attrNameLst>
                                      </p:cBhvr>
                                      <p:to>
                                        <p:strVal val="visible"/>
                                      </p:to>
                                    </p:set>
                                    <p:animEffect transition="in" filter="wheel(1)">
                                      <p:cBhvr>
                                        <p:cTn id="21" dur="2000"/>
                                        <p:tgtEl>
                                          <p:spTgt spid="307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075"/>
                                        </p:tgtEl>
                                        <p:attrNameLst>
                                          <p:attrName>style.visibility</p:attrName>
                                        </p:attrNameLst>
                                      </p:cBhvr>
                                      <p:to>
                                        <p:strVal val="visible"/>
                                      </p:to>
                                    </p:set>
                                    <p:animEffect transition="in" filter="wheel(1)">
                                      <p:cBhvr>
                                        <p:cTn id="26" dur="2000"/>
                                        <p:tgtEl>
                                          <p:spTgt spid="3075"/>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3076"/>
                                        </p:tgtEl>
                                        <p:attrNameLst>
                                          <p:attrName>style.visibility</p:attrName>
                                        </p:attrNameLst>
                                      </p:cBhvr>
                                      <p:to>
                                        <p:strVal val="visible"/>
                                      </p:to>
                                    </p:set>
                                    <p:animEffect transition="in" filter="wheel(1)">
                                      <p:cBhvr>
                                        <p:cTn id="31" dur="2000"/>
                                        <p:tgtEl>
                                          <p:spTgt spid="3076"/>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3077"/>
                                        </p:tgtEl>
                                        <p:attrNameLst>
                                          <p:attrName>style.visibility</p:attrName>
                                        </p:attrNameLst>
                                      </p:cBhvr>
                                      <p:to>
                                        <p:strVal val="visible"/>
                                      </p:to>
                                    </p:set>
                                    <p:animEffect transition="in" filter="wheel(1)">
                                      <p:cBhvr>
                                        <p:cTn id="36"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Группа 9"/>
          <p:cNvGrpSpPr/>
          <p:nvPr/>
        </p:nvGrpSpPr>
        <p:grpSpPr>
          <a:xfrm>
            <a:off x="835126" y="2420888"/>
            <a:ext cx="7986612" cy="2935740"/>
            <a:chOff x="835126" y="2420888"/>
            <a:chExt cx="7986612" cy="2935740"/>
          </a:xfrm>
        </p:grpSpPr>
        <p:pic>
          <p:nvPicPr>
            <p:cNvPr id="20487" name="Picture 5" descr="Картинки по запросу восклицательный знак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126" y="2461369"/>
              <a:ext cx="785812"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5" descr="Картинки по запросу восклицательный знак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126" y="3645024"/>
              <a:ext cx="785812"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620938" y="2420888"/>
              <a:ext cx="7200800" cy="2935740"/>
            </a:xfrm>
            <a:prstGeom prst="rect">
              <a:avLst/>
            </a:prstGeom>
          </p:spPr>
          <p:txBody>
            <a:bodyPr wrap="square">
              <a:spAutoFit/>
              <a:scene3d>
                <a:camera prst="orthographicFront"/>
                <a:lightRig rig="threePt" dir="t"/>
              </a:scene3d>
              <a:sp3d extrusionH="57150">
                <a:bevelT w="38100" h="38100"/>
              </a:sp3d>
            </a:bodyPr>
            <a:lstStyle/>
            <a:p>
              <a:pPr algn="just">
                <a:lnSpc>
                  <a:spcPct val="110000"/>
                </a:lnSpc>
                <a:spcAft>
                  <a:spcPts val="1200"/>
                </a:spcAft>
              </a:pPr>
              <a:r>
                <a:rPr lang="uk-UA" sz="2000" b="1" dirty="0" smtClean="0">
                  <a:solidFill>
                    <a:srgbClr val="004E4C"/>
                  </a:solidFill>
                  <a:latin typeface="Arial" pitchFamily="34" charset="0"/>
                  <a:ea typeface="+mn-ea"/>
                  <a:cs typeface="Arial" pitchFamily="34" charset="0"/>
                </a:rPr>
                <a:t>Виявлення в поданій до захисту дисертації (науковій доповіді) академічного плагіату є підставою для відмови у присудженні наукового ступеня.</a:t>
              </a:r>
            </a:p>
            <a:p>
              <a:pPr algn="just">
                <a:lnSpc>
                  <a:spcPct val="110000"/>
                </a:lnSpc>
                <a:spcAft>
                  <a:spcPts val="1200"/>
                </a:spcAft>
              </a:pPr>
              <a:r>
                <a:rPr lang="uk-UA" sz="2000" b="1" dirty="0" smtClean="0">
                  <a:solidFill>
                    <a:srgbClr val="004E4C"/>
                  </a:solidFill>
                  <a:latin typeface="Arial" pitchFamily="34" charset="0"/>
                  <a:ea typeface="+mn-ea"/>
                  <a:cs typeface="Arial" pitchFamily="34" charset="0"/>
                </a:rPr>
                <a:t>Виявлення </a:t>
              </a:r>
              <a:r>
                <a:rPr lang="uk-UA" sz="2000" b="1" dirty="0">
                  <a:solidFill>
                    <a:srgbClr val="004E4C"/>
                  </a:solidFill>
                  <a:latin typeface="Arial" pitchFamily="34" charset="0"/>
                  <a:ea typeface="+mn-ea"/>
                  <a:cs typeface="Arial" pitchFamily="34" charset="0"/>
                </a:rPr>
                <a:t>академічного плагіату у захищеній дисертації (науковій доповіді) є підставою для скасування рішення спеціалізованої вченої ради про присудження наукового ступеня та видачу відповідного диплома</a:t>
              </a:r>
              <a:r>
                <a:rPr lang="uk-UA" sz="2000" b="1" dirty="0" smtClean="0">
                  <a:solidFill>
                    <a:srgbClr val="004E4C"/>
                  </a:solidFill>
                  <a:latin typeface="Arial" pitchFamily="34" charset="0"/>
                  <a:ea typeface="+mn-ea"/>
                  <a:cs typeface="Arial" pitchFamily="34" charset="0"/>
                </a:rPr>
                <a:t>.</a:t>
              </a:r>
              <a:endParaRPr lang="uk-UA" dirty="0"/>
            </a:p>
          </p:txBody>
        </p:sp>
      </p:grpSp>
      <p:grpSp>
        <p:nvGrpSpPr>
          <p:cNvPr id="12" name="Группа 11"/>
          <p:cNvGrpSpPr/>
          <p:nvPr/>
        </p:nvGrpSpPr>
        <p:grpSpPr>
          <a:xfrm>
            <a:off x="2195736" y="941684"/>
            <a:ext cx="4824536" cy="903140"/>
            <a:chOff x="1979712" y="941684"/>
            <a:chExt cx="4824536" cy="903140"/>
          </a:xfrm>
        </p:grpSpPr>
        <p:grpSp>
          <p:nvGrpSpPr>
            <p:cNvPr id="8" name="Группа 7"/>
            <p:cNvGrpSpPr/>
            <p:nvPr/>
          </p:nvGrpSpPr>
          <p:grpSpPr>
            <a:xfrm>
              <a:off x="1979712" y="980728"/>
              <a:ext cx="4824536" cy="864096"/>
              <a:chOff x="2411760" y="1268760"/>
              <a:chExt cx="5017517" cy="864096"/>
            </a:xfrm>
          </p:grpSpPr>
          <p:sp>
            <p:nvSpPr>
              <p:cNvPr id="14" name="Скругленный прямоугольник 7"/>
              <p:cNvSpPr>
                <a:spLocks noChangeArrowheads="1"/>
              </p:cNvSpPr>
              <p:nvPr/>
            </p:nvSpPr>
            <p:spPr bwMode="auto">
              <a:xfrm>
                <a:off x="2411760" y="1268760"/>
                <a:ext cx="5017517" cy="864096"/>
              </a:xfrm>
              <a:prstGeom prst="roundRect">
                <a:avLst>
                  <a:gd name="adj" fmla="val 16667"/>
                </a:avLst>
              </a:prstGeom>
              <a:solidFill>
                <a:srgbClr val="FF0000"/>
              </a:solidFill>
              <a:ln w="9525" algn="ctr">
                <a:solidFill>
                  <a:schemeClr val="tx1"/>
                </a:solidFill>
                <a:round/>
                <a:headEnd/>
                <a:tailEnd/>
              </a:ln>
              <a:scene3d>
                <a:camera prst="orthographicFront"/>
                <a:lightRig rig="threePt" dir="t"/>
              </a:scene3d>
              <a:sp3d>
                <a:bevelT prst="angle"/>
              </a:sp3d>
            </p:spPr>
            <p:txBody>
              <a:bodyPr/>
              <a:lstStyle/>
              <a:p>
                <a:pPr>
                  <a:buFont typeface="Calibri" pitchFamily="32" charset="0"/>
                  <a:buNone/>
                  <a:defRPr/>
                </a:pPr>
                <a:endParaRPr lang="uk-UA">
                  <a:latin typeface="Calibri" pitchFamily="32" charset="0"/>
                  <a:ea typeface="MS Gothic" charset="-128"/>
                </a:endParaRPr>
              </a:p>
            </p:txBody>
          </p:sp>
          <p:sp>
            <p:nvSpPr>
              <p:cNvPr id="15" name="Заголовок 1"/>
              <p:cNvSpPr txBox="1">
                <a:spLocks/>
              </p:cNvSpPr>
              <p:nvPr/>
            </p:nvSpPr>
            <p:spPr bwMode="auto">
              <a:xfrm>
                <a:off x="2483768" y="1271836"/>
                <a:ext cx="4655418" cy="73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scene3d>
                  <a:camera prst="orthographicFront"/>
                  <a:lightRig rig="threePt" dir="t"/>
                </a:scene3d>
                <a:sp3d extrusionH="57150">
                  <a:bevelT w="38100" h="38100"/>
                </a:sp3d>
              </a:bodyPr>
              <a:lst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a:lstStyle>
              <a:p>
                <a:r>
                  <a:rPr lang="uk-UA" sz="4000" b="1" dirty="0" smtClean="0">
                    <a:solidFill>
                      <a:srgbClr val="FFFF00"/>
                    </a:solidFill>
                    <a:latin typeface="Arial" charset="0"/>
                    <a:cs typeface="Arial" charset="0"/>
                  </a:rPr>
                  <a:t>Звертаємо увагу</a:t>
                </a:r>
              </a:p>
            </p:txBody>
          </p:sp>
        </p:grpSp>
        <p:sp>
          <p:nvSpPr>
            <p:cNvPr id="11" name="TextBox 10"/>
            <p:cNvSpPr txBox="1"/>
            <p:nvPr/>
          </p:nvSpPr>
          <p:spPr>
            <a:xfrm>
              <a:off x="6342390" y="941684"/>
              <a:ext cx="389850" cy="584775"/>
            </a:xfrm>
            <a:prstGeom prst="rect">
              <a:avLst/>
            </a:prstGeom>
            <a:noFill/>
          </p:spPr>
          <p:txBody>
            <a:bodyPr wrap="none" rtlCol="0">
              <a:spAutoFit/>
            </a:bodyPr>
            <a:lstStyle/>
            <a:p>
              <a:r>
                <a:rPr lang="uk-UA" sz="3200" dirty="0" smtClean="0">
                  <a:solidFill>
                    <a:srgbClr val="FFFF00"/>
                  </a:solidFill>
                </a:rPr>
                <a:t>*</a:t>
              </a:r>
              <a:endParaRPr lang="uk-UA" sz="3200" dirty="0">
                <a:solidFill>
                  <a:srgbClr val="FFFF00"/>
                </a:solidFill>
              </a:endParaRPr>
            </a:p>
          </p:txBody>
        </p:sp>
      </p:grpSp>
      <p:grpSp>
        <p:nvGrpSpPr>
          <p:cNvPr id="23" name="Группа 22"/>
          <p:cNvGrpSpPr/>
          <p:nvPr/>
        </p:nvGrpSpPr>
        <p:grpSpPr>
          <a:xfrm>
            <a:off x="467544" y="5877272"/>
            <a:ext cx="8604448" cy="648072"/>
            <a:chOff x="539552" y="6021288"/>
            <a:chExt cx="8604448" cy="648072"/>
          </a:xfrm>
        </p:grpSpPr>
        <p:sp>
          <p:nvSpPr>
            <p:cNvPr id="24" name="Прямоугольник 23"/>
            <p:cNvSpPr/>
            <p:nvPr/>
          </p:nvSpPr>
          <p:spPr>
            <a:xfrm>
              <a:off x="683568" y="6084585"/>
              <a:ext cx="8460432" cy="584775"/>
            </a:xfrm>
            <a:prstGeom prst="rect">
              <a:avLst/>
            </a:prstGeom>
          </p:spPr>
          <p:txBody>
            <a:bodyPr wrap="square">
              <a:spAutoFit/>
              <a:scene3d>
                <a:camera prst="orthographicFront"/>
                <a:lightRig rig="threePt" dir="t"/>
              </a:scene3d>
              <a:sp3d extrusionH="57150">
                <a:bevelT w="38100" h="38100"/>
              </a:sp3d>
            </a:bodyPr>
            <a:lstStyle/>
            <a:p>
              <a:pPr lvl="0" algn="just"/>
              <a:r>
                <a:rPr lang="ru-RU" sz="1600" b="1" dirty="0">
                  <a:solidFill>
                    <a:srgbClr val="005250"/>
                  </a:solidFill>
                  <a:latin typeface="Arial" pitchFamily="34" charset="0"/>
                  <a:ea typeface="Calibri"/>
                  <a:cs typeface="Arial" pitchFamily="34" charset="0"/>
                </a:rPr>
                <a:t>Цит. за: «</a:t>
              </a:r>
              <a:r>
                <a:rPr lang="uk-UA" sz="1600" b="1" dirty="0">
                  <a:ln>
                    <a:solidFill>
                      <a:srgbClr val="A44B08"/>
                    </a:solidFill>
                  </a:ln>
                  <a:solidFill>
                    <a:srgbClr val="C00000"/>
                  </a:solidFill>
                  <a:latin typeface="Arial" charset="0"/>
                  <a:cs typeface="Arial" charset="0"/>
                  <a:hlinkClick r:id="rId3"/>
                </a:rPr>
                <a:t>Щодо забезпечення академічної доброчесності у закладах вищої освіти</a:t>
              </a:r>
              <a:r>
                <a:rPr lang="uk-UA" sz="1600" b="1" dirty="0">
                  <a:solidFill>
                    <a:srgbClr val="005250"/>
                  </a:solidFill>
                  <a:latin typeface="Arial" pitchFamily="34" charset="0"/>
                  <a:ea typeface="Calibri"/>
                  <a:cs typeface="Arial" pitchFamily="34" charset="0"/>
                </a:rPr>
                <a:t>».</a:t>
              </a:r>
              <a:r>
                <a:rPr lang="uk-UA" sz="1600" b="1" dirty="0">
                  <a:solidFill>
                    <a:srgbClr val="464646"/>
                  </a:solidFill>
                  <a:latin typeface="Tahoma"/>
                </a:rPr>
                <a:t> </a:t>
              </a:r>
              <a:r>
                <a:rPr lang="ru-RU" sz="1600" b="1" dirty="0">
                  <a:solidFill>
                    <a:srgbClr val="005250"/>
                  </a:solidFill>
                  <a:latin typeface="Arial" pitchFamily="34" charset="0"/>
                  <a:ea typeface="Calibri"/>
                  <a:cs typeface="Arial" pitchFamily="34" charset="0"/>
                </a:rPr>
                <a:t>Лист </a:t>
              </a:r>
              <a:r>
                <a:rPr lang="uk-UA" sz="1600" b="1" dirty="0" smtClean="0">
                  <a:solidFill>
                    <a:srgbClr val="005250"/>
                  </a:solidFill>
                  <a:latin typeface="Arial" pitchFamily="34" charset="0"/>
                  <a:ea typeface="Calibri"/>
                  <a:cs typeface="Arial" pitchFamily="34" charset="0"/>
                </a:rPr>
                <a:t>МОН України </a:t>
              </a:r>
              <a:r>
                <a:rPr lang="uk-UA" sz="1600" b="1" dirty="0">
                  <a:solidFill>
                    <a:srgbClr val="005250"/>
                  </a:solidFill>
                  <a:latin typeface="Arial" pitchFamily="34" charset="0"/>
                  <a:ea typeface="Calibri"/>
                  <a:cs typeface="Arial" pitchFamily="34" charset="0"/>
                </a:rPr>
                <a:t>від 24 жовтня 2017 р.</a:t>
              </a:r>
              <a:endParaRPr lang="uk-UA" sz="1600" b="1" dirty="0">
                <a:solidFill>
                  <a:srgbClr val="FFFFFF"/>
                </a:solidFill>
              </a:endParaRPr>
            </a:p>
          </p:txBody>
        </p:sp>
        <p:sp>
          <p:nvSpPr>
            <p:cNvPr id="25" name="TextBox 24"/>
            <p:cNvSpPr txBox="1"/>
            <p:nvPr/>
          </p:nvSpPr>
          <p:spPr>
            <a:xfrm>
              <a:off x="539552" y="6021288"/>
              <a:ext cx="304892" cy="461665"/>
            </a:xfrm>
            <a:prstGeom prst="rect">
              <a:avLst/>
            </a:prstGeom>
            <a:noFill/>
          </p:spPr>
          <p:txBody>
            <a:bodyPr wrap="none" rtlCol="0">
              <a:spAutoFit/>
            </a:bodyPr>
            <a:lstStyle/>
            <a:p>
              <a:r>
                <a:rPr lang="uk-UA" sz="2400" b="1" dirty="0">
                  <a:solidFill>
                    <a:srgbClr val="004E4C"/>
                  </a:solidFill>
                  <a:latin typeface="Arial" pitchFamily="34" charset="0"/>
                  <a:ea typeface="+mn-ea"/>
                  <a:cs typeface="Arial" pitchFamily="34" charset="0"/>
                </a:rPr>
                <a:t>*</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831801" y="1844824"/>
            <a:ext cx="8169355" cy="4128759"/>
            <a:chOff x="831801" y="1844824"/>
            <a:chExt cx="8169355" cy="4128759"/>
          </a:xfrm>
        </p:grpSpPr>
        <p:pic>
          <p:nvPicPr>
            <p:cNvPr id="19463" name="Picture 5" descr="Картинки по запросу восклицательный знак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801" y="1844824"/>
              <a:ext cx="857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689051" y="1844824"/>
              <a:ext cx="7312105" cy="4128759"/>
            </a:xfrm>
            <a:prstGeom prst="rect">
              <a:avLst/>
            </a:prstGeom>
          </p:spPr>
          <p:txBody>
            <a:bodyPr wrap="square">
              <a:spAutoFit/>
              <a:scene3d>
                <a:camera prst="orthographicFront"/>
                <a:lightRig rig="threePt" dir="t"/>
              </a:scene3d>
              <a:sp3d extrusionH="57150">
                <a:bevelT w="38100" h="38100"/>
              </a:sp3d>
            </a:bodyPr>
            <a:lstStyle/>
            <a:p>
              <a:pPr algn="just">
                <a:lnSpc>
                  <a:spcPct val="110000"/>
                </a:lnSpc>
                <a:spcAft>
                  <a:spcPts val="1200"/>
                </a:spcAft>
              </a:pPr>
              <a:r>
                <a:rPr lang="uk-UA" sz="2000" b="1" dirty="0">
                  <a:solidFill>
                    <a:srgbClr val="004E4C"/>
                  </a:solidFill>
                  <a:latin typeface="Arial" pitchFamily="34" charset="0"/>
                  <a:ea typeface="+mn-ea"/>
                  <a:cs typeface="Arial" pitchFamily="34" charset="0"/>
                </a:rPr>
                <a:t>Якщо дисертація (наукова доповідь), в якій виявлено академічний плагіат, була захищена у постійно діючій спеціалізованій вченій раді, науковий керівник (консультант), офіційні опоненти, які надали позитивні висновки про наукову роботу, та голова відповідної спеціалізованої вченої ради позбавляються права брати участь у роботі спеціалізованих вчених рад строком на два роки, а заклад вищої освіти (наукова установа) позбавляється акредитації відповідної постійно діючої спеціалізованої вченої ради та права створювати разові спеціалізовані вчені ради строком на один рік</a:t>
              </a:r>
              <a:r>
                <a:rPr lang="uk-UA" sz="2000" b="1" dirty="0" smtClean="0">
                  <a:solidFill>
                    <a:srgbClr val="004E4C"/>
                  </a:solidFill>
                  <a:latin typeface="Arial" pitchFamily="34" charset="0"/>
                  <a:ea typeface="+mn-ea"/>
                  <a:cs typeface="Arial" pitchFamily="34" charset="0"/>
                </a:rPr>
                <a:t>.</a:t>
              </a:r>
              <a:endParaRPr lang="uk-UA" sz="2000" b="1" dirty="0">
                <a:solidFill>
                  <a:srgbClr val="004E4C"/>
                </a:solidFill>
                <a:latin typeface="Arial" pitchFamily="34" charset="0"/>
                <a:ea typeface="+mn-ea"/>
                <a:cs typeface="Arial" pitchFamily="34" charset="0"/>
              </a:endParaRPr>
            </a:p>
          </p:txBody>
        </p:sp>
      </p:grpSp>
      <p:grpSp>
        <p:nvGrpSpPr>
          <p:cNvPr id="15" name="Группа 14"/>
          <p:cNvGrpSpPr/>
          <p:nvPr/>
        </p:nvGrpSpPr>
        <p:grpSpPr>
          <a:xfrm>
            <a:off x="2195736" y="836712"/>
            <a:ext cx="4824536" cy="903140"/>
            <a:chOff x="1979712" y="941684"/>
            <a:chExt cx="4824536" cy="903140"/>
          </a:xfrm>
        </p:grpSpPr>
        <p:grpSp>
          <p:nvGrpSpPr>
            <p:cNvPr id="16" name="Группа 15"/>
            <p:cNvGrpSpPr/>
            <p:nvPr/>
          </p:nvGrpSpPr>
          <p:grpSpPr>
            <a:xfrm>
              <a:off x="1979712" y="980728"/>
              <a:ext cx="4824536" cy="864096"/>
              <a:chOff x="2411760" y="1268760"/>
              <a:chExt cx="5017517" cy="864096"/>
            </a:xfrm>
          </p:grpSpPr>
          <p:sp>
            <p:nvSpPr>
              <p:cNvPr id="18" name="Скругленный прямоугольник 7"/>
              <p:cNvSpPr>
                <a:spLocks noChangeArrowheads="1"/>
              </p:cNvSpPr>
              <p:nvPr/>
            </p:nvSpPr>
            <p:spPr bwMode="auto">
              <a:xfrm>
                <a:off x="2411760" y="1268760"/>
                <a:ext cx="5017517" cy="864096"/>
              </a:xfrm>
              <a:prstGeom prst="roundRect">
                <a:avLst>
                  <a:gd name="adj" fmla="val 16667"/>
                </a:avLst>
              </a:prstGeom>
              <a:solidFill>
                <a:srgbClr val="FF0000"/>
              </a:solidFill>
              <a:ln w="9525" algn="ctr">
                <a:solidFill>
                  <a:schemeClr val="tx1"/>
                </a:solidFill>
                <a:round/>
                <a:headEnd/>
                <a:tailEnd/>
              </a:ln>
              <a:scene3d>
                <a:camera prst="orthographicFront"/>
                <a:lightRig rig="threePt" dir="t"/>
              </a:scene3d>
              <a:sp3d>
                <a:bevelT prst="angle"/>
              </a:sp3d>
            </p:spPr>
            <p:txBody>
              <a:bodyPr/>
              <a:lstStyle/>
              <a:p>
                <a:pPr>
                  <a:buFont typeface="Calibri" pitchFamily="32" charset="0"/>
                  <a:buNone/>
                  <a:defRPr/>
                </a:pPr>
                <a:endParaRPr lang="uk-UA">
                  <a:latin typeface="Calibri" pitchFamily="32" charset="0"/>
                  <a:ea typeface="MS Gothic" charset="-128"/>
                </a:endParaRPr>
              </a:p>
            </p:txBody>
          </p:sp>
          <p:sp>
            <p:nvSpPr>
              <p:cNvPr id="19" name="Заголовок 1"/>
              <p:cNvSpPr txBox="1">
                <a:spLocks/>
              </p:cNvSpPr>
              <p:nvPr/>
            </p:nvSpPr>
            <p:spPr bwMode="auto">
              <a:xfrm>
                <a:off x="2483768" y="1271836"/>
                <a:ext cx="4655418" cy="73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scene3d>
                  <a:camera prst="orthographicFront"/>
                  <a:lightRig rig="threePt" dir="t"/>
                </a:scene3d>
                <a:sp3d extrusionH="57150">
                  <a:bevelT w="38100" h="38100"/>
                </a:sp3d>
              </a:bodyPr>
              <a:lst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a:lstStyle>
              <a:p>
                <a:r>
                  <a:rPr lang="uk-UA" sz="4000" b="1" dirty="0" smtClean="0">
                    <a:solidFill>
                      <a:srgbClr val="FFFF00"/>
                    </a:solidFill>
                    <a:latin typeface="Arial" charset="0"/>
                    <a:cs typeface="Arial" charset="0"/>
                  </a:rPr>
                  <a:t>Звертаємо увагу</a:t>
                </a:r>
              </a:p>
            </p:txBody>
          </p:sp>
        </p:grpSp>
        <p:sp>
          <p:nvSpPr>
            <p:cNvPr id="17" name="TextBox 16"/>
            <p:cNvSpPr txBox="1"/>
            <p:nvPr/>
          </p:nvSpPr>
          <p:spPr>
            <a:xfrm>
              <a:off x="6342390" y="941684"/>
              <a:ext cx="389850" cy="584775"/>
            </a:xfrm>
            <a:prstGeom prst="rect">
              <a:avLst/>
            </a:prstGeom>
            <a:noFill/>
          </p:spPr>
          <p:txBody>
            <a:bodyPr wrap="none" rtlCol="0">
              <a:spAutoFit/>
            </a:bodyPr>
            <a:lstStyle/>
            <a:p>
              <a:r>
                <a:rPr lang="uk-UA" sz="3200" dirty="0" smtClean="0">
                  <a:solidFill>
                    <a:srgbClr val="FFFF00"/>
                  </a:solidFill>
                </a:rPr>
                <a:t>*</a:t>
              </a:r>
              <a:endParaRPr lang="uk-UA" sz="3200" dirty="0">
                <a:solidFill>
                  <a:srgbClr val="FFFF00"/>
                </a:solidFill>
              </a:endParaRPr>
            </a:p>
          </p:txBody>
        </p:sp>
      </p:grpSp>
      <p:grpSp>
        <p:nvGrpSpPr>
          <p:cNvPr id="20" name="Группа 19"/>
          <p:cNvGrpSpPr/>
          <p:nvPr/>
        </p:nvGrpSpPr>
        <p:grpSpPr>
          <a:xfrm>
            <a:off x="467544" y="5877272"/>
            <a:ext cx="8604448" cy="648072"/>
            <a:chOff x="539552" y="6021288"/>
            <a:chExt cx="8604448" cy="648072"/>
          </a:xfrm>
        </p:grpSpPr>
        <p:sp>
          <p:nvSpPr>
            <p:cNvPr id="21" name="Прямоугольник 20"/>
            <p:cNvSpPr/>
            <p:nvPr/>
          </p:nvSpPr>
          <p:spPr>
            <a:xfrm>
              <a:off x="683568" y="6084585"/>
              <a:ext cx="8460432" cy="584775"/>
            </a:xfrm>
            <a:prstGeom prst="rect">
              <a:avLst/>
            </a:prstGeom>
          </p:spPr>
          <p:txBody>
            <a:bodyPr wrap="square">
              <a:spAutoFit/>
              <a:scene3d>
                <a:camera prst="orthographicFront"/>
                <a:lightRig rig="threePt" dir="t"/>
              </a:scene3d>
              <a:sp3d extrusionH="57150">
                <a:bevelT w="38100" h="38100"/>
              </a:sp3d>
            </a:bodyPr>
            <a:lstStyle/>
            <a:p>
              <a:pPr lvl="0" algn="just"/>
              <a:r>
                <a:rPr lang="ru-RU" sz="1600" b="1" dirty="0">
                  <a:solidFill>
                    <a:srgbClr val="005250"/>
                  </a:solidFill>
                  <a:latin typeface="Arial" pitchFamily="34" charset="0"/>
                  <a:ea typeface="Calibri"/>
                  <a:cs typeface="Arial" pitchFamily="34" charset="0"/>
                </a:rPr>
                <a:t>Цит. за: «</a:t>
              </a:r>
              <a:r>
                <a:rPr lang="uk-UA" sz="1600" b="1" dirty="0">
                  <a:ln>
                    <a:solidFill>
                      <a:srgbClr val="A44B08"/>
                    </a:solidFill>
                  </a:ln>
                  <a:solidFill>
                    <a:srgbClr val="C00000"/>
                  </a:solidFill>
                  <a:latin typeface="Arial" charset="0"/>
                  <a:cs typeface="Arial" charset="0"/>
                  <a:hlinkClick r:id="rId3"/>
                </a:rPr>
                <a:t>Щодо забезпечення академічної доброчесності у закладах вищої освіти</a:t>
              </a:r>
              <a:r>
                <a:rPr lang="uk-UA" sz="1600" b="1" dirty="0">
                  <a:solidFill>
                    <a:srgbClr val="005250"/>
                  </a:solidFill>
                  <a:latin typeface="Arial" pitchFamily="34" charset="0"/>
                  <a:ea typeface="Calibri"/>
                  <a:cs typeface="Arial" pitchFamily="34" charset="0"/>
                </a:rPr>
                <a:t>».</a:t>
              </a:r>
              <a:r>
                <a:rPr lang="uk-UA" sz="1600" b="1" dirty="0">
                  <a:solidFill>
                    <a:srgbClr val="464646"/>
                  </a:solidFill>
                  <a:latin typeface="Tahoma"/>
                </a:rPr>
                <a:t> </a:t>
              </a:r>
              <a:r>
                <a:rPr lang="ru-RU" sz="1600" b="1" dirty="0">
                  <a:solidFill>
                    <a:srgbClr val="005250"/>
                  </a:solidFill>
                  <a:latin typeface="Arial" pitchFamily="34" charset="0"/>
                  <a:ea typeface="Calibri"/>
                  <a:cs typeface="Arial" pitchFamily="34" charset="0"/>
                </a:rPr>
                <a:t>Лист </a:t>
              </a:r>
              <a:r>
                <a:rPr lang="ru-RU" sz="1600" b="1" dirty="0" smtClean="0">
                  <a:solidFill>
                    <a:srgbClr val="005250"/>
                  </a:solidFill>
                  <a:latin typeface="Arial" pitchFamily="34" charset="0"/>
                  <a:ea typeface="Calibri"/>
                  <a:cs typeface="Arial" pitchFamily="34" charset="0"/>
                </a:rPr>
                <a:t>М</a:t>
              </a:r>
              <a:r>
                <a:rPr lang="uk-UA" sz="1600" b="1" dirty="0" smtClean="0">
                  <a:solidFill>
                    <a:srgbClr val="005250"/>
                  </a:solidFill>
                  <a:latin typeface="Arial" pitchFamily="34" charset="0"/>
                  <a:ea typeface="Calibri"/>
                  <a:cs typeface="Arial" pitchFamily="34" charset="0"/>
                </a:rPr>
                <a:t>ОН України </a:t>
              </a:r>
              <a:r>
                <a:rPr lang="uk-UA" sz="1600" b="1" dirty="0">
                  <a:solidFill>
                    <a:srgbClr val="005250"/>
                  </a:solidFill>
                  <a:latin typeface="Arial" pitchFamily="34" charset="0"/>
                  <a:ea typeface="Calibri"/>
                  <a:cs typeface="Arial" pitchFamily="34" charset="0"/>
                </a:rPr>
                <a:t>від 24 жовтня 2017 р.</a:t>
              </a:r>
              <a:endParaRPr lang="uk-UA" sz="1600" b="1" dirty="0">
                <a:solidFill>
                  <a:srgbClr val="FFFFFF"/>
                </a:solidFill>
              </a:endParaRPr>
            </a:p>
          </p:txBody>
        </p:sp>
        <p:sp>
          <p:nvSpPr>
            <p:cNvPr id="22" name="TextBox 21"/>
            <p:cNvSpPr txBox="1"/>
            <p:nvPr/>
          </p:nvSpPr>
          <p:spPr>
            <a:xfrm>
              <a:off x="539552" y="6021288"/>
              <a:ext cx="304892" cy="461665"/>
            </a:xfrm>
            <a:prstGeom prst="rect">
              <a:avLst/>
            </a:prstGeom>
            <a:noFill/>
          </p:spPr>
          <p:txBody>
            <a:bodyPr wrap="none" rtlCol="0">
              <a:spAutoFit/>
            </a:bodyPr>
            <a:lstStyle/>
            <a:p>
              <a:r>
                <a:rPr lang="uk-UA" sz="2400" b="1" dirty="0">
                  <a:solidFill>
                    <a:srgbClr val="004E4C"/>
                  </a:solidFill>
                  <a:latin typeface="Arial" pitchFamily="34" charset="0"/>
                  <a:ea typeface="+mn-ea"/>
                  <a:cs typeface="Arial" pitchFamily="34" charset="0"/>
                </a:rPr>
                <a:t>*</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2267744" y="869676"/>
            <a:ext cx="4824536" cy="903140"/>
            <a:chOff x="1979712" y="941684"/>
            <a:chExt cx="4824536" cy="903140"/>
          </a:xfrm>
        </p:grpSpPr>
        <p:grpSp>
          <p:nvGrpSpPr>
            <p:cNvPr id="6" name="Группа 5"/>
            <p:cNvGrpSpPr/>
            <p:nvPr/>
          </p:nvGrpSpPr>
          <p:grpSpPr>
            <a:xfrm>
              <a:off x="1979712" y="980728"/>
              <a:ext cx="4824536" cy="864096"/>
              <a:chOff x="2411760" y="1268760"/>
              <a:chExt cx="5017517" cy="864096"/>
            </a:xfrm>
          </p:grpSpPr>
          <p:sp>
            <p:nvSpPr>
              <p:cNvPr id="8" name="Скругленный прямоугольник 7"/>
              <p:cNvSpPr>
                <a:spLocks noChangeArrowheads="1"/>
              </p:cNvSpPr>
              <p:nvPr/>
            </p:nvSpPr>
            <p:spPr bwMode="auto">
              <a:xfrm>
                <a:off x="2411760" y="1268760"/>
                <a:ext cx="5017517" cy="864096"/>
              </a:xfrm>
              <a:prstGeom prst="roundRect">
                <a:avLst>
                  <a:gd name="adj" fmla="val 16667"/>
                </a:avLst>
              </a:prstGeom>
              <a:solidFill>
                <a:srgbClr val="FF0000"/>
              </a:solidFill>
              <a:ln w="9525" algn="ctr">
                <a:solidFill>
                  <a:schemeClr val="tx1"/>
                </a:solidFill>
                <a:round/>
                <a:headEnd/>
                <a:tailEnd/>
              </a:ln>
              <a:scene3d>
                <a:camera prst="orthographicFront"/>
                <a:lightRig rig="threePt" dir="t"/>
              </a:scene3d>
              <a:sp3d>
                <a:bevelT prst="angle"/>
              </a:sp3d>
            </p:spPr>
            <p:txBody>
              <a:bodyPr/>
              <a:lstStyle/>
              <a:p>
                <a:pPr>
                  <a:buFont typeface="Calibri" pitchFamily="32" charset="0"/>
                  <a:buNone/>
                  <a:defRPr/>
                </a:pPr>
                <a:endParaRPr lang="uk-UA">
                  <a:latin typeface="Calibri" pitchFamily="32" charset="0"/>
                  <a:ea typeface="MS Gothic" charset="-128"/>
                </a:endParaRPr>
              </a:p>
            </p:txBody>
          </p:sp>
          <p:sp>
            <p:nvSpPr>
              <p:cNvPr id="9" name="Заголовок 1"/>
              <p:cNvSpPr txBox="1">
                <a:spLocks/>
              </p:cNvSpPr>
              <p:nvPr/>
            </p:nvSpPr>
            <p:spPr bwMode="auto">
              <a:xfrm>
                <a:off x="2483768" y="1271836"/>
                <a:ext cx="4655418" cy="73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scene3d>
                  <a:camera prst="orthographicFront"/>
                  <a:lightRig rig="threePt" dir="t"/>
                </a:scene3d>
                <a:sp3d extrusionH="57150">
                  <a:bevelT w="38100" h="38100"/>
                </a:sp3d>
              </a:bodyPr>
              <a:lstStyle>
                <a:lvl1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mj-lt"/>
                    <a:ea typeface="+mj-ea"/>
                    <a:cs typeface="+mj-cs"/>
                  </a:defRPr>
                </a:lvl1pPr>
                <a:lvl2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2pPr>
                <a:lvl3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3pPr>
                <a:lvl4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4pPr>
                <a:lvl5pPr algn="ctr" defTabSz="449263" rtl="0" eaLnBrk="0" fontAlgn="base" hangingPunct="0">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5pPr>
                <a:lvl6pPr marL="4572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6pPr>
                <a:lvl7pPr marL="9144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7pPr>
                <a:lvl8pPr marL="13716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8pPr>
                <a:lvl9pPr marL="1828800" algn="ctr" defTabSz="449263" rtl="0" fontAlgn="base">
                  <a:spcBef>
                    <a:spcPct val="0"/>
                  </a:spcBef>
                  <a:spcAft>
                    <a:spcPct val="0"/>
                  </a:spcAft>
                  <a:buClr>
                    <a:srgbClr val="E46C0A"/>
                  </a:buClr>
                  <a:buSzPct val="100000"/>
                  <a:buFont typeface="Ubuntu" pitchFamily="32" charset="0"/>
                  <a:defRPr sz="3200">
                    <a:solidFill>
                      <a:srgbClr val="E46C0A"/>
                    </a:solidFill>
                    <a:latin typeface="Ubuntu" pitchFamily="32" charset="0"/>
                    <a:ea typeface="MS Gothic" charset="0"/>
                    <a:cs typeface="MS Gothic" charset="0"/>
                  </a:defRPr>
                </a:lvl9pPr>
              </a:lstStyle>
              <a:p>
                <a:r>
                  <a:rPr lang="uk-UA" sz="4000" b="1" dirty="0" smtClean="0">
                    <a:solidFill>
                      <a:srgbClr val="FFFF00"/>
                    </a:solidFill>
                    <a:latin typeface="Arial" charset="0"/>
                    <a:cs typeface="Arial" charset="0"/>
                  </a:rPr>
                  <a:t>Звертаємо увагу</a:t>
                </a:r>
              </a:p>
            </p:txBody>
          </p:sp>
        </p:grpSp>
        <p:sp>
          <p:nvSpPr>
            <p:cNvPr id="7" name="TextBox 6"/>
            <p:cNvSpPr txBox="1"/>
            <p:nvPr/>
          </p:nvSpPr>
          <p:spPr>
            <a:xfrm>
              <a:off x="6342390" y="941684"/>
              <a:ext cx="389850" cy="584775"/>
            </a:xfrm>
            <a:prstGeom prst="rect">
              <a:avLst/>
            </a:prstGeom>
            <a:noFill/>
          </p:spPr>
          <p:txBody>
            <a:bodyPr wrap="none" rtlCol="0">
              <a:spAutoFit/>
            </a:bodyPr>
            <a:lstStyle/>
            <a:p>
              <a:r>
                <a:rPr lang="uk-UA" sz="3200" dirty="0" smtClean="0">
                  <a:solidFill>
                    <a:srgbClr val="FFFF00"/>
                  </a:solidFill>
                </a:rPr>
                <a:t>*</a:t>
              </a:r>
              <a:endParaRPr lang="uk-UA" sz="3200" dirty="0">
                <a:solidFill>
                  <a:srgbClr val="FFFF00"/>
                </a:solidFill>
              </a:endParaRPr>
            </a:p>
          </p:txBody>
        </p:sp>
      </p:grpSp>
      <p:grpSp>
        <p:nvGrpSpPr>
          <p:cNvPr id="11" name="Группа 10"/>
          <p:cNvGrpSpPr/>
          <p:nvPr/>
        </p:nvGrpSpPr>
        <p:grpSpPr>
          <a:xfrm>
            <a:off x="783804" y="2132856"/>
            <a:ext cx="8036668" cy="3113096"/>
            <a:chOff x="783804" y="2132856"/>
            <a:chExt cx="8036668" cy="3113096"/>
          </a:xfrm>
        </p:grpSpPr>
        <p:sp>
          <p:nvSpPr>
            <p:cNvPr id="4" name="Прямоугольник 3"/>
            <p:cNvSpPr/>
            <p:nvPr/>
          </p:nvSpPr>
          <p:spPr>
            <a:xfrm>
              <a:off x="1619672" y="2132856"/>
              <a:ext cx="7200800" cy="3113096"/>
            </a:xfrm>
            <a:prstGeom prst="rect">
              <a:avLst/>
            </a:prstGeom>
          </p:spPr>
          <p:txBody>
            <a:bodyPr wrap="square">
              <a:spAutoFit/>
              <a:scene3d>
                <a:camera prst="orthographicFront"/>
                <a:lightRig rig="threePt" dir="t"/>
              </a:scene3d>
              <a:sp3d extrusionH="57150">
                <a:bevelT w="38100" h="38100"/>
              </a:sp3d>
            </a:bodyPr>
            <a:lstStyle/>
            <a:p>
              <a:pPr algn="just">
                <a:lnSpc>
                  <a:spcPct val="110000"/>
                </a:lnSpc>
              </a:pPr>
              <a:r>
                <a:rPr lang="uk-UA" sz="2000" b="1" dirty="0" smtClean="0">
                  <a:solidFill>
                    <a:srgbClr val="004E4C"/>
                  </a:solidFill>
                  <a:latin typeface="Arial" pitchFamily="34" charset="0"/>
                  <a:ea typeface="+mn-ea"/>
                  <a:cs typeface="Arial" pitchFamily="34" charset="0"/>
                </a:rPr>
                <a:t>Якщо дисертація (наукова доповідь), в якій виявлено академічний плагіат, була захищена у разовій спеціалізованій вченій раді, науковий керівник, члени цієї ради та офіційні опоненти, які надали позитивні висновки про наукову роботу, позбавляються права брати участь у роботі спеціалізованих вчених рад строком на два роки, а заклад вищої освіти (наукова установа) позбавляється права створювати разові спеціалізовані вчені ради строком на один рік.</a:t>
              </a:r>
              <a:endParaRPr lang="uk-UA" sz="2000" b="1" dirty="0">
                <a:solidFill>
                  <a:srgbClr val="004E4C"/>
                </a:solidFill>
                <a:latin typeface="Arial" pitchFamily="34" charset="0"/>
                <a:ea typeface="+mn-ea"/>
                <a:cs typeface="Arial" pitchFamily="34" charset="0"/>
              </a:endParaRPr>
            </a:p>
          </p:txBody>
        </p:sp>
        <p:pic>
          <p:nvPicPr>
            <p:cNvPr id="10" name="Picture 5" descr="Картинки по запросу восклицательный знак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804" y="2132856"/>
              <a:ext cx="857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Группа 11"/>
          <p:cNvGrpSpPr/>
          <p:nvPr/>
        </p:nvGrpSpPr>
        <p:grpSpPr>
          <a:xfrm>
            <a:off x="467544" y="5877272"/>
            <a:ext cx="8604448" cy="648072"/>
            <a:chOff x="539552" y="6021288"/>
            <a:chExt cx="8604448" cy="648072"/>
          </a:xfrm>
        </p:grpSpPr>
        <p:sp>
          <p:nvSpPr>
            <p:cNvPr id="13" name="Прямоугольник 12"/>
            <p:cNvSpPr/>
            <p:nvPr/>
          </p:nvSpPr>
          <p:spPr>
            <a:xfrm>
              <a:off x="683568" y="6084585"/>
              <a:ext cx="8460432" cy="584775"/>
            </a:xfrm>
            <a:prstGeom prst="rect">
              <a:avLst/>
            </a:prstGeom>
          </p:spPr>
          <p:txBody>
            <a:bodyPr wrap="square">
              <a:spAutoFit/>
              <a:scene3d>
                <a:camera prst="orthographicFront"/>
                <a:lightRig rig="threePt" dir="t"/>
              </a:scene3d>
              <a:sp3d extrusionH="57150">
                <a:bevelT w="38100" h="38100"/>
              </a:sp3d>
            </a:bodyPr>
            <a:lstStyle/>
            <a:p>
              <a:pPr lvl="0" algn="just"/>
              <a:r>
                <a:rPr lang="ru-RU" sz="1600" b="1" dirty="0">
                  <a:solidFill>
                    <a:srgbClr val="005250"/>
                  </a:solidFill>
                  <a:latin typeface="Arial" pitchFamily="34" charset="0"/>
                  <a:ea typeface="Calibri"/>
                  <a:cs typeface="Arial" pitchFamily="34" charset="0"/>
                </a:rPr>
                <a:t>Цит. за: «</a:t>
              </a:r>
              <a:r>
                <a:rPr lang="uk-UA" sz="1600" b="1" dirty="0">
                  <a:ln>
                    <a:solidFill>
                      <a:srgbClr val="A44B08"/>
                    </a:solidFill>
                  </a:ln>
                  <a:solidFill>
                    <a:srgbClr val="C00000"/>
                  </a:solidFill>
                  <a:latin typeface="Arial" charset="0"/>
                  <a:cs typeface="Arial" charset="0"/>
                  <a:hlinkClick r:id="rId3"/>
                </a:rPr>
                <a:t>Щодо забезпечення академічної доброчесності у закладах вищої освіти</a:t>
              </a:r>
              <a:r>
                <a:rPr lang="uk-UA" sz="1600" b="1" dirty="0">
                  <a:solidFill>
                    <a:srgbClr val="005250"/>
                  </a:solidFill>
                  <a:latin typeface="Arial" pitchFamily="34" charset="0"/>
                  <a:ea typeface="Calibri"/>
                  <a:cs typeface="Arial" pitchFamily="34" charset="0"/>
                </a:rPr>
                <a:t>».</a:t>
              </a:r>
              <a:r>
                <a:rPr lang="uk-UA" sz="1600" b="1" dirty="0">
                  <a:solidFill>
                    <a:srgbClr val="464646"/>
                  </a:solidFill>
                  <a:latin typeface="Tahoma"/>
                </a:rPr>
                <a:t> </a:t>
              </a:r>
              <a:r>
                <a:rPr lang="ru-RU" sz="1600" b="1" dirty="0">
                  <a:solidFill>
                    <a:srgbClr val="005250"/>
                  </a:solidFill>
                  <a:latin typeface="Arial" pitchFamily="34" charset="0"/>
                  <a:ea typeface="Calibri"/>
                  <a:cs typeface="Arial" pitchFamily="34" charset="0"/>
                </a:rPr>
                <a:t>Лист </a:t>
              </a:r>
              <a:r>
                <a:rPr lang="uk-UA" sz="1600" b="1" dirty="0" smtClean="0">
                  <a:solidFill>
                    <a:srgbClr val="005250"/>
                  </a:solidFill>
                  <a:latin typeface="Arial" pitchFamily="34" charset="0"/>
                  <a:ea typeface="Calibri"/>
                  <a:cs typeface="Arial" pitchFamily="34" charset="0"/>
                </a:rPr>
                <a:t>МОН </a:t>
              </a:r>
              <a:r>
                <a:rPr lang="uk-UA" sz="1600" b="1" dirty="0">
                  <a:solidFill>
                    <a:srgbClr val="005250"/>
                  </a:solidFill>
                  <a:latin typeface="Arial" pitchFamily="34" charset="0"/>
                  <a:ea typeface="Calibri"/>
                  <a:cs typeface="Arial" pitchFamily="34" charset="0"/>
                </a:rPr>
                <a:t>України </a:t>
              </a:r>
              <a:r>
                <a:rPr lang="uk-UA" sz="1600" b="1" dirty="0" smtClean="0">
                  <a:solidFill>
                    <a:srgbClr val="005250"/>
                  </a:solidFill>
                  <a:latin typeface="Arial" pitchFamily="34" charset="0"/>
                  <a:ea typeface="Calibri"/>
                  <a:cs typeface="Arial" pitchFamily="34" charset="0"/>
                </a:rPr>
                <a:t>від </a:t>
              </a:r>
              <a:r>
                <a:rPr lang="uk-UA" sz="1600" b="1" dirty="0">
                  <a:solidFill>
                    <a:srgbClr val="005250"/>
                  </a:solidFill>
                  <a:latin typeface="Arial" pitchFamily="34" charset="0"/>
                  <a:ea typeface="Calibri"/>
                  <a:cs typeface="Arial" pitchFamily="34" charset="0"/>
                </a:rPr>
                <a:t>24 жовтня 2017 р.</a:t>
              </a:r>
              <a:endParaRPr lang="uk-UA" sz="1600" b="1" dirty="0">
                <a:solidFill>
                  <a:srgbClr val="FFFFFF"/>
                </a:solidFill>
              </a:endParaRPr>
            </a:p>
          </p:txBody>
        </p:sp>
        <p:sp>
          <p:nvSpPr>
            <p:cNvPr id="14" name="TextBox 13"/>
            <p:cNvSpPr txBox="1"/>
            <p:nvPr/>
          </p:nvSpPr>
          <p:spPr>
            <a:xfrm>
              <a:off x="539552" y="6021288"/>
              <a:ext cx="304892" cy="461665"/>
            </a:xfrm>
            <a:prstGeom prst="rect">
              <a:avLst/>
            </a:prstGeom>
            <a:noFill/>
          </p:spPr>
          <p:txBody>
            <a:bodyPr wrap="none" rtlCol="0">
              <a:spAutoFit/>
            </a:bodyPr>
            <a:lstStyle/>
            <a:p>
              <a:r>
                <a:rPr lang="uk-UA" sz="2400" b="1" dirty="0">
                  <a:solidFill>
                    <a:srgbClr val="004E4C"/>
                  </a:solidFill>
                  <a:latin typeface="Arial" pitchFamily="34" charset="0"/>
                  <a:ea typeface="+mn-ea"/>
                  <a:cs typeface="Arial" pitchFamily="34" charset="0"/>
                </a:rPr>
                <a:t>*</a:t>
              </a:r>
            </a:p>
          </p:txBody>
        </p:sp>
      </p:grpSp>
    </p:spTree>
    <p:extLst>
      <p:ext uri="{BB962C8B-B14F-4D97-AF65-F5344CB8AC3E}">
        <p14:creationId xmlns:p14="http://schemas.microsoft.com/office/powerpoint/2010/main" val="4568374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07504" y="908720"/>
            <a:ext cx="8916362" cy="2894071"/>
          </a:xfrm>
          <a:prstGeom prst="rect">
            <a:avLst/>
          </a:prstGeom>
          <a:effectLst>
            <a:outerShdw blurRad="50800" dist="38100" dir="18900000" algn="bl" rotWithShape="0">
              <a:prstClr val="black">
                <a:alpha val="40000"/>
              </a:prstClr>
            </a:outerShdw>
          </a:effectLst>
          <a:scene3d>
            <a:camera prst="orthographicFront"/>
            <a:lightRig rig="threePt" dir="t"/>
          </a:scene3d>
          <a:sp3d>
            <a:bevelT/>
          </a:sp3d>
        </p:spPr>
      </p:pic>
      <p:sp>
        <p:nvSpPr>
          <p:cNvPr id="6" name="TextBox 5"/>
          <p:cNvSpPr txBox="1"/>
          <p:nvPr/>
        </p:nvSpPr>
        <p:spPr>
          <a:xfrm>
            <a:off x="971600" y="3760424"/>
            <a:ext cx="7836242" cy="3070246"/>
          </a:xfrm>
          <a:prstGeom prst="horizontalScroll">
            <a:avLst>
              <a:gd name="adj" fmla="val 1289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lvl1pPr marL="0" indent="0" algn="just" eaLnBrk="0" hangingPunct="0">
              <a:buNone/>
              <a:defRPr sz="1800" b="1">
                <a:solidFill>
                  <a:srgbClr val="005250"/>
                </a:solidFill>
                <a:latin typeface="Bookman Old Style" pitchFamily="18" charset="0"/>
              </a:defRPr>
            </a:lvl1pPr>
            <a:lvl2pPr indent="0" algn="ctr" eaLnBrk="0" hangingPunct="0">
              <a:spcBef>
                <a:spcPts val="700"/>
              </a:spcBef>
              <a:buClr>
                <a:srgbClr val="262626"/>
              </a:buClr>
              <a:buFont typeface="Arial" charset="0"/>
              <a:buNone/>
              <a:defRPr sz="2800">
                <a:solidFill>
                  <a:srgbClr val="262626"/>
                </a:solidFill>
                <a:latin typeface="+mn-lt"/>
                <a:ea typeface="+mn-ea"/>
              </a:defRPr>
            </a:lvl2pPr>
            <a:lvl3pPr indent="0" algn="ctr" eaLnBrk="0" hangingPunct="0">
              <a:spcBef>
                <a:spcPts val="600"/>
              </a:spcBef>
              <a:buClr>
                <a:srgbClr val="262626"/>
              </a:buClr>
              <a:buFont typeface="Arial" charset="0"/>
              <a:buNone/>
              <a:defRPr sz="2400">
                <a:solidFill>
                  <a:srgbClr val="262626"/>
                </a:solidFill>
                <a:latin typeface="+mn-lt"/>
                <a:ea typeface="+mn-ea"/>
              </a:defRPr>
            </a:lvl3pPr>
            <a:lvl4pPr indent="0" algn="ctr" eaLnBrk="0" hangingPunct="0">
              <a:spcBef>
                <a:spcPts val="500"/>
              </a:spcBef>
              <a:buClr>
                <a:srgbClr val="262626"/>
              </a:buClr>
              <a:buFont typeface="Arial" charset="0"/>
              <a:buNone/>
              <a:defRPr sz="2000">
                <a:solidFill>
                  <a:srgbClr val="262626"/>
                </a:solidFill>
                <a:latin typeface="+mn-lt"/>
                <a:ea typeface="+mn-ea"/>
              </a:defRPr>
            </a:lvl4pPr>
            <a:lvl5pPr indent="0" algn="ctr" eaLnBrk="0" hangingPunct="0">
              <a:spcBef>
                <a:spcPts val="500"/>
              </a:spcBef>
              <a:buClr>
                <a:srgbClr val="262626"/>
              </a:buClr>
              <a:buFont typeface="Arial" charset="0"/>
              <a:buNone/>
              <a:defRPr sz="2000">
                <a:solidFill>
                  <a:srgbClr val="262626"/>
                </a:solidFill>
                <a:latin typeface="+mn-lt"/>
                <a:ea typeface="+mn-ea"/>
              </a:defRPr>
            </a:lvl5pPr>
            <a:lvl6pPr indent="0" algn="ctr" defTabSz="449263" fontAlgn="base">
              <a:spcBef>
                <a:spcPts val="500"/>
              </a:spcBef>
              <a:spcAft>
                <a:spcPct val="0"/>
              </a:spcAft>
              <a:buClr>
                <a:srgbClr val="262626"/>
              </a:buClr>
              <a:buSzPct val="100000"/>
              <a:buFont typeface="Arial" charset="0"/>
              <a:buNone/>
              <a:defRPr sz="2000">
                <a:solidFill>
                  <a:srgbClr val="262626"/>
                </a:solidFill>
                <a:latin typeface="+mn-lt"/>
                <a:ea typeface="+mn-ea"/>
              </a:defRPr>
            </a:lvl6pPr>
            <a:lvl7pPr indent="0" algn="ctr" defTabSz="449263" fontAlgn="base">
              <a:spcBef>
                <a:spcPts val="500"/>
              </a:spcBef>
              <a:spcAft>
                <a:spcPct val="0"/>
              </a:spcAft>
              <a:buClr>
                <a:srgbClr val="262626"/>
              </a:buClr>
              <a:buSzPct val="100000"/>
              <a:buFont typeface="Arial" charset="0"/>
              <a:buNone/>
              <a:defRPr sz="2000">
                <a:solidFill>
                  <a:srgbClr val="262626"/>
                </a:solidFill>
                <a:latin typeface="+mn-lt"/>
                <a:ea typeface="+mn-ea"/>
              </a:defRPr>
            </a:lvl7pPr>
            <a:lvl8pPr indent="0" algn="ctr" defTabSz="449263" fontAlgn="base">
              <a:spcBef>
                <a:spcPts val="500"/>
              </a:spcBef>
              <a:spcAft>
                <a:spcPct val="0"/>
              </a:spcAft>
              <a:buClr>
                <a:srgbClr val="262626"/>
              </a:buClr>
              <a:buSzPct val="100000"/>
              <a:buFont typeface="Arial" charset="0"/>
              <a:buNone/>
              <a:defRPr sz="2000">
                <a:solidFill>
                  <a:srgbClr val="262626"/>
                </a:solidFill>
                <a:latin typeface="+mn-lt"/>
                <a:ea typeface="+mn-ea"/>
              </a:defRPr>
            </a:lvl8pPr>
            <a:lvl9pPr indent="0" algn="ctr" defTabSz="449263" fontAlgn="base">
              <a:spcBef>
                <a:spcPts val="500"/>
              </a:spcBef>
              <a:spcAft>
                <a:spcPct val="0"/>
              </a:spcAft>
              <a:buClr>
                <a:srgbClr val="262626"/>
              </a:buClr>
              <a:buSzPct val="100000"/>
              <a:buFont typeface="Arial" charset="0"/>
              <a:buNone/>
              <a:defRPr sz="2000">
                <a:solidFill>
                  <a:srgbClr val="262626"/>
                </a:solidFill>
                <a:latin typeface="+mn-lt"/>
                <a:ea typeface="+mn-ea"/>
              </a:defRPr>
            </a:lvl9pPr>
          </a:lstStyle>
          <a:p>
            <a:pPr algn="ctr"/>
            <a:r>
              <a:rPr lang="uk-UA" dirty="0"/>
              <a:t>Місія проекту</a:t>
            </a:r>
            <a:r>
              <a:rPr lang="uk-UA" dirty="0" smtClean="0"/>
              <a:t>:</a:t>
            </a:r>
          </a:p>
          <a:p>
            <a:pPr algn="ctr"/>
            <a:endParaRPr lang="uk-UA" dirty="0" smtClean="0"/>
          </a:p>
          <a:p>
            <a:pPr marL="285750" indent="-285750">
              <a:buFont typeface="Wingdings" panose="05000000000000000000" pitchFamily="2" charset="2"/>
              <a:buChar char="Ø"/>
            </a:pPr>
            <a:r>
              <a:rPr lang="uk-UA" b="0" dirty="0" smtClean="0"/>
              <a:t>Системні </a:t>
            </a:r>
            <a:r>
              <a:rPr lang="uk-UA" b="0" dirty="0"/>
              <a:t>зміни у вищій освіті України, від яких виграють всі учасники академічного процесу – студенти, викладачі.</a:t>
            </a:r>
          </a:p>
          <a:p>
            <a:pPr marL="285750" indent="-285750">
              <a:buFont typeface="Wingdings" panose="05000000000000000000" pitchFamily="2" charset="2"/>
              <a:buChar char="Ø"/>
            </a:pPr>
            <a:r>
              <a:rPr lang="uk-UA" b="0" dirty="0"/>
              <a:t>Формування нової академічної культури, яка базуватиметься на довірі, чесності, прозорості, реальному </a:t>
            </a:r>
            <a:r>
              <a:rPr lang="uk-UA" b="0" dirty="0" smtClean="0"/>
              <a:t>навчанні</a:t>
            </a:r>
            <a:r>
              <a:rPr lang="uk-UA" b="0" dirty="0"/>
              <a:t>, справжній науковій роботі.</a:t>
            </a:r>
            <a:endParaRPr lang="ru-RU" b="0" dirty="0"/>
          </a:p>
        </p:txBody>
      </p:sp>
    </p:spTree>
    <p:extLst>
      <p:ext uri="{BB962C8B-B14F-4D97-AF65-F5344CB8AC3E}">
        <p14:creationId xmlns:p14="http://schemas.microsoft.com/office/powerpoint/2010/main" val="38437725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250" fill="hold"/>
                                        <p:tgtEl>
                                          <p:spTgt spid="6"/>
                                        </p:tgtEl>
                                        <p:attrNameLst>
                                          <p:attrName>ppt_w</p:attrName>
                                        </p:attrNameLst>
                                      </p:cBhvr>
                                      <p:tavLst>
                                        <p:tav tm="0">
                                          <p:val>
                                            <p:fltVal val="0"/>
                                          </p:val>
                                        </p:tav>
                                        <p:tav tm="100000">
                                          <p:val>
                                            <p:strVal val="#ppt_w"/>
                                          </p:val>
                                        </p:tav>
                                      </p:tavLst>
                                    </p:anim>
                                    <p:anim calcmode="lin" valueType="num">
                                      <p:cBhvr>
                                        <p:cTn id="15" dur="1250" fill="hold"/>
                                        <p:tgtEl>
                                          <p:spTgt spid="6"/>
                                        </p:tgtEl>
                                        <p:attrNameLst>
                                          <p:attrName>ppt_h</p:attrName>
                                        </p:attrNameLst>
                                      </p:cBhvr>
                                      <p:tavLst>
                                        <p:tav tm="0">
                                          <p:val>
                                            <p:fltVal val="0"/>
                                          </p:val>
                                        </p:tav>
                                        <p:tav tm="100000">
                                          <p:val>
                                            <p:strVal val="#ppt_h"/>
                                          </p:val>
                                        </p:tav>
                                      </p:tavLst>
                                    </p:anim>
                                    <p:animEffect transition="in" filter="fade">
                                      <p:cBhvr>
                                        <p:cTn id="16"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04629" y="783817"/>
            <a:ext cx="4712403" cy="4703724"/>
          </a:xfrm>
          <a:prstGeom prst="rect">
            <a:avLst/>
          </a:prstGeom>
          <a:ln>
            <a:noFill/>
          </a:ln>
          <a:effectLst>
            <a:outerShdw blurRad="292100" dist="139700" dir="2700000" algn="tl" rotWithShape="0">
              <a:srgbClr val="333333">
                <a:alpha val="65000"/>
              </a:srgbClr>
            </a:outerShdw>
          </a:effectLst>
        </p:spPr>
      </p:pic>
      <p:sp>
        <p:nvSpPr>
          <p:cNvPr id="6" name="Вертикальный свиток 5"/>
          <p:cNvSpPr/>
          <p:nvPr/>
        </p:nvSpPr>
        <p:spPr>
          <a:xfrm>
            <a:off x="4587061" y="836712"/>
            <a:ext cx="4537520" cy="5912600"/>
          </a:xfrm>
          <a:prstGeom prst="verticalScroll">
            <a:avLst>
              <a:gd name="adj" fmla="val 539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algn="ctr" eaLnBrk="0" hangingPunct="0"/>
            <a:r>
              <a:rPr lang="ru-RU" sz="1600" b="1" dirty="0">
                <a:solidFill>
                  <a:srgbClr val="005250"/>
                </a:solidFill>
                <a:latin typeface="Bookman Old Style" pitchFamily="18" charset="0"/>
              </a:rPr>
              <a:t>Метою </a:t>
            </a:r>
            <a:r>
              <a:rPr lang="ru-RU" sz="1600" b="1" dirty="0" err="1">
                <a:solidFill>
                  <a:srgbClr val="005250"/>
                </a:solidFill>
                <a:latin typeface="Bookman Old Style" pitchFamily="18" charset="0"/>
              </a:rPr>
              <a:t>Положення</a:t>
            </a:r>
            <a:r>
              <a:rPr lang="ru-RU" sz="1600" b="1" dirty="0">
                <a:solidFill>
                  <a:srgbClr val="005250"/>
                </a:solidFill>
                <a:latin typeface="Bookman Old Style" pitchFamily="18" charset="0"/>
              </a:rPr>
              <a:t> є:</a:t>
            </a:r>
          </a:p>
          <a:p>
            <a:pPr marL="180975" indent="-180975" algn="just" defTabSz="4211638" eaLnBrk="0" hangingPunct="0">
              <a:buFont typeface="Wingdings" panose="05000000000000000000" pitchFamily="2" charset="2"/>
              <a:buChar char="Ø"/>
            </a:pPr>
            <a:r>
              <a:rPr lang="ru-RU" sz="1550" dirty="0" err="1" smtClean="0">
                <a:solidFill>
                  <a:srgbClr val="005250"/>
                </a:solidFill>
                <a:latin typeface="Bookman Old Style" pitchFamily="18" charset="0"/>
              </a:rPr>
              <a:t>запобігання</a:t>
            </a:r>
            <a:r>
              <a:rPr lang="ru-RU" sz="1550" dirty="0" smtClean="0">
                <a:solidFill>
                  <a:srgbClr val="005250"/>
                </a:solidFill>
                <a:latin typeface="Bookman Old Style" pitchFamily="18" charset="0"/>
              </a:rPr>
              <a:t> </a:t>
            </a:r>
            <a:r>
              <a:rPr lang="ru-RU" sz="1550" dirty="0">
                <a:solidFill>
                  <a:srgbClr val="005250"/>
                </a:solidFill>
                <a:latin typeface="Bookman Old Style" pitchFamily="18" charset="0"/>
              </a:rPr>
              <a:t>та </a:t>
            </a:r>
            <a:r>
              <a:rPr lang="ru-RU" sz="1550" dirty="0" err="1">
                <a:solidFill>
                  <a:srgbClr val="005250"/>
                </a:solidFill>
                <a:latin typeface="Bookman Old Style" pitchFamily="18" charset="0"/>
              </a:rPr>
              <a:t>виявлення</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плагіату</a:t>
            </a:r>
            <a:r>
              <a:rPr lang="ru-RU" sz="1550" dirty="0">
                <a:solidFill>
                  <a:srgbClr val="005250"/>
                </a:solidFill>
                <a:latin typeface="Bookman Old Style" pitchFamily="18" charset="0"/>
              </a:rPr>
              <a:t> в </a:t>
            </a:r>
            <a:r>
              <a:rPr lang="ru-RU" sz="1550" dirty="0" err="1">
                <a:solidFill>
                  <a:srgbClr val="005250"/>
                </a:solidFill>
                <a:latin typeface="Bookman Old Style" pitchFamily="18" charset="0"/>
              </a:rPr>
              <a:t>наукових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навчально-методичних</a:t>
            </a:r>
            <a:r>
              <a:rPr lang="ru-RU" sz="1550" dirty="0">
                <a:solidFill>
                  <a:srgbClr val="005250"/>
                </a:solidFill>
                <a:latin typeface="Bookman Old Style" pitchFamily="18" charset="0"/>
              </a:rPr>
              <a:t> і </a:t>
            </a:r>
            <a:r>
              <a:rPr lang="ru-RU" sz="1550" dirty="0" err="1">
                <a:solidFill>
                  <a:srgbClr val="005250"/>
                </a:solidFill>
                <a:latin typeface="Bookman Old Style" pitchFamily="18" charset="0"/>
              </a:rPr>
              <a:t>науково-методичних</a:t>
            </a:r>
            <a:r>
              <a:rPr lang="ru-RU" sz="1550" dirty="0">
                <a:solidFill>
                  <a:srgbClr val="005250"/>
                </a:solidFill>
                <a:latin typeface="Bookman Old Style" pitchFamily="18" charset="0"/>
              </a:rPr>
              <a:t> роботах </a:t>
            </a:r>
            <a:r>
              <a:rPr lang="ru-RU" sz="1550" dirty="0" err="1">
                <a:solidFill>
                  <a:srgbClr val="005250"/>
                </a:solidFill>
                <a:latin typeface="Bookman Old Style" pitchFamily="18" charset="0"/>
              </a:rPr>
              <a:t>наукових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науково-педагогічних</a:t>
            </a:r>
            <a:r>
              <a:rPr lang="ru-RU" sz="1550" dirty="0">
                <a:solidFill>
                  <a:srgbClr val="005250"/>
                </a:solidFill>
                <a:latin typeface="Bookman Old Style" pitchFamily="18" charset="0"/>
              </a:rPr>
              <a:t> і </a:t>
            </a:r>
            <a:r>
              <a:rPr lang="ru-RU" sz="1550" dirty="0" err="1">
                <a:solidFill>
                  <a:srgbClr val="005250"/>
                </a:solidFill>
                <a:latin typeface="Bookman Old Style" pitchFamily="18" charset="0"/>
              </a:rPr>
              <a:t>педагогічних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працівників</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здобувачів</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вищої</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освіти</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всіх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освітніх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ступенів</a:t>
            </a:r>
            <a:r>
              <a:rPr lang="ru-RU" sz="1550" dirty="0">
                <a:solidFill>
                  <a:srgbClr val="005250"/>
                </a:solidFill>
                <a:latin typeface="Bookman Old Style" pitchFamily="18" charset="0"/>
              </a:rPr>
              <a:t> (ОС) та форм </a:t>
            </a:r>
            <a:r>
              <a:rPr lang="ru-RU" sz="1550" dirty="0" err="1">
                <a:solidFill>
                  <a:srgbClr val="005250"/>
                </a:solidFill>
                <a:latin typeface="Bookman Old Style" pitchFamily="18" charset="0"/>
              </a:rPr>
              <a:t>навчання</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інших</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учасників</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наукового</a:t>
            </a:r>
            <a:r>
              <a:rPr lang="ru-RU" sz="1550" dirty="0">
                <a:solidFill>
                  <a:srgbClr val="005250"/>
                </a:solidFill>
                <a:latin typeface="Bookman Old Style" pitchFamily="18" charset="0"/>
              </a:rPr>
              <a:t> і </a:t>
            </a:r>
            <a:r>
              <a:rPr lang="ru-RU" sz="1550" dirty="0" err="1">
                <a:solidFill>
                  <a:srgbClr val="005250"/>
                </a:solidFill>
                <a:latin typeface="Bookman Old Style" pitchFamily="18" charset="0"/>
              </a:rPr>
              <a:t>освітнього</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процесів</a:t>
            </a:r>
            <a:r>
              <a:rPr lang="ru-RU" sz="1550" dirty="0">
                <a:solidFill>
                  <a:srgbClr val="005250"/>
                </a:solidFill>
                <a:latin typeface="Bookman Old Style" pitchFamily="18" charset="0"/>
              </a:rPr>
              <a:t> в </a:t>
            </a:r>
            <a:r>
              <a:rPr lang="ru-RU" sz="1550" dirty="0" err="1" smtClean="0">
                <a:solidFill>
                  <a:srgbClr val="005250"/>
                </a:solidFill>
                <a:latin typeface="Bookman Old Style" pitchFamily="18" charset="0"/>
              </a:rPr>
              <a:t>Університеті</a:t>
            </a:r>
            <a:r>
              <a:rPr lang="ru-RU" sz="1550" dirty="0" smtClean="0">
                <a:solidFill>
                  <a:srgbClr val="005250"/>
                </a:solidFill>
                <a:latin typeface="Bookman Old Style" pitchFamily="18" charset="0"/>
              </a:rPr>
              <a:t>;</a:t>
            </a:r>
          </a:p>
          <a:p>
            <a:pPr marL="180975" indent="-180975" algn="just" defTabSz="4211638" eaLnBrk="0" hangingPunct="0">
              <a:buFont typeface="Wingdings" panose="05000000000000000000" pitchFamily="2" charset="2"/>
              <a:buChar char="Ø"/>
            </a:pPr>
            <a:r>
              <a:rPr lang="ru-RU" sz="1550" dirty="0" err="1" smtClean="0">
                <a:solidFill>
                  <a:srgbClr val="005250"/>
                </a:solidFill>
                <a:latin typeface="Bookman Old Style" pitchFamily="18" charset="0"/>
              </a:rPr>
              <a:t>розвиток</a:t>
            </a:r>
            <a:r>
              <a:rPr lang="ru-RU" sz="1550" dirty="0" smtClean="0">
                <a:solidFill>
                  <a:srgbClr val="005250"/>
                </a:solidFill>
                <a:latin typeface="Bookman Old Style" pitchFamily="18" charset="0"/>
              </a:rPr>
              <a:t> </a:t>
            </a:r>
            <a:r>
              <a:rPr lang="ru-RU" sz="1550" dirty="0" err="1">
                <a:solidFill>
                  <a:srgbClr val="005250"/>
                </a:solidFill>
                <a:latin typeface="Bookman Old Style" pitchFamily="18" charset="0"/>
              </a:rPr>
              <a:t>навичок</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коректної</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роботи</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із</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джерелами</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інформації</a:t>
            </a:r>
            <a:r>
              <a:rPr lang="ru-RU" sz="1550" dirty="0">
                <a:solidFill>
                  <a:srgbClr val="005250"/>
                </a:solidFill>
                <a:latin typeface="Bookman Old Style" pitchFamily="18" charset="0"/>
              </a:rPr>
              <a:t> та </a:t>
            </a:r>
            <a:r>
              <a:rPr lang="ru-RU" sz="1550" dirty="0" err="1">
                <a:solidFill>
                  <a:srgbClr val="005250"/>
                </a:solidFill>
                <a:latin typeface="Bookman Old Style" pitchFamily="18" charset="0"/>
              </a:rPr>
              <a:t>впровадження</a:t>
            </a:r>
            <a:r>
              <a:rPr lang="ru-RU" sz="1550" dirty="0">
                <a:solidFill>
                  <a:srgbClr val="005250"/>
                </a:solidFill>
                <a:latin typeface="Bookman Old Style" pitchFamily="18" charset="0"/>
              </a:rPr>
              <a:t> практики </a:t>
            </a:r>
            <a:r>
              <a:rPr lang="ru-RU" sz="1550" dirty="0" err="1">
                <a:solidFill>
                  <a:srgbClr val="005250"/>
                </a:solidFill>
                <a:latin typeface="Bookman Old Style" pitchFamily="18" charset="0"/>
              </a:rPr>
              <a:t>належного</a:t>
            </a:r>
            <a:r>
              <a:rPr lang="ru-RU" sz="1550" dirty="0">
                <a:solidFill>
                  <a:srgbClr val="005250"/>
                </a:solidFill>
                <a:latin typeface="Bookman Old Style" pitchFamily="18" charset="0"/>
              </a:rPr>
              <a:t> </a:t>
            </a:r>
            <a:r>
              <a:rPr lang="ru-RU" sz="1550" dirty="0" err="1" smtClean="0">
                <a:solidFill>
                  <a:srgbClr val="005250"/>
                </a:solidFill>
                <a:latin typeface="Bookman Old Style" pitchFamily="18" charset="0"/>
              </a:rPr>
              <a:t>цитування</a:t>
            </a:r>
            <a:r>
              <a:rPr lang="ru-RU" sz="1550" dirty="0" smtClean="0">
                <a:solidFill>
                  <a:srgbClr val="005250"/>
                </a:solidFill>
                <a:latin typeface="Bookman Old Style" pitchFamily="18" charset="0"/>
              </a:rPr>
              <a:t>;</a:t>
            </a:r>
          </a:p>
          <a:p>
            <a:pPr marL="180975" indent="-180975" algn="just" defTabSz="4211638" eaLnBrk="0" hangingPunct="0">
              <a:buFont typeface="Wingdings" panose="05000000000000000000" pitchFamily="2" charset="2"/>
              <a:buChar char="Ø"/>
            </a:pPr>
            <a:r>
              <a:rPr lang="ru-RU" sz="1550" dirty="0" err="1" smtClean="0">
                <a:solidFill>
                  <a:srgbClr val="005250"/>
                </a:solidFill>
                <a:latin typeface="Bookman Old Style" pitchFamily="18" charset="0"/>
              </a:rPr>
              <a:t>дотримання</a:t>
            </a:r>
            <a:r>
              <a:rPr lang="ru-RU" sz="1550" dirty="0" smtClean="0">
                <a:solidFill>
                  <a:srgbClr val="005250"/>
                </a:solidFill>
                <a:latin typeface="Bookman Old Style" pitchFamily="18" charset="0"/>
              </a:rPr>
              <a:t> </a:t>
            </a:r>
            <a:r>
              <a:rPr lang="ru-RU" sz="1550" dirty="0" err="1">
                <a:solidFill>
                  <a:srgbClr val="005250"/>
                </a:solidFill>
                <a:latin typeface="Bookman Old Style" pitchFamily="18" charset="0"/>
              </a:rPr>
              <a:t>вимог</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наукової</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етики</a:t>
            </a:r>
            <a:r>
              <a:rPr lang="ru-RU" sz="1550" dirty="0">
                <a:solidFill>
                  <a:srgbClr val="005250"/>
                </a:solidFill>
                <a:latin typeface="Bookman Old Style" pitchFamily="18" charset="0"/>
              </a:rPr>
              <a:t> та </a:t>
            </a:r>
            <a:r>
              <a:rPr lang="ru-RU" sz="1550" dirty="0" err="1">
                <a:solidFill>
                  <a:srgbClr val="005250"/>
                </a:solidFill>
                <a:latin typeface="Bookman Old Style" pitchFamily="18" charset="0"/>
              </a:rPr>
              <a:t>поваги</a:t>
            </a:r>
            <a:r>
              <a:rPr lang="ru-RU" sz="1550" dirty="0">
                <a:solidFill>
                  <a:srgbClr val="005250"/>
                </a:solidFill>
                <a:latin typeface="Bookman Old Style" pitchFamily="18" charset="0"/>
              </a:rPr>
              <a:t> до </a:t>
            </a:r>
            <a:r>
              <a:rPr lang="ru-RU" sz="1550" dirty="0" err="1">
                <a:solidFill>
                  <a:srgbClr val="005250"/>
                </a:solidFill>
                <a:latin typeface="Bookman Old Style" pitchFamily="18" charset="0"/>
              </a:rPr>
              <a:t>інтелектуальних</a:t>
            </a:r>
            <a:r>
              <a:rPr lang="ru-RU" sz="1550" dirty="0">
                <a:solidFill>
                  <a:srgbClr val="005250"/>
                </a:solidFill>
                <a:latin typeface="Bookman Old Style" pitchFamily="18" charset="0"/>
              </a:rPr>
              <a:t> </a:t>
            </a:r>
            <a:r>
              <a:rPr lang="ru-RU" sz="1550" dirty="0" err="1" smtClean="0">
                <a:solidFill>
                  <a:srgbClr val="005250"/>
                </a:solidFill>
                <a:latin typeface="Bookman Old Style" pitchFamily="18" charset="0"/>
              </a:rPr>
              <a:t>надбань</a:t>
            </a:r>
            <a:r>
              <a:rPr lang="ru-RU" sz="1550" dirty="0" smtClean="0">
                <a:solidFill>
                  <a:srgbClr val="005250"/>
                </a:solidFill>
                <a:latin typeface="Bookman Old Style" pitchFamily="18" charset="0"/>
              </a:rPr>
              <a:t>;</a:t>
            </a:r>
          </a:p>
          <a:p>
            <a:pPr marL="180975" indent="-180975" algn="just" defTabSz="4211638" eaLnBrk="0" hangingPunct="0">
              <a:buFont typeface="Wingdings" panose="05000000000000000000" pitchFamily="2" charset="2"/>
              <a:buChar char="Ø"/>
            </a:pPr>
            <a:r>
              <a:rPr lang="ru-RU" sz="1550" dirty="0" err="1" smtClean="0">
                <a:solidFill>
                  <a:srgbClr val="005250"/>
                </a:solidFill>
                <a:latin typeface="Bookman Old Style" pitchFamily="18" charset="0"/>
              </a:rPr>
              <a:t>активізація</a:t>
            </a:r>
            <a:r>
              <a:rPr lang="ru-RU" sz="1550" dirty="0" smtClean="0">
                <a:solidFill>
                  <a:srgbClr val="005250"/>
                </a:solidFill>
                <a:latin typeface="Bookman Old Style" pitchFamily="18" charset="0"/>
              </a:rPr>
              <a:t> </a:t>
            </a:r>
            <a:r>
              <a:rPr lang="ru-RU" sz="1550" dirty="0" err="1">
                <a:solidFill>
                  <a:srgbClr val="005250"/>
                </a:solidFill>
                <a:latin typeface="Bookman Old Style" pitchFamily="18" charset="0"/>
              </a:rPr>
              <a:t>самостійності</a:t>
            </a:r>
            <a:r>
              <a:rPr lang="ru-RU" sz="1550" dirty="0">
                <a:solidFill>
                  <a:srgbClr val="005250"/>
                </a:solidFill>
                <a:latin typeface="Bookman Old Style" pitchFamily="18" charset="0"/>
              </a:rPr>
              <a:t> й </a:t>
            </a:r>
            <a:r>
              <a:rPr lang="ru-RU" sz="1550" dirty="0" err="1">
                <a:solidFill>
                  <a:srgbClr val="005250"/>
                </a:solidFill>
                <a:latin typeface="Bookman Old Style" pitchFamily="18" charset="0"/>
              </a:rPr>
              <a:t>індивідуальності</a:t>
            </a:r>
            <a:r>
              <a:rPr lang="ru-RU" sz="1550" dirty="0">
                <a:solidFill>
                  <a:srgbClr val="005250"/>
                </a:solidFill>
                <a:latin typeface="Bookman Old Style" pitchFamily="18" charset="0"/>
              </a:rPr>
              <a:t> при </a:t>
            </a:r>
            <a:r>
              <a:rPr lang="ru-RU" sz="1550" dirty="0" err="1">
                <a:solidFill>
                  <a:srgbClr val="005250"/>
                </a:solidFill>
                <a:latin typeface="Bookman Old Style" pitchFamily="18" charset="0"/>
              </a:rPr>
              <a:t>створенні</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авторського</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твору</a:t>
            </a:r>
            <a:r>
              <a:rPr lang="ru-RU" sz="1550" dirty="0">
                <a:solidFill>
                  <a:srgbClr val="005250"/>
                </a:solidFill>
                <a:latin typeface="Bookman Old Style" pitchFamily="18" charset="0"/>
              </a:rPr>
              <a:t> і </a:t>
            </a:r>
            <a:r>
              <a:rPr lang="ru-RU" sz="1550" dirty="0" err="1">
                <a:solidFill>
                  <a:srgbClr val="005250"/>
                </a:solidFill>
                <a:latin typeface="Bookman Old Style" pitchFamily="18" charset="0"/>
              </a:rPr>
              <a:t>відповідальності</a:t>
            </a:r>
            <a:r>
              <a:rPr lang="ru-RU" sz="1550" dirty="0">
                <a:solidFill>
                  <a:srgbClr val="005250"/>
                </a:solidFill>
                <a:latin typeface="Bookman Old Style" pitchFamily="18" charset="0"/>
              </a:rPr>
              <a:t> за </a:t>
            </a:r>
            <a:r>
              <a:rPr lang="ru-RU" sz="1550" dirty="0" err="1">
                <a:solidFill>
                  <a:srgbClr val="005250"/>
                </a:solidFill>
                <a:latin typeface="Bookman Old Style" pitchFamily="18" charset="0"/>
              </a:rPr>
              <a:t>порушення</a:t>
            </a:r>
            <a:r>
              <a:rPr lang="ru-RU" sz="1550" dirty="0">
                <a:solidFill>
                  <a:srgbClr val="005250"/>
                </a:solidFill>
                <a:latin typeface="Bookman Old Style" pitchFamily="18" charset="0"/>
              </a:rPr>
              <a:t> </a:t>
            </a:r>
            <a:r>
              <a:rPr lang="ru-RU" sz="1550" dirty="0" err="1">
                <a:solidFill>
                  <a:srgbClr val="005250"/>
                </a:solidFill>
                <a:latin typeface="Bookman Old Style" pitchFamily="18" charset="0"/>
              </a:rPr>
              <a:t>загальноприйнятих</a:t>
            </a:r>
            <a:r>
              <a:rPr lang="ru-RU" sz="1550" dirty="0">
                <a:solidFill>
                  <a:srgbClr val="005250"/>
                </a:solidFill>
                <a:latin typeface="Bookman Old Style" pitchFamily="18" charset="0"/>
              </a:rPr>
              <a:t> правил </a:t>
            </a:r>
            <a:r>
              <a:rPr lang="ru-RU" sz="1550" dirty="0" err="1">
                <a:solidFill>
                  <a:srgbClr val="005250"/>
                </a:solidFill>
                <a:latin typeface="Bookman Old Style" pitchFamily="18" charset="0"/>
              </a:rPr>
              <a:t>цитування</a:t>
            </a:r>
            <a:r>
              <a:rPr lang="ru-RU" sz="1550" dirty="0">
                <a:solidFill>
                  <a:srgbClr val="005250"/>
                </a:solidFill>
                <a:latin typeface="Bookman Old Style" pitchFamily="18" charset="0"/>
              </a:rPr>
              <a:t>.</a:t>
            </a:r>
          </a:p>
        </p:txBody>
      </p:sp>
      <p:pic>
        <p:nvPicPr>
          <p:cNvPr id="5" name="Рисунок 4"/>
          <p:cNvPicPr>
            <a:picLocks noChangeAspect="1"/>
          </p:cNvPicPr>
          <p:nvPr/>
        </p:nvPicPr>
        <p:blipFill rotWithShape="1">
          <a:blip r:embed="rId3"/>
          <a:srcRect t="4762" b="3811"/>
          <a:stretch/>
        </p:blipFill>
        <p:spPr>
          <a:xfrm>
            <a:off x="111922" y="2349685"/>
            <a:ext cx="4592428" cy="811915"/>
          </a:xfrm>
          <a:prstGeom prst="rect">
            <a:avLst/>
          </a:prstGeom>
        </p:spPr>
      </p:pic>
      <p:grpSp>
        <p:nvGrpSpPr>
          <p:cNvPr id="7" name="Группа 6"/>
          <p:cNvGrpSpPr/>
          <p:nvPr/>
        </p:nvGrpSpPr>
        <p:grpSpPr>
          <a:xfrm>
            <a:off x="282462" y="5540501"/>
            <a:ext cx="4251347" cy="1232080"/>
            <a:chOff x="690563" y="836712"/>
            <a:chExt cx="7781925" cy="2323331"/>
          </a:xfrm>
        </p:grpSpPr>
        <p:pic>
          <p:nvPicPr>
            <p:cNvPr id="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82754"/>
            <a:stretch/>
          </p:blipFill>
          <p:spPr bwMode="auto">
            <a:xfrm>
              <a:off x="690563" y="836712"/>
              <a:ext cx="7762875" cy="61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563" y="1340768"/>
              <a:ext cx="7781925" cy="1819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4169064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250" fill="hold"/>
                                        <p:tgtEl>
                                          <p:spTgt spid="6"/>
                                        </p:tgtEl>
                                        <p:attrNameLst>
                                          <p:attrName>ppt_w</p:attrName>
                                        </p:attrNameLst>
                                      </p:cBhvr>
                                      <p:tavLst>
                                        <p:tav tm="0">
                                          <p:val>
                                            <p:fltVal val="0"/>
                                          </p:val>
                                        </p:tav>
                                        <p:tav tm="100000">
                                          <p:val>
                                            <p:strVal val="#ppt_w"/>
                                          </p:val>
                                        </p:tav>
                                      </p:tavLst>
                                    </p:anim>
                                    <p:anim calcmode="lin" valueType="num">
                                      <p:cBhvr>
                                        <p:cTn id="23" dur="1250" fill="hold"/>
                                        <p:tgtEl>
                                          <p:spTgt spid="6"/>
                                        </p:tgtEl>
                                        <p:attrNameLst>
                                          <p:attrName>ppt_h</p:attrName>
                                        </p:attrNameLst>
                                      </p:cBhvr>
                                      <p:tavLst>
                                        <p:tav tm="0">
                                          <p:val>
                                            <p:fltVal val="0"/>
                                          </p:val>
                                        </p:tav>
                                        <p:tav tm="100000">
                                          <p:val>
                                            <p:strVal val="#ppt_h"/>
                                          </p:val>
                                        </p:tav>
                                      </p:tavLst>
                                    </p:anim>
                                    <p:animEffect transition="in" filter="fade">
                                      <p:cBhvr>
                                        <p:cTn id="24" dur="125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500" fill="hold"/>
                                        <p:tgtEl>
                                          <p:spTgt spid="7"/>
                                        </p:tgtEl>
                                        <p:attrNameLst>
                                          <p:attrName>ppt_w</p:attrName>
                                        </p:attrNameLst>
                                      </p:cBhvr>
                                      <p:tavLst>
                                        <p:tav tm="0">
                                          <p:val>
                                            <p:fltVal val="0"/>
                                          </p:val>
                                        </p:tav>
                                        <p:tav tm="100000">
                                          <p:val>
                                            <p:strVal val="#ppt_w"/>
                                          </p:val>
                                        </p:tav>
                                      </p:tavLst>
                                    </p:anim>
                                    <p:anim calcmode="lin" valueType="num">
                                      <p:cBhvr>
                                        <p:cTn id="30" dur="1500" fill="hold"/>
                                        <p:tgtEl>
                                          <p:spTgt spid="7"/>
                                        </p:tgtEl>
                                        <p:attrNameLst>
                                          <p:attrName>ppt_h</p:attrName>
                                        </p:attrNameLst>
                                      </p:cBhvr>
                                      <p:tavLst>
                                        <p:tav tm="0">
                                          <p:val>
                                            <p:fltVal val="0"/>
                                          </p:val>
                                        </p:tav>
                                        <p:tav tm="100000">
                                          <p:val>
                                            <p:strVal val="#ppt_h"/>
                                          </p:val>
                                        </p:tav>
                                      </p:tavLst>
                                    </p:anim>
                                    <p:animEffect transition="in" filter="fade">
                                      <p:cBhvr>
                                        <p:cTn id="31"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ертикальный свиток 4"/>
          <p:cNvSpPr/>
          <p:nvPr/>
        </p:nvSpPr>
        <p:spPr>
          <a:xfrm>
            <a:off x="251520" y="980728"/>
            <a:ext cx="4824536" cy="5239957"/>
          </a:xfrm>
          <a:prstGeom prst="verticalScroll">
            <a:avLst>
              <a:gd name="adj" fmla="val 10799"/>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algn="just" eaLnBrk="0" hangingPunct="0"/>
            <a:r>
              <a:rPr lang="uk-UA" sz="2000" b="1" dirty="0">
                <a:solidFill>
                  <a:srgbClr val="005250"/>
                </a:solidFill>
                <a:latin typeface="Bookman Old Style" pitchFamily="18" charset="0"/>
              </a:rPr>
              <a:t>«…Кожен член академічної та освітньої спільноти повинен прагнути до чесності і поширювати це прагнення на інших учасників освітнього та наукового процесу, послідовно утримуючись від брехні, шахрайства, крадіжок та інших форм нечесної поведінки, що викривляють парадигму освіти і науки….» </a:t>
            </a:r>
          </a:p>
        </p:txBody>
      </p:sp>
      <p:sp>
        <p:nvSpPr>
          <p:cNvPr id="7" name="Стрелка влево 6"/>
          <p:cNvSpPr/>
          <p:nvPr/>
        </p:nvSpPr>
        <p:spPr bwMode="auto">
          <a:xfrm>
            <a:off x="4547989" y="3212977"/>
            <a:ext cx="4488507" cy="2180110"/>
          </a:xfrm>
          <a:prstGeom prst="leftArrow">
            <a:avLst>
              <a:gd name="adj1" fmla="val 50000"/>
              <a:gd name="adj2" fmla="val 89034"/>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sp3d extrusionH="57150">
              <a:bevelT w="57150" h="38100" prst="artDeco"/>
            </a:sp3d>
          </a:bodyPr>
          <a:lstStyle/>
          <a:p>
            <a:pPr algn="ctr">
              <a:buFont typeface="Calibri" pitchFamily="32" charset="0"/>
              <a:buNone/>
            </a:pPr>
            <a:r>
              <a:rPr lang="uk-UA" sz="1600" b="1" dirty="0" smtClean="0">
                <a:latin typeface="Bookman Old Style" pitchFamily="18" charset="0"/>
                <a:ea typeface="MS Gothic" charset="-128"/>
                <a:cs typeface="Arial" pitchFamily="34" charset="0"/>
              </a:rPr>
              <a:t>Бухарестська декларація етичних цінностей </a:t>
            </a:r>
          </a:p>
          <a:p>
            <a:pPr algn="ctr">
              <a:buFont typeface="Calibri" pitchFamily="32" charset="0"/>
              <a:buNone/>
            </a:pPr>
            <a:r>
              <a:rPr lang="uk-UA" sz="1600" b="1" dirty="0" smtClean="0">
                <a:latin typeface="Bookman Old Style" pitchFamily="18" charset="0"/>
                <a:ea typeface="MS Gothic" charset="-128"/>
                <a:cs typeface="Arial" pitchFamily="34" charset="0"/>
              </a:rPr>
              <a:t>і принципів вищої освіти </a:t>
            </a:r>
          </a:p>
          <a:p>
            <a:pPr algn="ctr">
              <a:buFont typeface="Calibri" pitchFamily="32" charset="0"/>
              <a:buNone/>
            </a:pPr>
            <a:r>
              <a:rPr lang="uk-UA" sz="1600" b="1" dirty="0" smtClean="0">
                <a:latin typeface="Bookman Old Style" pitchFamily="18" charset="0"/>
                <a:ea typeface="MS Gothic" charset="-128"/>
                <a:cs typeface="Arial" pitchFamily="34" charset="0"/>
              </a:rPr>
              <a:t>в Європі</a:t>
            </a:r>
            <a:endParaRPr lang="uk-UA" sz="1600" b="1" dirty="0">
              <a:latin typeface="Bookman Old Style" pitchFamily="18" charset="0"/>
              <a:ea typeface="MS Gothic" charset="-128"/>
              <a:cs typeface="Arial" pitchFamily="34" charset="0"/>
            </a:endParaRPr>
          </a:p>
        </p:txBody>
      </p:sp>
      <p:grpSp>
        <p:nvGrpSpPr>
          <p:cNvPr id="2" name="Группа 1"/>
          <p:cNvGrpSpPr/>
          <p:nvPr/>
        </p:nvGrpSpPr>
        <p:grpSpPr>
          <a:xfrm>
            <a:off x="6391361" y="909500"/>
            <a:ext cx="2213087" cy="2519499"/>
            <a:chOff x="6391361" y="909501"/>
            <a:chExt cx="2015691" cy="2372270"/>
          </a:xfrm>
        </p:grpSpPr>
        <p:pic>
          <p:nvPicPr>
            <p:cNvPr id="1028" name="Picture 4" descr="ÐÐ°ÑÑÐ¸Ð½ÐºÐ¸ Ð¿Ð¾ Ð·Ð°Ð¿ÑÐ¾ÑÑ ÑÐµÑÑÐ½Ð¾ÑÑÑ png"/>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6391361" y="1266079"/>
              <a:ext cx="2015691" cy="20156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ÐÐ°ÑÑÐ¸Ð½ÐºÐ¸ Ð¿Ð¾ Ð·Ð°Ð¿ÑÐ¾ÑÑ Ð¾Ð±ÑÐ°Ð·Ð¾Ð²Ð°Ð½Ð¸Ðµ 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243143">
              <a:off x="6908433" y="909501"/>
              <a:ext cx="981546" cy="71315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704860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par>
                          <p:cTn id="10" fill="hold">
                            <p:stCondLst>
                              <p:cond delay="2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250" fill="hold"/>
                                        <p:tgtEl>
                                          <p:spTgt spid="2"/>
                                        </p:tgtEl>
                                        <p:attrNameLst>
                                          <p:attrName>ppt_w</p:attrName>
                                        </p:attrNameLst>
                                      </p:cBhvr>
                                      <p:tavLst>
                                        <p:tav tm="0">
                                          <p:val>
                                            <p:fltVal val="0"/>
                                          </p:val>
                                        </p:tav>
                                        <p:tav tm="100000">
                                          <p:val>
                                            <p:strVal val="#ppt_w"/>
                                          </p:val>
                                        </p:tav>
                                      </p:tavLst>
                                    </p:anim>
                                    <p:anim calcmode="lin" valueType="num">
                                      <p:cBhvr>
                                        <p:cTn id="14" dur="1250" fill="hold"/>
                                        <p:tgtEl>
                                          <p:spTgt spid="2"/>
                                        </p:tgtEl>
                                        <p:attrNameLst>
                                          <p:attrName>ppt_h</p:attrName>
                                        </p:attrNameLst>
                                      </p:cBhvr>
                                      <p:tavLst>
                                        <p:tav tm="0">
                                          <p:val>
                                            <p:fltVal val="0"/>
                                          </p:val>
                                        </p:tav>
                                        <p:tav tm="100000">
                                          <p:val>
                                            <p:strVal val="#ppt_h"/>
                                          </p:val>
                                        </p:tav>
                                      </p:tavLst>
                                    </p:anim>
                                    <p:animEffect transition="in" filter="fade">
                                      <p:cBhvr>
                                        <p:cTn id="15" dur="125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500" fill="hold"/>
                                        <p:tgtEl>
                                          <p:spTgt spid="7"/>
                                        </p:tgtEl>
                                        <p:attrNameLst>
                                          <p:attrName>ppt_w</p:attrName>
                                        </p:attrNameLst>
                                      </p:cBhvr>
                                      <p:tavLst>
                                        <p:tav tm="0">
                                          <p:val>
                                            <p:fltVal val="0"/>
                                          </p:val>
                                        </p:tav>
                                        <p:tav tm="100000">
                                          <p:val>
                                            <p:strVal val="#ppt_w"/>
                                          </p:val>
                                        </p:tav>
                                      </p:tavLst>
                                    </p:anim>
                                    <p:anim calcmode="lin" valueType="num">
                                      <p:cBhvr>
                                        <p:cTn id="21" dur="1500" fill="hold"/>
                                        <p:tgtEl>
                                          <p:spTgt spid="7"/>
                                        </p:tgtEl>
                                        <p:attrNameLst>
                                          <p:attrName>ppt_h</p:attrName>
                                        </p:attrNameLst>
                                      </p:cBhvr>
                                      <p:tavLst>
                                        <p:tav tm="0">
                                          <p:val>
                                            <p:fltVal val="0"/>
                                          </p:val>
                                        </p:tav>
                                        <p:tav tm="100000">
                                          <p:val>
                                            <p:strVal val="#ppt_h"/>
                                          </p:val>
                                        </p:tav>
                                      </p:tavLst>
                                    </p:anim>
                                    <p:anim calcmode="lin" valueType="num">
                                      <p:cBhvr>
                                        <p:cTn id="22" dur="1500" fill="hold"/>
                                        <p:tgtEl>
                                          <p:spTgt spid="7"/>
                                        </p:tgtEl>
                                        <p:attrNameLst>
                                          <p:attrName>style.rotation</p:attrName>
                                        </p:attrNameLst>
                                      </p:cBhvr>
                                      <p:tavLst>
                                        <p:tav tm="0">
                                          <p:val>
                                            <p:fltVal val="90"/>
                                          </p:val>
                                        </p:tav>
                                        <p:tav tm="100000">
                                          <p:val>
                                            <p:fltVal val="0"/>
                                          </p:val>
                                        </p:tav>
                                      </p:tavLst>
                                    </p:anim>
                                    <p:animEffect transition="in" filter="fade">
                                      <p:cBhvr>
                                        <p:cTn id="23"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Группа 13"/>
          <p:cNvGrpSpPr/>
          <p:nvPr/>
        </p:nvGrpSpPr>
        <p:grpSpPr>
          <a:xfrm>
            <a:off x="1979712" y="728151"/>
            <a:ext cx="5583138" cy="5467563"/>
            <a:chOff x="1979712" y="728151"/>
            <a:chExt cx="5583138" cy="5467563"/>
          </a:xfrm>
        </p:grpSpPr>
        <p:pic>
          <p:nvPicPr>
            <p:cNvPr id="8" name="Рисунок 7"/>
            <p:cNvPicPr>
              <a:picLocks noChangeAspect="1"/>
            </p:cNvPicPr>
            <p:nvPr/>
          </p:nvPicPr>
          <p:blipFill>
            <a:blip r:embed="rId2"/>
            <a:stretch>
              <a:fillRect/>
            </a:stretch>
          </p:blipFill>
          <p:spPr>
            <a:xfrm>
              <a:off x="1979712" y="728151"/>
              <a:ext cx="5583138" cy="5467563"/>
            </a:xfrm>
            <a:prstGeom prst="rect">
              <a:avLst/>
            </a:prstGeom>
          </p:spPr>
        </p:pic>
        <p:sp>
          <p:nvSpPr>
            <p:cNvPr id="12" name="Прямоугольник 11"/>
            <p:cNvSpPr/>
            <p:nvPr/>
          </p:nvSpPr>
          <p:spPr bwMode="auto">
            <a:xfrm>
              <a:off x="1989648" y="4273142"/>
              <a:ext cx="5573202" cy="864096"/>
            </a:xfrm>
            <a:prstGeom prst="rect">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pPr>
              <a:endParaRPr kumimoji="0" lang="ru-RU" sz="1800" b="0" i="0" u="none" strike="noStrike" cap="none" normalizeH="0" baseline="0" smtClean="0">
                <a:ln>
                  <a:noFill/>
                </a:ln>
                <a:solidFill>
                  <a:schemeClr val="bg1"/>
                </a:solidFill>
                <a:effectLst/>
                <a:latin typeface="Calibri" pitchFamily="32" charset="0"/>
              </a:endParaRPr>
            </a:p>
          </p:txBody>
        </p:sp>
      </p:grpSp>
      <p:pic>
        <p:nvPicPr>
          <p:cNvPr id="13" name="Рисунок 12"/>
          <p:cNvPicPr>
            <a:picLocks noChangeAspect="1"/>
          </p:cNvPicPr>
          <p:nvPr/>
        </p:nvPicPr>
        <p:blipFill>
          <a:blip r:embed="rId3"/>
          <a:stretch>
            <a:fillRect/>
          </a:stretch>
        </p:blipFill>
        <p:spPr>
          <a:xfrm>
            <a:off x="1184698" y="3911597"/>
            <a:ext cx="7173166" cy="1453085"/>
          </a:xfrm>
          <a:prstGeom prst="rect">
            <a:avLst/>
          </a:prstGeom>
        </p:spPr>
      </p:pic>
      <p:pic>
        <p:nvPicPr>
          <p:cNvPr id="1028" name="Picture 4" descr="ÐÐ°ÑÑÐ¸Ð½ÐºÐ¸ Ð¿Ð¾ Ð·Ð°Ð¿ÑÐ¾ÑÑ Ð¤ÑÐ½Ð´Ð°ÑÑÑ Ð»ÑÐ´ÐµÑÑÑÐ²Ð° Ð´Ð»Ñ Ð²Ð¸ÑÐ¾Ñ Ð¾ÑÐ²ÑÑÐ¸ (ÐÐµÐ»Ð¸ÐºÐ° ÐÑÐ¸ÑÐ°Ð½ÑÑ)"/>
          <p:cNvPicPr>
            <a:picLocks noChangeAspect="1" noChangeArrowheads="1"/>
          </p:cNvPicPr>
          <p:nvPr/>
        </p:nvPicPr>
        <p:blipFill rotWithShape="1">
          <a:blip r:embed="rId4">
            <a:extLst>
              <a:ext uri="{28A0092B-C50C-407E-A947-70E740481C1C}">
                <a14:useLocalDpi xmlns:a14="http://schemas.microsoft.com/office/drawing/2010/main" val="0"/>
              </a:ext>
            </a:extLst>
          </a:blip>
          <a:srcRect l="4360" t="12508" r="53338" b="17923"/>
          <a:stretch/>
        </p:blipFill>
        <p:spPr bwMode="auto">
          <a:xfrm>
            <a:off x="1087030" y="5885354"/>
            <a:ext cx="2376264" cy="9139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ÐÐ°ÑÑÐ¸Ð½ÐºÐ¸ Ð¿Ð¾ Ð·Ð°Ð¿ÑÐ¾ÑÑ ÐÐÐ Ð£ÐºÑÐ°ÑÐ½Ð¸ Ð»Ð¾Ð³Ð¾ÑÐ¸Ð¿"/>
          <p:cNvPicPr>
            <a:picLocks noChangeAspect="1" noChangeArrowheads="1"/>
          </p:cNvPicPr>
          <p:nvPr/>
        </p:nvPicPr>
        <p:blipFill rotWithShape="1">
          <a:blip r:embed="rId5">
            <a:extLst>
              <a:ext uri="{28A0092B-C50C-407E-A947-70E740481C1C}">
                <a14:useLocalDpi xmlns:a14="http://schemas.microsoft.com/office/drawing/2010/main" val="0"/>
              </a:ext>
            </a:extLst>
          </a:blip>
          <a:srcRect l="22605" t="36027" r="21808" b="30620"/>
          <a:stretch/>
        </p:blipFill>
        <p:spPr bwMode="auto">
          <a:xfrm>
            <a:off x="3704699" y="5885354"/>
            <a:ext cx="3600400" cy="1080120"/>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rotWithShape="1">
          <a:blip r:embed="rId6"/>
          <a:srcRect l="-1526" t="9191" r="1526" b="8089"/>
          <a:stretch/>
        </p:blipFill>
        <p:spPr>
          <a:xfrm>
            <a:off x="7306732" y="5592126"/>
            <a:ext cx="1475831" cy="1207176"/>
          </a:xfrm>
          <a:prstGeom prst="rect">
            <a:avLst/>
          </a:prstGeom>
        </p:spPr>
      </p:pic>
    </p:spTree>
    <p:extLst>
      <p:ext uri="{BB962C8B-B14F-4D97-AF65-F5344CB8AC3E}">
        <p14:creationId xmlns:p14="http://schemas.microsoft.com/office/powerpoint/2010/main" val="2458666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500" fill="hold"/>
                                        <p:tgtEl>
                                          <p:spTgt spid="14"/>
                                        </p:tgtEl>
                                        <p:attrNameLst>
                                          <p:attrName>ppt_w</p:attrName>
                                        </p:attrNameLst>
                                      </p:cBhvr>
                                      <p:tavLst>
                                        <p:tav tm="0">
                                          <p:val>
                                            <p:fltVal val="0"/>
                                          </p:val>
                                        </p:tav>
                                        <p:tav tm="100000">
                                          <p:val>
                                            <p:strVal val="#ppt_w"/>
                                          </p:val>
                                        </p:tav>
                                      </p:tavLst>
                                    </p:anim>
                                    <p:anim calcmode="lin" valueType="num">
                                      <p:cBhvr>
                                        <p:cTn id="8" dur="1500" fill="hold"/>
                                        <p:tgtEl>
                                          <p:spTgt spid="14"/>
                                        </p:tgtEl>
                                        <p:attrNameLst>
                                          <p:attrName>ppt_h</p:attrName>
                                        </p:attrNameLst>
                                      </p:cBhvr>
                                      <p:tavLst>
                                        <p:tav tm="0">
                                          <p:val>
                                            <p:fltVal val="0"/>
                                          </p:val>
                                        </p:tav>
                                        <p:tav tm="100000">
                                          <p:val>
                                            <p:strVal val="#ppt_h"/>
                                          </p:val>
                                        </p:tav>
                                      </p:tavLst>
                                    </p:anim>
                                    <p:animEffect transition="in" filter="fade">
                                      <p:cBhvr>
                                        <p:cTn id="9" dur="1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250" fill="hold"/>
                                        <p:tgtEl>
                                          <p:spTgt spid="13"/>
                                        </p:tgtEl>
                                        <p:attrNameLst>
                                          <p:attrName>ppt_w</p:attrName>
                                        </p:attrNameLst>
                                      </p:cBhvr>
                                      <p:tavLst>
                                        <p:tav tm="0">
                                          <p:val>
                                            <p:fltVal val="0"/>
                                          </p:val>
                                        </p:tav>
                                        <p:tav tm="100000">
                                          <p:val>
                                            <p:strVal val="#ppt_w"/>
                                          </p:val>
                                        </p:tav>
                                      </p:tavLst>
                                    </p:anim>
                                    <p:anim calcmode="lin" valueType="num">
                                      <p:cBhvr>
                                        <p:cTn id="15" dur="1250" fill="hold"/>
                                        <p:tgtEl>
                                          <p:spTgt spid="13"/>
                                        </p:tgtEl>
                                        <p:attrNameLst>
                                          <p:attrName>ppt_h</p:attrName>
                                        </p:attrNameLst>
                                      </p:cBhvr>
                                      <p:tavLst>
                                        <p:tav tm="0">
                                          <p:val>
                                            <p:fltVal val="0"/>
                                          </p:val>
                                        </p:tav>
                                        <p:tav tm="100000">
                                          <p:val>
                                            <p:strVal val="#ppt_h"/>
                                          </p:val>
                                        </p:tav>
                                      </p:tavLst>
                                    </p:anim>
                                    <p:animEffect transition="in" filter="fade">
                                      <p:cBhvr>
                                        <p:cTn id="16" dur="125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nodeType="clickEffect">
                                  <p:stCondLst>
                                    <p:cond delay="0"/>
                                  </p:stCondLst>
                                  <p:childTnLst>
                                    <p:set>
                                      <p:cBhvr>
                                        <p:cTn id="20" dur="1" fill="hold">
                                          <p:stCondLst>
                                            <p:cond delay="0"/>
                                          </p:stCondLst>
                                        </p:cTn>
                                        <p:tgtEl>
                                          <p:spTgt spid="1028"/>
                                        </p:tgtEl>
                                        <p:attrNameLst>
                                          <p:attrName>style.visibility</p:attrName>
                                        </p:attrNameLst>
                                      </p:cBhvr>
                                      <p:to>
                                        <p:strVal val="visible"/>
                                      </p:to>
                                    </p:set>
                                    <p:anim calcmode="lin" valueType="num">
                                      <p:cBhvr additive="base">
                                        <p:cTn id="21" dur="1500" fill="hold"/>
                                        <p:tgtEl>
                                          <p:spTgt spid="1028"/>
                                        </p:tgtEl>
                                        <p:attrNameLst>
                                          <p:attrName>ppt_x</p:attrName>
                                        </p:attrNameLst>
                                      </p:cBhvr>
                                      <p:tavLst>
                                        <p:tav tm="0">
                                          <p:val>
                                            <p:strVal val="0-#ppt_w/2"/>
                                          </p:val>
                                        </p:tav>
                                        <p:tav tm="100000">
                                          <p:val>
                                            <p:strVal val="#ppt_x"/>
                                          </p:val>
                                        </p:tav>
                                      </p:tavLst>
                                    </p:anim>
                                    <p:anim calcmode="lin" valueType="num">
                                      <p:cBhvr additive="base">
                                        <p:cTn id="22" dur="1500" fill="hold"/>
                                        <p:tgtEl>
                                          <p:spTgt spid="1028"/>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250" fill="hold"/>
                                        <p:tgtEl>
                                          <p:spTgt spid="5"/>
                                        </p:tgtEl>
                                        <p:attrNameLst>
                                          <p:attrName>ppt_x</p:attrName>
                                        </p:attrNameLst>
                                      </p:cBhvr>
                                      <p:tavLst>
                                        <p:tav tm="0">
                                          <p:val>
                                            <p:strVal val="1+#ppt_w/2"/>
                                          </p:val>
                                        </p:tav>
                                        <p:tav tm="100000">
                                          <p:val>
                                            <p:strVal val="#ppt_x"/>
                                          </p:val>
                                        </p:tav>
                                      </p:tavLst>
                                    </p:anim>
                                    <p:anim calcmode="lin" valueType="num">
                                      <p:cBhvr additive="base">
                                        <p:cTn id="28" dur="125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nodeType="clickEffect">
                                  <p:stCondLst>
                                    <p:cond delay="0"/>
                                  </p:stCondLst>
                                  <p:childTnLst>
                                    <p:set>
                                      <p:cBhvr>
                                        <p:cTn id="32" dur="1" fill="hold">
                                          <p:stCondLst>
                                            <p:cond delay="0"/>
                                          </p:stCondLst>
                                        </p:cTn>
                                        <p:tgtEl>
                                          <p:spTgt spid="1030"/>
                                        </p:tgtEl>
                                        <p:attrNameLst>
                                          <p:attrName>style.visibility</p:attrName>
                                        </p:attrNameLst>
                                      </p:cBhvr>
                                      <p:to>
                                        <p:strVal val="visible"/>
                                      </p:to>
                                    </p:set>
                                    <p:anim calcmode="lin" valueType="num">
                                      <p:cBhvr additive="base">
                                        <p:cTn id="33" dur="1500" fill="hold"/>
                                        <p:tgtEl>
                                          <p:spTgt spid="1030"/>
                                        </p:tgtEl>
                                        <p:attrNameLst>
                                          <p:attrName>ppt_x</p:attrName>
                                        </p:attrNameLst>
                                      </p:cBhvr>
                                      <p:tavLst>
                                        <p:tav tm="0">
                                          <p:val>
                                            <p:strVal val="#ppt_x"/>
                                          </p:val>
                                        </p:tav>
                                        <p:tav tm="100000">
                                          <p:val>
                                            <p:strVal val="#ppt_x"/>
                                          </p:val>
                                        </p:tav>
                                      </p:tavLst>
                                    </p:anim>
                                    <p:anim calcmode="lin" valueType="num">
                                      <p:cBhvr additive="base">
                                        <p:cTn id="34" dur="1500" fill="hold"/>
                                        <p:tgtEl>
                                          <p:spTgt spid="10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64" y="44624"/>
            <a:ext cx="9144000" cy="6696744"/>
          </a:xfrm>
          <a:prstGeom prst="rect">
            <a:avLst/>
          </a:prstGeom>
        </p:spPr>
      </p:pic>
    </p:spTree>
    <p:extLst>
      <p:ext uri="{BB962C8B-B14F-4D97-AF65-F5344CB8AC3E}">
        <p14:creationId xmlns:p14="http://schemas.microsoft.com/office/powerpoint/2010/main" val="24825850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6691" y="4373716"/>
            <a:ext cx="6120680" cy="1143516"/>
          </a:xfrm>
          <a:prstGeom prst="roundRect">
            <a:avLst/>
          </a:prstGeom>
          <a:solidFill>
            <a:srgbClr val="008080"/>
          </a:solidFill>
          <a:ln w="9525" cap="flat" cmpd="sng" algn="ctr">
            <a:solidFill>
              <a:schemeClr val="tx1"/>
            </a:solidFill>
            <a:prstDash val="solid"/>
            <a:round/>
            <a:headEnd type="none" w="med" len="med"/>
            <a:tailEnd type="none" w="med" len="med"/>
          </a:ln>
          <a:effectLst>
            <a:outerShdw blurRad="76200" dir="18900000" sy="23000" kx="-1200000" algn="bl" rotWithShape="0">
              <a:prstClr val="black">
                <a:alpha val="20000"/>
              </a:prstClr>
            </a:outerShdw>
          </a:effectLst>
          <a:scene3d>
            <a:camera prst="orthographicFront"/>
            <a:lightRig rig="threePt" dir="t"/>
          </a:scene3d>
          <a:sp3d>
            <a:bevelT w="139700" h="139700" prst="divot"/>
          </a:sp3d>
        </p:spPr>
        <p:txBody>
          <a:bodyPr>
            <a:sp3d extrusionH="57150">
              <a:bevelT w="38100" h="38100" prst="angle"/>
            </a:sp3d>
          </a:bodyPr>
          <a:lstStyle>
            <a:defPPr>
              <a:defRPr lang="en-GB"/>
            </a:defPPr>
            <a:lvl1pPr algn="ctr">
              <a:buFont typeface="Calibri" pitchFamily="32" charset="0"/>
              <a:buNone/>
              <a:defRPr sz="3600" b="1">
                <a:latin typeface="Bookman Old Style" pitchFamily="18" charset="0"/>
                <a:ea typeface="MS Gothic" charset="-128"/>
                <a:cs typeface="Arial" pitchFamily="34" charset="0"/>
              </a:defRPr>
            </a:lvl1pPr>
          </a:lstStyle>
          <a:p>
            <a:r>
              <a:rPr lang="uk-UA" sz="4800" dirty="0"/>
              <a:t>Дякую за </a:t>
            </a:r>
            <a:r>
              <a:rPr lang="uk-UA" sz="4800" dirty="0" smtClean="0"/>
              <a:t>увагу</a:t>
            </a:r>
            <a:r>
              <a:rPr lang="en-US" sz="4800" dirty="0" smtClean="0"/>
              <a:t>!</a:t>
            </a:r>
            <a:endParaRPr lang="uk-UA" sz="4800" dirty="0"/>
          </a:p>
        </p:txBody>
      </p:sp>
      <p:sp>
        <p:nvSpPr>
          <p:cNvPr id="5" name="TextBox 4"/>
          <p:cNvSpPr txBox="1"/>
          <p:nvPr/>
        </p:nvSpPr>
        <p:spPr>
          <a:xfrm>
            <a:off x="755576" y="908720"/>
            <a:ext cx="7056784" cy="3096344"/>
          </a:xfrm>
          <a:prstGeom prst="roundRect">
            <a:avLst/>
          </a:prstGeom>
          <a:solidFill>
            <a:srgbClr val="008080"/>
          </a:solidFill>
          <a:ln w="9525" cap="flat" cmpd="sng" algn="ctr">
            <a:solidFill>
              <a:schemeClr val="tx1"/>
            </a:solidFill>
            <a:prstDash val="solid"/>
            <a:round/>
            <a:headEnd type="none" w="med" len="med"/>
            <a:tailEnd type="none" w="med" len="med"/>
          </a:ln>
          <a:effectLst>
            <a:outerShdw blurRad="76200" dir="18900000" sy="23000" kx="-1200000" algn="bl" rotWithShape="0">
              <a:prstClr val="black">
                <a:alpha val="20000"/>
              </a:prstClr>
            </a:outerShdw>
          </a:effectLst>
          <a:scene3d>
            <a:camera prst="perspectiveLeft"/>
            <a:lightRig rig="threePt" dir="t"/>
          </a:scene3d>
          <a:sp3d>
            <a:bevelT w="139700" h="139700" prst="divot"/>
          </a:sp3d>
        </p:spPr>
        <p:txBody>
          <a:bodyPr>
            <a:sp3d extrusionH="57150">
              <a:bevelT w="82550" h="38100" prst="coolSlant"/>
            </a:sp3d>
          </a:bodyPr>
          <a:lstStyle>
            <a:defPPr>
              <a:defRPr lang="en-GB"/>
            </a:defPPr>
            <a:lvl1pPr algn="ctr">
              <a:buFont typeface="Calibri" pitchFamily="32" charset="0"/>
              <a:buNone/>
              <a:defRPr sz="3600" b="1">
                <a:latin typeface="Bookman Old Style" pitchFamily="18" charset="0"/>
                <a:ea typeface="MS Gothic" charset="-128"/>
                <a:cs typeface="Arial" pitchFamily="34" charset="0"/>
              </a:defRPr>
            </a:lvl1pPr>
          </a:lstStyle>
          <a:p>
            <a:r>
              <a:rPr lang="uk-UA" sz="4800" dirty="0" smtClean="0"/>
              <a:t>Ближче всього до великого стоїть чесність</a:t>
            </a:r>
          </a:p>
          <a:p>
            <a:pPr algn="r"/>
            <a:r>
              <a:rPr lang="uk-UA" sz="2800" i="1" dirty="0" smtClean="0"/>
              <a:t>Віктор Гюго</a:t>
            </a:r>
          </a:p>
          <a:p>
            <a:pPr algn="r"/>
            <a:endParaRPr lang="uk-UA" sz="2800" dirty="0"/>
          </a:p>
        </p:txBody>
      </p:sp>
      <p:sp>
        <p:nvSpPr>
          <p:cNvPr id="2" name="TextBox 1"/>
          <p:cNvSpPr txBox="1"/>
          <p:nvPr/>
        </p:nvSpPr>
        <p:spPr>
          <a:xfrm>
            <a:off x="2339752" y="5818038"/>
            <a:ext cx="6264696" cy="923330"/>
          </a:xfrm>
          <a:prstGeom prst="rect">
            <a:avLst/>
          </a:prstGeom>
          <a:noFill/>
          <a:effectLst>
            <a:outerShdw blurRad="50800" dist="38100" algn="l" rotWithShape="0">
              <a:prstClr val="black">
                <a:alpha val="40000"/>
              </a:prstClr>
            </a:outerShdw>
          </a:effectLst>
          <a:scene3d>
            <a:camera prst="orthographicFront"/>
            <a:lightRig rig="threePt" dir="t"/>
          </a:scene3d>
          <a:sp3d>
            <a:bevelT/>
          </a:sp3d>
        </p:spPr>
        <p:txBody>
          <a:bodyPr wrap="square" rtlCol="0">
            <a:spAutoFit/>
          </a:bodyPr>
          <a:lstStyle/>
          <a:p>
            <a:pPr algn="r"/>
            <a:r>
              <a:rPr lang="uk-UA" dirty="0" smtClean="0">
                <a:solidFill>
                  <a:srgbClr val="006666"/>
                </a:solidFill>
                <a:latin typeface="Bookman Old Style" pitchFamily="18" charset="0"/>
              </a:rPr>
              <a:t>Людмила Андронік</a:t>
            </a:r>
            <a:r>
              <a:rPr lang="ru-RU" dirty="0" smtClean="0">
                <a:solidFill>
                  <a:srgbClr val="006666"/>
                </a:solidFill>
                <a:latin typeface="Bookman Old Style" pitchFamily="18" charset="0"/>
              </a:rPr>
              <a:t>,</a:t>
            </a:r>
            <a:endParaRPr lang="uk-UA" dirty="0" smtClean="0">
              <a:solidFill>
                <a:srgbClr val="006666"/>
              </a:solidFill>
              <a:latin typeface="Bookman Old Style" pitchFamily="18" charset="0"/>
            </a:endParaRPr>
          </a:p>
          <a:p>
            <a:pPr algn="r"/>
            <a:r>
              <a:rPr lang="uk-UA" dirty="0" smtClean="0">
                <a:solidFill>
                  <a:srgbClr val="006666"/>
                </a:solidFill>
                <a:latin typeface="Bookman Old Style" pitchFamily="18" charset="0"/>
              </a:rPr>
              <a:t>головний бібліотекар відділу наукової інформації </a:t>
            </a:r>
          </a:p>
          <a:p>
            <a:pPr algn="r"/>
            <a:r>
              <a:rPr lang="uk-UA" dirty="0" smtClean="0">
                <a:solidFill>
                  <a:srgbClr val="006666"/>
                </a:solidFill>
                <a:latin typeface="Bookman Old Style" pitchFamily="18" charset="0"/>
              </a:rPr>
              <a:t>та бібліографії НТБ ВНТУ</a:t>
            </a:r>
            <a:endParaRPr lang="uk-UA" dirty="0"/>
          </a:p>
        </p:txBody>
      </p:sp>
    </p:spTree>
    <p:extLst>
      <p:ext uri="{BB962C8B-B14F-4D97-AF65-F5344CB8AC3E}">
        <p14:creationId xmlns:p14="http://schemas.microsoft.com/office/powerpoint/2010/main" val="36009217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250" fill="hold"/>
                                        <p:tgtEl>
                                          <p:spTgt spid="4"/>
                                        </p:tgtEl>
                                        <p:attrNameLst>
                                          <p:attrName>ppt_w</p:attrName>
                                        </p:attrNameLst>
                                      </p:cBhvr>
                                      <p:tavLst>
                                        <p:tav tm="0">
                                          <p:val>
                                            <p:fltVal val="0"/>
                                          </p:val>
                                        </p:tav>
                                        <p:tav tm="100000">
                                          <p:val>
                                            <p:strVal val="#ppt_w"/>
                                          </p:val>
                                        </p:tav>
                                      </p:tavLst>
                                    </p:anim>
                                    <p:anim calcmode="lin" valueType="num">
                                      <p:cBhvr>
                                        <p:cTn id="15" dur="1250" fill="hold"/>
                                        <p:tgtEl>
                                          <p:spTgt spid="4"/>
                                        </p:tgtEl>
                                        <p:attrNameLst>
                                          <p:attrName>ppt_h</p:attrName>
                                        </p:attrNameLst>
                                      </p:cBhvr>
                                      <p:tavLst>
                                        <p:tav tm="0">
                                          <p:val>
                                            <p:fltVal val="0"/>
                                          </p:val>
                                        </p:tav>
                                        <p:tav tm="100000">
                                          <p:val>
                                            <p:strVal val="#ppt_h"/>
                                          </p:val>
                                        </p:tav>
                                      </p:tavLst>
                                    </p:anim>
                                    <p:animEffect transition="in" filter="fade">
                                      <p:cBhvr>
                                        <p:cTn id="16"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827584" y="764704"/>
            <a:ext cx="5040560" cy="936104"/>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sp3d extrusionH="57150">
              <a:bevelT w="38100" h="38100" prst="angle"/>
            </a:sp3d>
          </a:bodyPr>
          <a:lstStyle/>
          <a:p>
            <a:pPr algn="ctr">
              <a:buFont typeface="Calibri" pitchFamily="32" charset="0"/>
              <a:buNone/>
            </a:pPr>
            <a:r>
              <a:rPr lang="uk-UA" sz="2400" b="1" dirty="0" smtClean="0">
                <a:latin typeface="Bookman Old Style" pitchFamily="18" charset="0"/>
                <a:ea typeface="MS Gothic" charset="-128"/>
                <a:cs typeface="Arial" pitchFamily="34" charset="0"/>
              </a:rPr>
              <a:t>Академічна доброчесність – це запорука якісної освіти</a:t>
            </a:r>
            <a:endParaRPr lang="uk-UA" sz="2400" b="1" dirty="0">
              <a:latin typeface="Bookman Old Style" pitchFamily="18" charset="0"/>
              <a:ea typeface="MS Gothic" charset="-128"/>
              <a:cs typeface="Arial" pitchFamily="34" charset="0"/>
            </a:endParaRPr>
          </a:p>
        </p:txBody>
      </p:sp>
      <p:sp>
        <p:nvSpPr>
          <p:cNvPr id="5" name="Вертикальный свиток 4"/>
          <p:cNvSpPr/>
          <p:nvPr/>
        </p:nvSpPr>
        <p:spPr>
          <a:xfrm>
            <a:off x="5724128" y="908720"/>
            <a:ext cx="3312368" cy="1918811"/>
          </a:xfrm>
          <a:prstGeom prst="verticalScroll">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wrap="square">
            <a:spAutoFit/>
          </a:bodyPr>
          <a:lstStyle/>
          <a:p>
            <a:pPr algn="ctr"/>
            <a:r>
              <a:rPr lang="ru-RU" sz="1600" b="1" dirty="0" err="1">
                <a:solidFill>
                  <a:srgbClr val="005250"/>
                </a:solidFill>
                <a:latin typeface="Bookman Old Style" pitchFamily="18" charset="0"/>
              </a:rPr>
              <a:t>Досягнути</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високої</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якості</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освіти</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можливо</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лише</a:t>
            </a:r>
            <a:r>
              <a:rPr lang="ru-RU" sz="1600" b="1" dirty="0">
                <a:solidFill>
                  <a:srgbClr val="005250"/>
                </a:solidFill>
                <a:latin typeface="Bookman Old Style" pitchFamily="18" charset="0"/>
              </a:rPr>
              <a:t> створивши </a:t>
            </a:r>
            <a:r>
              <a:rPr lang="ru-RU" sz="1600" b="1" dirty="0" err="1">
                <a:solidFill>
                  <a:srgbClr val="005250"/>
                </a:solidFill>
                <a:latin typeface="Bookman Old Style" pitchFamily="18" charset="0"/>
              </a:rPr>
              <a:t>середовище</a:t>
            </a:r>
            <a:r>
              <a:rPr lang="ru-RU" sz="1600" b="1" dirty="0">
                <a:solidFill>
                  <a:srgbClr val="005250"/>
                </a:solidFill>
                <a:latin typeface="Bookman Old Style" pitchFamily="18" charset="0"/>
              </a:rPr>
              <a:t> </a:t>
            </a:r>
            <a:r>
              <a:rPr lang="ru-RU" sz="1600" b="1" dirty="0" err="1">
                <a:solidFill>
                  <a:srgbClr val="005250"/>
                </a:solidFill>
                <a:latin typeface="Bookman Old Style" pitchFamily="18" charset="0"/>
              </a:rPr>
              <a:t>відповідальності</a:t>
            </a:r>
            <a:r>
              <a:rPr lang="ru-RU" sz="1600" b="1" dirty="0">
                <a:solidFill>
                  <a:srgbClr val="005250"/>
                </a:solidFill>
                <a:latin typeface="Bookman Old Style" pitchFamily="18" charset="0"/>
              </a:rPr>
              <a:t> </a:t>
            </a:r>
            <a:r>
              <a:rPr lang="ru-RU" sz="1600" b="1" dirty="0" smtClean="0">
                <a:solidFill>
                  <a:srgbClr val="005250"/>
                </a:solidFill>
                <a:latin typeface="Bookman Old Style" pitchFamily="18" charset="0"/>
              </a:rPr>
              <a:t>та </a:t>
            </a:r>
            <a:r>
              <a:rPr lang="ru-RU" sz="1600" b="1" dirty="0" err="1">
                <a:solidFill>
                  <a:srgbClr val="005250"/>
                </a:solidFill>
                <a:latin typeface="Bookman Old Style" pitchFamily="18" charset="0"/>
              </a:rPr>
              <a:t>чесності</a:t>
            </a:r>
            <a:r>
              <a:rPr lang="ru-RU" sz="1600" b="1" dirty="0">
                <a:solidFill>
                  <a:srgbClr val="005250"/>
                </a:solidFill>
                <a:latin typeface="Bookman Old Style" pitchFamily="18" charset="0"/>
              </a:rPr>
              <a:t>.</a:t>
            </a:r>
            <a:endParaRPr lang="uk-UA" sz="1600" b="1" dirty="0">
              <a:solidFill>
                <a:srgbClr val="005250"/>
              </a:solidFill>
              <a:latin typeface="Bookman Old Style" pitchFamily="18" charset="0"/>
            </a:endParaRPr>
          </a:p>
        </p:txBody>
      </p:sp>
      <p:sp>
        <p:nvSpPr>
          <p:cNvPr id="2" name="Скругленный прямоугольник 1"/>
          <p:cNvSpPr/>
          <p:nvPr/>
        </p:nvSpPr>
        <p:spPr>
          <a:xfrm>
            <a:off x="971600" y="3439587"/>
            <a:ext cx="7992888" cy="1429573"/>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sp3d extrusionH="57150">
              <a:bevelT w="38100" h="38100" prst="angle"/>
            </a:sp3d>
          </a:bodyPr>
          <a:lstStyle/>
          <a:p>
            <a:pPr algn="ctr">
              <a:buFont typeface="Calibri" pitchFamily="32" charset="0"/>
              <a:buNone/>
            </a:pPr>
            <a:r>
              <a:rPr lang="ru-RU" sz="2400" b="1" dirty="0" err="1">
                <a:latin typeface="Bookman Old Style" pitchFamily="18" charset="0"/>
                <a:ea typeface="MS Gothic" charset="-128"/>
                <a:cs typeface="Arial" pitchFamily="34" charset="0"/>
              </a:rPr>
              <a:t>Академічна</a:t>
            </a:r>
            <a:r>
              <a:rPr lang="ru-RU" sz="2400" b="1" dirty="0">
                <a:latin typeface="Bookman Old Style" pitchFamily="18" charset="0"/>
                <a:ea typeface="MS Gothic" charset="-128"/>
                <a:cs typeface="Arial" pitchFamily="34" charset="0"/>
              </a:rPr>
              <a:t> </a:t>
            </a:r>
            <a:r>
              <a:rPr lang="ru-RU" sz="2400" b="1" dirty="0" err="1">
                <a:latin typeface="Bookman Old Style" pitchFamily="18" charset="0"/>
                <a:ea typeface="MS Gothic" charset="-128"/>
                <a:cs typeface="Arial" pitchFamily="34" charset="0"/>
              </a:rPr>
              <a:t>доброчесність</a:t>
            </a:r>
            <a:r>
              <a:rPr lang="ru-RU" sz="2400" b="1" dirty="0">
                <a:latin typeface="Bookman Old Style" pitchFamily="18" charset="0"/>
                <a:ea typeface="MS Gothic" charset="-128"/>
                <a:cs typeface="Arial" pitchFamily="34" charset="0"/>
              </a:rPr>
              <a:t> – </a:t>
            </a:r>
            <a:r>
              <a:rPr lang="ru-RU" sz="2400" b="1" dirty="0" err="1">
                <a:latin typeface="Bookman Old Style" pitchFamily="18" charset="0"/>
                <a:ea typeface="MS Gothic" charset="-128"/>
                <a:cs typeface="Arial" pitchFamily="34" charset="0"/>
              </a:rPr>
              <a:t>це</a:t>
            </a:r>
            <a:r>
              <a:rPr lang="ru-RU" sz="2400" b="1" dirty="0">
                <a:latin typeface="Bookman Old Style" pitchFamily="18" charset="0"/>
                <a:ea typeface="MS Gothic" charset="-128"/>
                <a:cs typeface="Arial" pitchFamily="34" charset="0"/>
              </a:rPr>
              <a:t> </a:t>
            </a:r>
            <a:r>
              <a:rPr lang="ru-RU" sz="2400" b="1" dirty="0" err="1">
                <a:latin typeface="Bookman Old Style" pitchFamily="18" charset="0"/>
                <a:ea typeface="MS Gothic" charset="-128"/>
                <a:cs typeface="Arial" pitchFamily="34" charset="0"/>
              </a:rPr>
              <a:t>моральний</a:t>
            </a:r>
            <a:r>
              <a:rPr lang="ru-RU" sz="2400" b="1" dirty="0">
                <a:latin typeface="Bookman Old Style" pitchFamily="18" charset="0"/>
                <a:ea typeface="MS Gothic" charset="-128"/>
                <a:cs typeface="Arial" pitchFamily="34" charset="0"/>
              </a:rPr>
              <a:t> кодекс та </a:t>
            </a:r>
            <a:r>
              <a:rPr lang="ru-RU" sz="2400" b="1" dirty="0" err="1">
                <a:latin typeface="Bookman Old Style" pitchFamily="18" charset="0"/>
                <a:ea typeface="MS Gothic" charset="-128"/>
                <a:cs typeface="Arial" pitchFamily="34" charset="0"/>
              </a:rPr>
              <a:t>етичні</a:t>
            </a:r>
            <a:r>
              <a:rPr lang="ru-RU" sz="2400" b="1" dirty="0">
                <a:latin typeface="Bookman Old Style" pitchFamily="18" charset="0"/>
                <a:ea typeface="MS Gothic" charset="-128"/>
                <a:cs typeface="Arial" pitchFamily="34" charset="0"/>
              </a:rPr>
              <a:t> правила </a:t>
            </a:r>
            <a:r>
              <a:rPr lang="ru-RU" sz="2400" b="1" dirty="0" err="1">
                <a:latin typeface="Bookman Old Style" pitchFamily="18" charset="0"/>
                <a:ea typeface="MS Gothic" charset="-128"/>
                <a:cs typeface="Arial" pitchFamily="34" charset="0"/>
              </a:rPr>
              <a:t>цивілізованого</a:t>
            </a:r>
            <a:r>
              <a:rPr lang="ru-RU" sz="2400" b="1" dirty="0">
                <a:latin typeface="Bookman Old Style" pitchFamily="18" charset="0"/>
                <a:ea typeface="MS Gothic" charset="-128"/>
                <a:cs typeface="Arial" pitchFamily="34" charset="0"/>
              </a:rPr>
              <a:t> </a:t>
            </a:r>
            <a:r>
              <a:rPr lang="ru-RU" sz="2400" b="1" dirty="0" err="1">
                <a:latin typeface="Bookman Old Style" pitchFamily="18" charset="0"/>
                <a:ea typeface="MS Gothic" charset="-128"/>
                <a:cs typeface="Arial" pitchFamily="34" charset="0"/>
              </a:rPr>
              <a:t>наукового</a:t>
            </a:r>
            <a:r>
              <a:rPr lang="ru-RU" sz="2400" b="1" dirty="0">
                <a:latin typeface="Bookman Old Style" pitchFamily="18" charset="0"/>
                <a:ea typeface="MS Gothic" charset="-128"/>
                <a:cs typeface="Arial" pitchFamily="34" charset="0"/>
              </a:rPr>
              <a:t> та </a:t>
            </a:r>
            <a:r>
              <a:rPr lang="ru-RU" sz="2400" b="1" dirty="0" err="1">
                <a:latin typeface="Bookman Old Style" pitchFamily="18" charset="0"/>
                <a:ea typeface="MS Gothic" charset="-128"/>
                <a:cs typeface="Arial" pitchFamily="34" charset="0"/>
              </a:rPr>
              <a:t>освітнього</a:t>
            </a:r>
            <a:r>
              <a:rPr lang="ru-RU" sz="2400" b="1" dirty="0">
                <a:latin typeface="Bookman Old Style" pitchFamily="18" charset="0"/>
                <a:ea typeface="MS Gothic" charset="-128"/>
                <a:cs typeface="Arial" pitchFamily="34" charset="0"/>
              </a:rPr>
              <a:t> </a:t>
            </a:r>
            <a:r>
              <a:rPr lang="ru-RU" sz="2400" b="1" dirty="0" err="1">
                <a:latin typeface="Bookman Old Style" pitchFamily="18" charset="0"/>
                <a:ea typeface="MS Gothic" charset="-128"/>
                <a:cs typeface="Arial" pitchFamily="34" charset="0"/>
              </a:rPr>
              <a:t>співтовариства</a:t>
            </a:r>
            <a:r>
              <a:rPr lang="ru-RU" sz="2400" b="1" dirty="0">
                <a:latin typeface="Bookman Old Style" pitchFamily="18" charset="0"/>
                <a:ea typeface="MS Gothic" charset="-128"/>
                <a:cs typeface="Arial" pitchFamily="34" charset="0"/>
              </a:rPr>
              <a:t>.</a:t>
            </a:r>
            <a:endParaRPr lang="uk-UA" sz="2400" b="1" dirty="0">
              <a:latin typeface="Bookman Old Style" pitchFamily="18" charset="0"/>
              <a:ea typeface="MS Gothic" charset="-128"/>
              <a:cs typeface="Arial" pitchFamily="34" charset="0"/>
            </a:endParaRPr>
          </a:p>
        </p:txBody>
      </p:sp>
      <p:sp>
        <p:nvSpPr>
          <p:cNvPr id="3" name="Горизонтальный свиток 2"/>
          <p:cNvSpPr/>
          <p:nvPr/>
        </p:nvSpPr>
        <p:spPr>
          <a:xfrm>
            <a:off x="1115616" y="4850273"/>
            <a:ext cx="7848872" cy="1963103"/>
          </a:xfrm>
          <a:prstGeom prst="horizontalScroll">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wrap="square">
            <a:spAutoFit/>
          </a:bodyPr>
          <a:lstStyle/>
          <a:p>
            <a:pPr algn="ctr"/>
            <a:r>
              <a:rPr lang="uk-UA" b="1" dirty="0">
                <a:solidFill>
                  <a:srgbClr val="005250"/>
                </a:solidFill>
                <a:latin typeface="Bookman Old Style" pitchFamily="18" charset="0"/>
              </a:rPr>
              <a:t>Поняття «академічної доброчесності» </a:t>
            </a:r>
            <a:endParaRPr lang="uk-UA" b="1" dirty="0" smtClean="0">
              <a:solidFill>
                <a:srgbClr val="005250"/>
              </a:solidFill>
              <a:latin typeface="Bookman Old Style" pitchFamily="18" charset="0"/>
            </a:endParaRPr>
          </a:p>
          <a:p>
            <a:pPr algn="ctr"/>
            <a:r>
              <a:rPr lang="uk-UA" b="1" dirty="0" smtClean="0">
                <a:solidFill>
                  <a:srgbClr val="005250"/>
                </a:solidFill>
                <a:latin typeface="Bookman Old Style" pitchFamily="18" charset="0"/>
              </a:rPr>
              <a:t>включає </a:t>
            </a:r>
            <a:r>
              <a:rPr lang="uk-UA" b="1" dirty="0">
                <a:solidFill>
                  <a:srgbClr val="005250"/>
                </a:solidFill>
                <a:latin typeface="Bookman Old Style" pitchFamily="18" charset="0"/>
              </a:rPr>
              <a:t>в себе такі цінності, </a:t>
            </a:r>
            <a:r>
              <a:rPr lang="uk-UA" b="1" dirty="0" smtClean="0">
                <a:solidFill>
                  <a:srgbClr val="005250"/>
                </a:solidFill>
                <a:latin typeface="Bookman Old Style" pitchFamily="18" charset="0"/>
              </a:rPr>
              <a:t>як:</a:t>
            </a:r>
          </a:p>
          <a:p>
            <a:r>
              <a:rPr lang="uk-UA" dirty="0" smtClean="0">
                <a:solidFill>
                  <a:srgbClr val="005250"/>
                </a:solidFill>
                <a:latin typeface="Bookman Old Style" pitchFamily="18" charset="0"/>
              </a:rPr>
              <a:t>		запобігання </a:t>
            </a:r>
            <a:r>
              <a:rPr lang="uk-UA" dirty="0">
                <a:solidFill>
                  <a:srgbClr val="005250"/>
                </a:solidFill>
                <a:latin typeface="Bookman Old Style" pitchFamily="18" charset="0"/>
              </a:rPr>
              <a:t>шахрайству, фальшуванню та плагіату; </a:t>
            </a:r>
            <a:r>
              <a:rPr lang="uk-UA" dirty="0" smtClean="0">
                <a:solidFill>
                  <a:srgbClr val="005250"/>
                </a:solidFill>
                <a:latin typeface="Bookman Old Style" pitchFamily="18" charset="0"/>
              </a:rPr>
              <a:t>			підтримку </a:t>
            </a:r>
            <a:r>
              <a:rPr lang="uk-UA" dirty="0">
                <a:solidFill>
                  <a:srgbClr val="005250"/>
                </a:solidFill>
                <a:latin typeface="Bookman Old Style" pitchFamily="18" charset="0"/>
              </a:rPr>
              <a:t>академічних стандартів; </a:t>
            </a:r>
            <a:endParaRPr lang="uk-UA" dirty="0" smtClean="0">
              <a:solidFill>
                <a:srgbClr val="005250"/>
              </a:solidFill>
              <a:latin typeface="Bookman Old Style" pitchFamily="18" charset="0"/>
            </a:endParaRPr>
          </a:p>
          <a:p>
            <a:r>
              <a:rPr lang="uk-UA" dirty="0" smtClean="0">
                <a:solidFill>
                  <a:srgbClr val="005250"/>
                </a:solidFill>
                <a:latin typeface="Bookman Old Style" pitchFamily="18" charset="0"/>
              </a:rPr>
              <a:t>		чесність </a:t>
            </a:r>
            <a:r>
              <a:rPr lang="uk-UA" dirty="0">
                <a:solidFill>
                  <a:srgbClr val="005250"/>
                </a:solidFill>
                <a:latin typeface="Bookman Old Style" pitchFamily="18" charset="0"/>
              </a:rPr>
              <a:t>і ретельність у дослідженнях.</a:t>
            </a:r>
          </a:p>
        </p:txBody>
      </p:sp>
      <p:sp>
        <p:nvSpPr>
          <p:cNvPr id="8" name="Стрелка вправо 3"/>
          <p:cNvSpPr>
            <a:spLocks noChangeArrowheads="1"/>
          </p:cNvSpPr>
          <p:nvPr/>
        </p:nvSpPr>
        <p:spPr bwMode="auto">
          <a:xfrm>
            <a:off x="1547664" y="5702185"/>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11" name="Стрелка вправо 3"/>
          <p:cNvSpPr>
            <a:spLocks noChangeArrowheads="1"/>
          </p:cNvSpPr>
          <p:nvPr/>
        </p:nvSpPr>
        <p:spPr bwMode="auto">
          <a:xfrm>
            <a:off x="1547661" y="5990217"/>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12" name="Стрелка вправо 3"/>
          <p:cNvSpPr>
            <a:spLocks noChangeArrowheads="1"/>
          </p:cNvSpPr>
          <p:nvPr/>
        </p:nvSpPr>
        <p:spPr bwMode="auto">
          <a:xfrm>
            <a:off x="1547662" y="6278249"/>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pic>
        <p:nvPicPr>
          <p:cNvPr id="2052" name="Picture 4" descr="ÐÐ°ÑÑÐ¸Ð½ÐºÐ¸ Ð¿Ð¾ Ð·Ð°Ð¿ÑÐ¾ÑÑ Ð§ÐµÐ»Ð¾Ð²ÐµÑÐºÐ¸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704" y="1553524"/>
            <a:ext cx="2466294" cy="200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1085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Effect transition="in" filter="fade">
                                      <p:cBhvr>
                                        <p:cTn id="9" dur="1500"/>
                                        <p:tgtEl>
                                          <p:spTgt spid="4"/>
                                        </p:tgtEl>
                                      </p:cBhvr>
                                    </p:animEffect>
                                  </p:childTnLst>
                                </p:cTn>
                              </p:par>
                            </p:childTnLst>
                          </p:cTn>
                        </p:par>
                        <p:par>
                          <p:cTn id="10" fill="hold">
                            <p:stCondLst>
                              <p:cond delay="1500"/>
                            </p:stCondLst>
                            <p:childTnLst>
                              <p:par>
                                <p:cTn id="11" presetID="26" presetClass="entr" presetSubtype="0" fill="hold"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wipe(down)">
                                      <p:cBhvr>
                                        <p:cTn id="13" dur="580">
                                          <p:stCondLst>
                                            <p:cond delay="0"/>
                                          </p:stCondLst>
                                        </p:cTn>
                                        <p:tgtEl>
                                          <p:spTgt spid="2052"/>
                                        </p:tgtEl>
                                      </p:cBhvr>
                                    </p:animEffect>
                                    <p:anim calcmode="lin" valueType="num">
                                      <p:cBhvr>
                                        <p:cTn id="14"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19" dur="26">
                                          <p:stCondLst>
                                            <p:cond delay="650"/>
                                          </p:stCondLst>
                                        </p:cTn>
                                        <p:tgtEl>
                                          <p:spTgt spid="2052"/>
                                        </p:tgtEl>
                                      </p:cBhvr>
                                      <p:to x="100000" y="60000"/>
                                    </p:animScale>
                                    <p:animScale>
                                      <p:cBhvr>
                                        <p:cTn id="20" dur="166" decel="50000">
                                          <p:stCondLst>
                                            <p:cond delay="676"/>
                                          </p:stCondLst>
                                        </p:cTn>
                                        <p:tgtEl>
                                          <p:spTgt spid="2052"/>
                                        </p:tgtEl>
                                      </p:cBhvr>
                                      <p:to x="100000" y="100000"/>
                                    </p:animScale>
                                    <p:animScale>
                                      <p:cBhvr>
                                        <p:cTn id="21" dur="26">
                                          <p:stCondLst>
                                            <p:cond delay="1312"/>
                                          </p:stCondLst>
                                        </p:cTn>
                                        <p:tgtEl>
                                          <p:spTgt spid="2052"/>
                                        </p:tgtEl>
                                      </p:cBhvr>
                                      <p:to x="100000" y="80000"/>
                                    </p:animScale>
                                    <p:animScale>
                                      <p:cBhvr>
                                        <p:cTn id="22" dur="166" decel="50000">
                                          <p:stCondLst>
                                            <p:cond delay="1338"/>
                                          </p:stCondLst>
                                        </p:cTn>
                                        <p:tgtEl>
                                          <p:spTgt spid="2052"/>
                                        </p:tgtEl>
                                      </p:cBhvr>
                                      <p:to x="100000" y="100000"/>
                                    </p:animScale>
                                    <p:animScale>
                                      <p:cBhvr>
                                        <p:cTn id="23" dur="26">
                                          <p:stCondLst>
                                            <p:cond delay="1642"/>
                                          </p:stCondLst>
                                        </p:cTn>
                                        <p:tgtEl>
                                          <p:spTgt spid="2052"/>
                                        </p:tgtEl>
                                      </p:cBhvr>
                                      <p:to x="100000" y="90000"/>
                                    </p:animScale>
                                    <p:animScale>
                                      <p:cBhvr>
                                        <p:cTn id="24" dur="166" decel="50000">
                                          <p:stCondLst>
                                            <p:cond delay="1668"/>
                                          </p:stCondLst>
                                        </p:cTn>
                                        <p:tgtEl>
                                          <p:spTgt spid="2052"/>
                                        </p:tgtEl>
                                      </p:cBhvr>
                                      <p:to x="100000" y="100000"/>
                                    </p:animScale>
                                    <p:animScale>
                                      <p:cBhvr>
                                        <p:cTn id="25" dur="26">
                                          <p:stCondLst>
                                            <p:cond delay="1808"/>
                                          </p:stCondLst>
                                        </p:cTn>
                                        <p:tgtEl>
                                          <p:spTgt spid="2052"/>
                                        </p:tgtEl>
                                      </p:cBhvr>
                                      <p:to x="100000" y="95000"/>
                                    </p:animScale>
                                    <p:animScale>
                                      <p:cBhvr>
                                        <p:cTn id="26" dur="166" decel="50000">
                                          <p:stCondLst>
                                            <p:cond delay="1834"/>
                                          </p:stCondLst>
                                        </p:cTn>
                                        <p:tgtEl>
                                          <p:spTgt spid="2052"/>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250" fill="hold"/>
                                        <p:tgtEl>
                                          <p:spTgt spid="5"/>
                                        </p:tgtEl>
                                        <p:attrNameLst>
                                          <p:attrName>ppt_w</p:attrName>
                                        </p:attrNameLst>
                                      </p:cBhvr>
                                      <p:tavLst>
                                        <p:tav tm="0">
                                          <p:val>
                                            <p:fltVal val="0"/>
                                          </p:val>
                                        </p:tav>
                                        <p:tav tm="100000">
                                          <p:val>
                                            <p:strVal val="#ppt_w"/>
                                          </p:val>
                                        </p:tav>
                                      </p:tavLst>
                                    </p:anim>
                                    <p:anim calcmode="lin" valueType="num">
                                      <p:cBhvr>
                                        <p:cTn id="32" dur="1250" fill="hold"/>
                                        <p:tgtEl>
                                          <p:spTgt spid="5"/>
                                        </p:tgtEl>
                                        <p:attrNameLst>
                                          <p:attrName>ppt_h</p:attrName>
                                        </p:attrNameLst>
                                      </p:cBhvr>
                                      <p:tavLst>
                                        <p:tav tm="0">
                                          <p:val>
                                            <p:fltVal val="0"/>
                                          </p:val>
                                        </p:tav>
                                        <p:tav tm="100000">
                                          <p:val>
                                            <p:strVal val="#ppt_h"/>
                                          </p:val>
                                        </p:tav>
                                      </p:tavLst>
                                    </p:anim>
                                    <p:animEffect transition="in" filter="fade">
                                      <p:cBhvr>
                                        <p:cTn id="33" dur="125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250" fill="hold"/>
                                        <p:tgtEl>
                                          <p:spTgt spid="2"/>
                                        </p:tgtEl>
                                        <p:attrNameLst>
                                          <p:attrName>ppt_w</p:attrName>
                                        </p:attrNameLst>
                                      </p:cBhvr>
                                      <p:tavLst>
                                        <p:tav tm="0">
                                          <p:val>
                                            <p:fltVal val="0"/>
                                          </p:val>
                                        </p:tav>
                                        <p:tav tm="100000">
                                          <p:val>
                                            <p:strVal val="#ppt_w"/>
                                          </p:val>
                                        </p:tav>
                                      </p:tavLst>
                                    </p:anim>
                                    <p:anim calcmode="lin" valueType="num">
                                      <p:cBhvr>
                                        <p:cTn id="39" dur="1250" fill="hold"/>
                                        <p:tgtEl>
                                          <p:spTgt spid="2"/>
                                        </p:tgtEl>
                                        <p:attrNameLst>
                                          <p:attrName>ppt_h</p:attrName>
                                        </p:attrNameLst>
                                      </p:cBhvr>
                                      <p:tavLst>
                                        <p:tav tm="0">
                                          <p:val>
                                            <p:fltVal val="0"/>
                                          </p:val>
                                        </p:tav>
                                        <p:tav tm="100000">
                                          <p:val>
                                            <p:strVal val="#ppt_h"/>
                                          </p:val>
                                        </p:tav>
                                      </p:tavLst>
                                    </p:anim>
                                    <p:anim calcmode="lin" valueType="num">
                                      <p:cBhvr>
                                        <p:cTn id="40" dur="1250" fill="hold"/>
                                        <p:tgtEl>
                                          <p:spTgt spid="2"/>
                                        </p:tgtEl>
                                        <p:attrNameLst>
                                          <p:attrName>style.rotation</p:attrName>
                                        </p:attrNameLst>
                                      </p:cBhvr>
                                      <p:tavLst>
                                        <p:tav tm="0">
                                          <p:val>
                                            <p:fltVal val="90"/>
                                          </p:val>
                                        </p:tav>
                                        <p:tav tm="100000">
                                          <p:val>
                                            <p:fltVal val="0"/>
                                          </p:val>
                                        </p:tav>
                                      </p:tavLst>
                                    </p:anim>
                                    <p:animEffect transition="in" filter="fade">
                                      <p:cBhvr>
                                        <p:cTn id="41" dur="1250"/>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1250" fill="hold"/>
                                        <p:tgtEl>
                                          <p:spTgt spid="3"/>
                                        </p:tgtEl>
                                        <p:attrNameLst>
                                          <p:attrName>ppt_w</p:attrName>
                                        </p:attrNameLst>
                                      </p:cBhvr>
                                      <p:tavLst>
                                        <p:tav tm="0">
                                          <p:val>
                                            <p:fltVal val="0"/>
                                          </p:val>
                                        </p:tav>
                                        <p:tav tm="100000">
                                          <p:val>
                                            <p:strVal val="#ppt_w"/>
                                          </p:val>
                                        </p:tav>
                                      </p:tavLst>
                                    </p:anim>
                                    <p:anim calcmode="lin" valueType="num">
                                      <p:cBhvr>
                                        <p:cTn id="47" dur="1250" fill="hold"/>
                                        <p:tgtEl>
                                          <p:spTgt spid="3"/>
                                        </p:tgtEl>
                                        <p:attrNameLst>
                                          <p:attrName>ppt_h</p:attrName>
                                        </p:attrNameLst>
                                      </p:cBhvr>
                                      <p:tavLst>
                                        <p:tav tm="0">
                                          <p:val>
                                            <p:fltVal val="0"/>
                                          </p:val>
                                        </p:tav>
                                        <p:tav tm="100000">
                                          <p:val>
                                            <p:strVal val="#ppt_h"/>
                                          </p:val>
                                        </p:tav>
                                      </p:tavLst>
                                    </p:anim>
                                    <p:anim calcmode="lin" valueType="num">
                                      <p:cBhvr>
                                        <p:cTn id="48" dur="1250" fill="hold"/>
                                        <p:tgtEl>
                                          <p:spTgt spid="3"/>
                                        </p:tgtEl>
                                        <p:attrNameLst>
                                          <p:attrName>style.rotation</p:attrName>
                                        </p:attrNameLst>
                                      </p:cBhvr>
                                      <p:tavLst>
                                        <p:tav tm="0">
                                          <p:val>
                                            <p:fltVal val="90"/>
                                          </p:val>
                                        </p:tav>
                                        <p:tav tm="100000">
                                          <p:val>
                                            <p:fltVal val="0"/>
                                          </p:val>
                                        </p:tav>
                                      </p:tavLst>
                                    </p:anim>
                                    <p:animEffect transition="in" filter="fade">
                                      <p:cBhvr>
                                        <p:cTn id="49" dur="125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1000" fill="hold"/>
                                        <p:tgtEl>
                                          <p:spTgt spid="8"/>
                                        </p:tgtEl>
                                        <p:attrNameLst>
                                          <p:attrName>ppt_x</p:attrName>
                                        </p:attrNameLst>
                                      </p:cBhvr>
                                      <p:tavLst>
                                        <p:tav tm="0">
                                          <p:val>
                                            <p:strVal val="0-#ppt_w/2"/>
                                          </p:val>
                                        </p:tav>
                                        <p:tav tm="100000">
                                          <p:val>
                                            <p:strVal val="#ppt_x"/>
                                          </p:val>
                                        </p:tav>
                                      </p:tavLst>
                                    </p:anim>
                                    <p:anim calcmode="lin" valueType="num">
                                      <p:cBhvr additive="base">
                                        <p:cTn id="55"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1000" fill="hold"/>
                                        <p:tgtEl>
                                          <p:spTgt spid="11"/>
                                        </p:tgtEl>
                                        <p:attrNameLst>
                                          <p:attrName>ppt_x</p:attrName>
                                        </p:attrNameLst>
                                      </p:cBhvr>
                                      <p:tavLst>
                                        <p:tav tm="0">
                                          <p:val>
                                            <p:strVal val="0-#ppt_w/2"/>
                                          </p:val>
                                        </p:tav>
                                        <p:tav tm="100000">
                                          <p:val>
                                            <p:strVal val="#ppt_x"/>
                                          </p:val>
                                        </p:tav>
                                      </p:tavLst>
                                    </p:anim>
                                    <p:anim calcmode="lin" valueType="num">
                                      <p:cBhvr additive="base">
                                        <p:cTn id="61"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1000" fill="hold"/>
                                        <p:tgtEl>
                                          <p:spTgt spid="12"/>
                                        </p:tgtEl>
                                        <p:attrNameLst>
                                          <p:attrName>ppt_x</p:attrName>
                                        </p:attrNameLst>
                                      </p:cBhvr>
                                      <p:tavLst>
                                        <p:tav tm="0">
                                          <p:val>
                                            <p:strVal val="0-#ppt_w/2"/>
                                          </p:val>
                                        </p:tav>
                                        <p:tav tm="100000">
                                          <p:val>
                                            <p:strVal val="#ppt_x"/>
                                          </p:val>
                                        </p:tav>
                                      </p:tavLst>
                                    </p:anim>
                                    <p:anim calcmode="lin" valueType="num">
                                      <p:cBhvr additive="base">
                                        <p:cTn id="67"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 grpId="0" animBg="1"/>
      <p:bldP spid="3" grpId="0" animBg="1"/>
      <p:bldP spid="8"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915816" y="1052736"/>
            <a:ext cx="5328592" cy="1152128"/>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sp3d extrusionH="57150">
              <a:bevelT w="82550" h="38100" prst="coolSlant"/>
            </a:sp3d>
          </a:bodyPr>
          <a:lstStyle/>
          <a:p>
            <a:pPr algn="ctr">
              <a:buFont typeface="Calibri" pitchFamily="32" charset="0"/>
              <a:buNone/>
            </a:pPr>
            <a:r>
              <a:rPr lang="uk-UA" sz="2800" b="1" dirty="0" smtClean="0">
                <a:latin typeface="Bookman Old Style" pitchFamily="18" charset="0"/>
                <a:ea typeface="MS Gothic" charset="-128"/>
                <a:cs typeface="Arial" pitchFamily="34" charset="0"/>
              </a:rPr>
              <a:t>Мотивації студентів </a:t>
            </a:r>
          </a:p>
          <a:p>
            <a:pPr algn="ctr">
              <a:buFont typeface="Calibri" pitchFamily="32" charset="0"/>
              <a:buNone/>
            </a:pPr>
            <a:r>
              <a:rPr lang="uk-UA" sz="2800" b="1" dirty="0" smtClean="0">
                <a:latin typeface="Bookman Old Style" pitchFamily="18" charset="0"/>
                <a:ea typeface="MS Gothic" charset="-128"/>
                <a:cs typeface="Arial" pitchFamily="34" charset="0"/>
              </a:rPr>
              <a:t>до </a:t>
            </a:r>
            <a:r>
              <a:rPr lang="uk-UA" sz="2800" b="1" dirty="0">
                <a:latin typeface="Bookman Old Style" pitchFamily="18" charset="0"/>
                <a:ea typeface="MS Gothic" charset="-128"/>
                <a:cs typeface="Arial" pitchFamily="34" charset="0"/>
              </a:rPr>
              <a:t>навчання</a:t>
            </a:r>
          </a:p>
        </p:txBody>
      </p:sp>
      <p:sp>
        <p:nvSpPr>
          <p:cNvPr id="5" name="Горизонтальный свиток 4"/>
          <p:cNvSpPr/>
          <p:nvPr/>
        </p:nvSpPr>
        <p:spPr>
          <a:xfrm>
            <a:off x="1259632" y="2273152"/>
            <a:ext cx="7488832" cy="3787152"/>
          </a:xfrm>
          <a:prstGeom prst="horizontalScroll">
            <a:avLst>
              <a:gd name="adj" fmla="val 9321"/>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marL="628650" lvl="2" eaLnBrk="0" hangingPunct="0">
              <a:lnSpc>
                <a:spcPct val="150000"/>
              </a:lnSpc>
            </a:pPr>
            <a:r>
              <a:rPr lang="uk-UA" b="1" dirty="0" smtClean="0">
                <a:solidFill>
                  <a:srgbClr val="005250"/>
                </a:solidFill>
                <a:latin typeface="Bookman Old Style" pitchFamily="18" charset="0"/>
              </a:rPr>
              <a:t>отримати </a:t>
            </a:r>
            <a:r>
              <a:rPr lang="uk-UA" b="1" dirty="0">
                <a:solidFill>
                  <a:srgbClr val="005250"/>
                </a:solidFill>
                <a:latin typeface="Bookman Old Style" pitchFamily="18" charset="0"/>
              </a:rPr>
              <a:t>якісні знання для реалізації </a:t>
            </a:r>
            <a:endParaRPr lang="uk-UA" b="1" dirty="0" smtClean="0">
              <a:solidFill>
                <a:srgbClr val="005250"/>
              </a:solidFill>
              <a:latin typeface="Bookman Old Style" pitchFamily="18" charset="0"/>
            </a:endParaRPr>
          </a:p>
          <a:p>
            <a:pPr marL="628650" eaLnBrk="0" hangingPunct="0">
              <a:lnSpc>
                <a:spcPct val="150000"/>
              </a:lnSpc>
            </a:pPr>
            <a:r>
              <a:rPr lang="uk-UA" b="1" dirty="0" smtClean="0">
                <a:solidFill>
                  <a:srgbClr val="005250"/>
                </a:solidFill>
                <a:latin typeface="Bookman Old Style" pitchFamily="18" charset="0"/>
              </a:rPr>
              <a:t>своїх мрій</a:t>
            </a:r>
            <a:r>
              <a:rPr lang="uk-UA" b="1" dirty="0">
                <a:solidFill>
                  <a:srgbClr val="005250"/>
                </a:solidFill>
                <a:latin typeface="Bookman Old Style" pitchFamily="18" charset="0"/>
              </a:rPr>
              <a:t>, </a:t>
            </a:r>
            <a:r>
              <a:rPr lang="uk-UA" b="1" dirty="0" smtClean="0">
                <a:solidFill>
                  <a:srgbClr val="005250"/>
                </a:solidFill>
                <a:latin typeface="Bookman Old Style" pitchFamily="18" charset="0"/>
              </a:rPr>
              <a:t>подальшої кар’єри;</a:t>
            </a:r>
          </a:p>
          <a:p>
            <a:pPr marL="628650" eaLnBrk="0" hangingPunct="0">
              <a:lnSpc>
                <a:spcPct val="150000"/>
              </a:lnSpc>
            </a:pPr>
            <a:r>
              <a:rPr lang="uk-UA" b="1" dirty="0" smtClean="0">
                <a:solidFill>
                  <a:srgbClr val="005250"/>
                </a:solidFill>
                <a:latin typeface="Bookman Old Style" pitchFamily="18" charset="0"/>
              </a:rPr>
              <a:t>отримати високу оцінку, як показник власного</a:t>
            </a:r>
          </a:p>
          <a:p>
            <a:pPr marL="628650" eaLnBrk="0" hangingPunct="0">
              <a:lnSpc>
                <a:spcPct val="150000"/>
              </a:lnSpc>
            </a:pPr>
            <a:r>
              <a:rPr lang="uk-UA" b="1" dirty="0" smtClean="0">
                <a:solidFill>
                  <a:srgbClr val="005250"/>
                </a:solidFill>
                <a:latin typeface="Bookman Old Style" pitchFamily="18" charset="0"/>
              </a:rPr>
              <a:t>інтелекту, знань та зусиль;</a:t>
            </a:r>
          </a:p>
          <a:p>
            <a:pPr marL="628650" eaLnBrk="0" hangingPunct="0">
              <a:lnSpc>
                <a:spcPct val="150000"/>
              </a:lnSpc>
            </a:pPr>
            <a:r>
              <a:rPr lang="uk-UA" b="1" dirty="0" smtClean="0">
                <a:solidFill>
                  <a:srgbClr val="005250"/>
                </a:solidFill>
                <a:latin typeface="Bookman Old Style" pitchFamily="18" charset="0"/>
              </a:rPr>
              <a:t>мати </a:t>
            </a:r>
            <a:r>
              <a:rPr lang="uk-UA" b="1" dirty="0">
                <a:solidFill>
                  <a:srgbClr val="005250"/>
                </a:solidFill>
                <a:latin typeface="Bookman Old Style" pitchFamily="18" charset="0"/>
              </a:rPr>
              <a:t>гарантії призначення </a:t>
            </a:r>
            <a:r>
              <a:rPr lang="uk-UA" b="1" dirty="0" smtClean="0">
                <a:solidFill>
                  <a:srgbClr val="005250"/>
                </a:solidFill>
                <a:latin typeface="Bookman Old Style" pitchFamily="18" charset="0"/>
              </a:rPr>
              <a:t>стипендії;</a:t>
            </a:r>
            <a:endParaRPr lang="uk-UA" b="1" dirty="0">
              <a:solidFill>
                <a:srgbClr val="005250"/>
              </a:solidFill>
              <a:latin typeface="Bookman Old Style" pitchFamily="18" charset="0"/>
            </a:endParaRPr>
          </a:p>
          <a:p>
            <a:pPr marL="628650" eaLnBrk="0" hangingPunct="0">
              <a:lnSpc>
                <a:spcPct val="150000"/>
              </a:lnSpc>
            </a:pPr>
            <a:r>
              <a:rPr lang="uk-UA" b="1" dirty="0" smtClean="0">
                <a:solidFill>
                  <a:srgbClr val="005250"/>
                </a:solidFill>
                <a:latin typeface="Bookman Old Style" pitchFamily="18" charset="0"/>
              </a:rPr>
              <a:t>отримати </a:t>
            </a:r>
            <a:r>
              <a:rPr lang="uk-UA" b="1" dirty="0">
                <a:solidFill>
                  <a:srgbClr val="005250"/>
                </a:solidFill>
                <a:latin typeface="Bookman Old Style" pitchFamily="18" charset="0"/>
              </a:rPr>
              <a:t>прихильність батьків, </a:t>
            </a:r>
            <a:r>
              <a:rPr lang="uk-UA" b="1" dirty="0" smtClean="0">
                <a:solidFill>
                  <a:srgbClr val="005250"/>
                </a:solidFill>
                <a:latin typeface="Bookman Old Style" pitchFamily="18" charset="0"/>
              </a:rPr>
              <a:t>друзів;</a:t>
            </a:r>
            <a:endParaRPr lang="uk-UA" b="1" dirty="0">
              <a:solidFill>
                <a:srgbClr val="005250"/>
              </a:solidFill>
              <a:latin typeface="Bookman Old Style" pitchFamily="18" charset="0"/>
            </a:endParaRPr>
          </a:p>
          <a:p>
            <a:pPr marL="628650" eaLnBrk="0" hangingPunct="0">
              <a:lnSpc>
                <a:spcPct val="150000"/>
              </a:lnSpc>
            </a:pPr>
            <a:r>
              <a:rPr lang="uk-UA" b="1" dirty="0" smtClean="0">
                <a:solidFill>
                  <a:srgbClr val="005250"/>
                </a:solidFill>
                <a:latin typeface="Bookman Old Style" pitchFamily="18" charset="0"/>
              </a:rPr>
              <a:t>можливість </a:t>
            </a:r>
            <a:r>
              <a:rPr lang="uk-UA" b="1" dirty="0">
                <a:solidFill>
                  <a:srgbClr val="005250"/>
                </a:solidFill>
                <a:latin typeface="Bookman Old Style" pitchFamily="18" charset="0"/>
              </a:rPr>
              <a:t>продовжувати </a:t>
            </a:r>
            <a:r>
              <a:rPr lang="uk-UA" b="1" dirty="0" smtClean="0">
                <a:solidFill>
                  <a:srgbClr val="005250"/>
                </a:solidFill>
                <a:latin typeface="Bookman Old Style" pitchFamily="18" charset="0"/>
              </a:rPr>
              <a:t>навчання.</a:t>
            </a:r>
            <a:endParaRPr lang="uk-UA" b="1" dirty="0">
              <a:solidFill>
                <a:srgbClr val="005250"/>
              </a:solidFill>
              <a:latin typeface="Bookman Old Style" pitchFamily="18" charset="0"/>
            </a:endParaRPr>
          </a:p>
        </p:txBody>
      </p:sp>
      <p:sp>
        <p:nvSpPr>
          <p:cNvPr id="6" name="Стрелка вправо 3"/>
          <p:cNvSpPr>
            <a:spLocks noChangeArrowheads="1"/>
          </p:cNvSpPr>
          <p:nvPr/>
        </p:nvSpPr>
        <p:spPr bwMode="auto">
          <a:xfrm>
            <a:off x="1625377" y="2780928"/>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7" name="Стрелка вправо 3"/>
          <p:cNvSpPr>
            <a:spLocks noChangeArrowheads="1"/>
          </p:cNvSpPr>
          <p:nvPr/>
        </p:nvSpPr>
        <p:spPr bwMode="auto">
          <a:xfrm>
            <a:off x="1625377" y="3645024"/>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8" name="Стрелка вправо 3"/>
          <p:cNvSpPr>
            <a:spLocks noChangeArrowheads="1"/>
          </p:cNvSpPr>
          <p:nvPr/>
        </p:nvSpPr>
        <p:spPr bwMode="auto">
          <a:xfrm>
            <a:off x="1625377" y="4437112"/>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9" name="Стрелка вправо 3"/>
          <p:cNvSpPr>
            <a:spLocks noChangeArrowheads="1"/>
          </p:cNvSpPr>
          <p:nvPr/>
        </p:nvSpPr>
        <p:spPr bwMode="auto">
          <a:xfrm>
            <a:off x="1625377" y="4869160"/>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sp>
        <p:nvSpPr>
          <p:cNvPr id="10" name="Стрелка вправо 3"/>
          <p:cNvSpPr>
            <a:spLocks noChangeArrowheads="1"/>
          </p:cNvSpPr>
          <p:nvPr/>
        </p:nvSpPr>
        <p:spPr bwMode="auto">
          <a:xfrm>
            <a:off x="1625377" y="5270137"/>
            <a:ext cx="714375" cy="247095"/>
          </a:xfrm>
          <a:prstGeom prst="rightArrow">
            <a:avLst>
              <a:gd name="adj1" fmla="val 50000"/>
              <a:gd name="adj2" fmla="val 131635"/>
            </a:avLst>
          </a:prstGeom>
          <a:solidFill>
            <a:srgbClr val="008080"/>
          </a:solidFill>
          <a:ln w="9525" algn="ctr">
            <a:solidFill>
              <a:schemeClr val="tx1"/>
            </a:solidFill>
            <a:round/>
            <a:headEnd/>
            <a:tailEnd/>
          </a:ln>
          <a:scene3d>
            <a:camera prst="orthographicFront"/>
            <a:lightRig rig="threePt" dir="t"/>
          </a:scene3d>
          <a:sp3d>
            <a:bevelT/>
          </a:sp3d>
        </p:spPr>
        <p:txBody>
          <a:bodyPr/>
          <a:lstStyle/>
          <a:p>
            <a:endParaRPr lang="uk-UA"/>
          </a:p>
        </p:txBody>
      </p:sp>
      <p:pic>
        <p:nvPicPr>
          <p:cNvPr id="1026" name="Picture 2" descr="ÐÐ°ÑÑÐ¸Ð½ÐºÐ¸ Ð¿Ð¾ Ð·Ð°Ð¿ÑÐ¾ÑÑ Ð§ÐµÐ»Ð¾Ð²ÐµÑÐºÐ¸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408" y="656692"/>
            <a:ext cx="1944215"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56440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 calcmode="lin" valueType="num">
                                      <p:cBhvr>
                                        <p:cTn id="9" dur="1500" fill="hold"/>
                                        <p:tgtEl>
                                          <p:spTgt spid="4"/>
                                        </p:tgtEl>
                                        <p:attrNameLst>
                                          <p:attrName>style.rotation</p:attrName>
                                        </p:attrNameLst>
                                      </p:cBhvr>
                                      <p:tavLst>
                                        <p:tav tm="0">
                                          <p:val>
                                            <p:fltVal val="90"/>
                                          </p:val>
                                        </p:tav>
                                        <p:tav tm="100000">
                                          <p:val>
                                            <p:fltVal val="0"/>
                                          </p:val>
                                        </p:tav>
                                      </p:tavLst>
                                    </p:anim>
                                    <p:animEffect transition="in" filter="fade">
                                      <p:cBhvr>
                                        <p:cTn id="10" dur="1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500" fill="hold"/>
                                        <p:tgtEl>
                                          <p:spTgt spid="5"/>
                                        </p:tgtEl>
                                        <p:attrNameLst>
                                          <p:attrName>ppt_w</p:attrName>
                                        </p:attrNameLst>
                                      </p:cBhvr>
                                      <p:tavLst>
                                        <p:tav tm="0">
                                          <p:val>
                                            <p:fltVal val="0"/>
                                          </p:val>
                                        </p:tav>
                                        <p:tav tm="100000">
                                          <p:val>
                                            <p:strVal val="#ppt_w"/>
                                          </p:val>
                                        </p:tav>
                                      </p:tavLst>
                                    </p:anim>
                                    <p:anim calcmode="lin" valueType="num">
                                      <p:cBhvr>
                                        <p:cTn id="16" dur="1500" fill="hold"/>
                                        <p:tgtEl>
                                          <p:spTgt spid="5"/>
                                        </p:tgtEl>
                                        <p:attrNameLst>
                                          <p:attrName>ppt_h</p:attrName>
                                        </p:attrNameLst>
                                      </p:cBhvr>
                                      <p:tavLst>
                                        <p:tav tm="0">
                                          <p:val>
                                            <p:fltVal val="0"/>
                                          </p:val>
                                        </p:tav>
                                        <p:tav tm="100000">
                                          <p:val>
                                            <p:strVal val="#ppt_h"/>
                                          </p:val>
                                        </p:tav>
                                      </p:tavLst>
                                    </p:anim>
                                    <p:animEffect transition="in" filter="fade">
                                      <p:cBhvr>
                                        <p:cTn id="17" dur="1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0-#ppt_w/2"/>
                                          </p:val>
                                        </p:tav>
                                        <p:tav tm="100000">
                                          <p:val>
                                            <p:strVal val="#ppt_x"/>
                                          </p:val>
                                        </p:tav>
                                      </p:tavLst>
                                    </p:anim>
                                    <p:anim calcmode="lin" valueType="num">
                                      <p:cBhvr additive="base">
                                        <p:cTn id="23"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0-#ppt_w/2"/>
                                          </p:val>
                                        </p:tav>
                                        <p:tav tm="100000">
                                          <p:val>
                                            <p:strVal val="#ppt_x"/>
                                          </p:val>
                                        </p:tav>
                                      </p:tavLst>
                                    </p:anim>
                                    <p:anim calcmode="lin" valueType="num">
                                      <p:cBhvr additive="base">
                                        <p:cTn id="29"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1000" fill="hold"/>
                                        <p:tgtEl>
                                          <p:spTgt spid="8"/>
                                        </p:tgtEl>
                                        <p:attrNameLst>
                                          <p:attrName>ppt_x</p:attrName>
                                        </p:attrNameLst>
                                      </p:cBhvr>
                                      <p:tavLst>
                                        <p:tav tm="0">
                                          <p:val>
                                            <p:strVal val="0-#ppt_w/2"/>
                                          </p:val>
                                        </p:tav>
                                        <p:tav tm="100000">
                                          <p:val>
                                            <p:strVal val="#ppt_x"/>
                                          </p:val>
                                        </p:tav>
                                      </p:tavLst>
                                    </p:anim>
                                    <p:anim calcmode="lin" valueType="num">
                                      <p:cBhvr additive="base">
                                        <p:cTn id="35"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1000" fill="hold"/>
                                        <p:tgtEl>
                                          <p:spTgt spid="9"/>
                                        </p:tgtEl>
                                        <p:attrNameLst>
                                          <p:attrName>ppt_x</p:attrName>
                                        </p:attrNameLst>
                                      </p:cBhvr>
                                      <p:tavLst>
                                        <p:tav tm="0">
                                          <p:val>
                                            <p:strVal val="0-#ppt_w/2"/>
                                          </p:val>
                                        </p:tav>
                                        <p:tav tm="100000">
                                          <p:val>
                                            <p:strVal val="#ppt_x"/>
                                          </p:val>
                                        </p:tav>
                                      </p:tavLst>
                                    </p:anim>
                                    <p:anim calcmode="lin" valueType="num">
                                      <p:cBhvr additive="base">
                                        <p:cTn id="41"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1000" fill="hold"/>
                                        <p:tgtEl>
                                          <p:spTgt spid="10"/>
                                        </p:tgtEl>
                                        <p:attrNameLst>
                                          <p:attrName>ppt_x</p:attrName>
                                        </p:attrNameLst>
                                      </p:cBhvr>
                                      <p:tavLst>
                                        <p:tav tm="0">
                                          <p:val>
                                            <p:strVal val="0-#ppt_w/2"/>
                                          </p:val>
                                        </p:tav>
                                        <p:tav tm="100000">
                                          <p:val>
                                            <p:strVal val="#ppt_x"/>
                                          </p:val>
                                        </p:tav>
                                      </p:tavLst>
                                    </p:anim>
                                    <p:anim calcmode="lin" valueType="num">
                                      <p:cBhvr additive="base">
                                        <p:cTn id="47"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6" presetClass="entr" presetSubtype="0" fill="hold" nodeType="clickEffect">
                                  <p:stCondLst>
                                    <p:cond delay="0"/>
                                  </p:stCondLst>
                                  <p:childTnLst>
                                    <p:set>
                                      <p:cBhvr>
                                        <p:cTn id="51" dur="1" fill="hold">
                                          <p:stCondLst>
                                            <p:cond delay="0"/>
                                          </p:stCondLst>
                                        </p:cTn>
                                        <p:tgtEl>
                                          <p:spTgt spid="1026"/>
                                        </p:tgtEl>
                                        <p:attrNameLst>
                                          <p:attrName>style.visibility</p:attrName>
                                        </p:attrNameLst>
                                      </p:cBhvr>
                                      <p:to>
                                        <p:strVal val="visible"/>
                                      </p:to>
                                    </p:set>
                                    <p:animEffect transition="in" filter="wipe(down)">
                                      <p:cBhvr>
                                        <p:cTn id="52" dur="580">
                                          <p:stCondLst>
                                            <p:cond delay="0"/>
                                          </p:stCondLst>
                                        </p:cTn>
                                        <p:tgtEl>
                                          <p:spTgt spid="1026"/>
                                        </p:tgtEl>
                                      </p:cBhvr>
                                    </p:animEffect>
                                    <p:anim calcmode="lin" valueType="num">
                                      <p:cBhvr>
                                        <p:cTn id="53"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58" dur="26">
                                          <p:stCondLst>
                                            <p:cond delay="650"/>
                                          </p:stCondLst>
                                        </p:cTn>
                                        <p:tgtEl>
                                          <p:spTgt spid="1026"/>
                                        </p:tgtEl>
                                      </p:cBhvr>
                                      <p:to x="100000" y="60000"/>
                                    </p:animScale>
                                    <p:animScale>
                                      <p:cBhvr>
                                        <p:cTn id="59" dur="166" decel="50000">
                                          <p:stCondLst>
                                            <p:cond delay="676"/>
                                          </p:stCondLst>
                                        </p:cTn>
                                        <p:tgtEl>
                                          <p:spTgt spid="1026"/>
                                        </p:tgtEl>
                                      </p:cBhvr>
                                      <p:to x="100000" y="100000"/>
                                    </p:animScale>
                                    <p:animScale>
                                      <p:cBhvr>
                                        <p:cTn id="60" dur="26">
                                          <p:stCondLst>
                                            <p:cond delay="1312"/>
                                          </p:stCondLst>
                                        </p:cTn>
                                        <p:tgtEl>
                                          <p:spTgt spid="1026"/>
                                        </p:tgtEl>
                                      </p:cBhvr>
                                      <p:to x="100000" y="80000"/>
                                    </p:animScale>
                                    <p:animScale>
                                      <p:cBhvr>
                                        <p:cTn id="61" dur="166" decel="50000">
                                          <p:stCondLst>
                                            <p:cond delay="1338"/>
                                          </p:stCondLst>
                                        </p:cTn>
                                        <p:tgtEl>
                                          <p:spTgt spid="1026"/>
                                        </p:tgtEl>
                                      </p:cBhvr>
                                      <p:to x="100000" y="100000"/>
                                    </p:animScale>
                                    <p:animScale>
                                      <p:cBhvr>
                                        <p:cTn id="62" dur="26">
                                          <p:stCondLst>
                                            <p:cond delay="1642"/>
                                          </p:stCondLst>
                                        </p:cTn>
                                        <p:tgtEl>
                                          <p:spTgt spid="1026"/>
                                        </p:tgtEl>
                                      </p:cBhvr>
                                      <p:to x="100000" y="90000"/>
                                    </p:animScale>
                                    <p:animScale>
                                      <p:cBhvr>
                                        <p:cTn id="63" dur="166" decel="50000">
                                          <p:stCondLst>
                                            <p:cond delay="1668"/>
                                          </p:stCondLst>
                                        </p:cTn>
                                        <p:tgtEl>
                                          <p:spTgt spid="1026"/>
                                        </p:tgtEl>
                                      </p:cBhvr>
                                      <p:to x="100000" y="100000"/>
                                    </p:animScale>
                                    <p:animScale>
                                      <p:cBhvr>
                                        <p:cTn id="64" dur="26">
                                          <p:stCondLst>
                                            <p:cond delay="1808"/>
                                          </p:stCondLst>
                                        </p:cTn>
                                        <p:tgtEl>
                                          <p:spTgt spid="1026"/>
                                        </p:tgtEl>
                                      </p:cBhvr>
                                      <p:to x="100000" y="95000"/>
                                    </p:animScale>
                                    <p:animScale>
                                      <p:cBhvr>
                                        <p:cTn id="65"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4"/>
          <p:cNvSpPr>
            <a:spLocks noChangeArrowheads="1"/>
          </p:cNvSpPr>
          <p:nvPr/>
        </p:nvSpPr>
        <p:spPr bwMode="auto">
          <a:xfrm>
            <a:off x="0" y="1364329"/>
            <a:ext cx="9144000" cy="4190794"/>
          </a:xfrm>
          <a:prstGeom prst="verticalScroll">
            <a:avLst>
              <a:gd name="adj" fmla="val 652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a:extLst/>
        </p:spPr>
        <p:txBody>
          <a:bodyPr vert="horz" wrap="square" lIns="90000" tIns="46800" rIns="90000" bIns="46800" numCol="1" anchor="t" anchorCtr="0" compatLnSpc="1">
            <a:prstTxWarp prst="textNoShape">
              <a:avLst/>
            </a:prstTxWarp>
            <a:spAutoFit/>
          </a:bodyPr>
          <a:lstStyle/>
          <a:p>
            <a:pPr marL="174625" indent="-174625" algn="just" eaLnBrk="0" hangingPunct="0"/>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Плагіат</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списування</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несанкціоноване</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чужих </a:t>
            </a:r>
            <a:r>
              <a:rPr lang="ru-RU" sz="1600" dirty="0" err="1">
                <a:solidFill>
                  <a:srgbClr val="005250"/>
                </a:solidFill>
                <a:latin typeface="Bookman Old Style" pitchFamily="18" charset="0"/>
              </a:rPr>
              <a:t>напрацювань</a:t>
            </a:r>
            <a:r>
              <a:rPr lang="ru-RU" sz="1600" dirty="0">
                <a:solidFill>
                  <a:srgbClr val="005250"/>
                </a:solidFill>
                <a:latin typeface="Bookman Old Style" pitchFamily="18" charset="0"/>
              </a:rPr>
              <a:t> є </a:t>
            </a:r>
            <a:r>
              <a:rPr lang="ru-RU" sz="1600" dirty="0" err="1" smtClean="0">
                <a:solidFill>
                  <a:srgbClr val="005250"/>
                </a:solidFill>
                <a:latin typeface="Bookman Old Style" pitchFamily="18" charset="0"/>
              </a:rPr>
              <a:t>неприйня</a:t>
            </a:r>
            <a:r>
              <a:rPr lang="ru-RU" sz="1600" dirty="0" smtClean="0">
                <a:solidFill>
                  <a:srgbClr val="005250"/>
                </a:solidFill>
                <a:latin typeface="Bookman Old Style" pitchFamily="18" charset="0"/>
              </a:rPr>
              <a:t> </a:t>
            </a:r>
            <a:r>
              <a:rPr lang="ru-RU" sz="1600" dirty="0" err="1" smtClean="0">
                <a:solidFill>
                  <a:srgbClr val="005250"/>
                </a:solidFill>
                <a:latin typeface="Bookman Old Style" pitchFamily="18" charset="0"/>
              </a:rPr>
              <a:t>тним</a:t>
            </a:r>
            <a:r>
              <a:rPr lang="ru-RU" sz="1600" dirty="0" smtClean="0">
                <a:solidFill>
                  <a:srgbClr val="005250"/>
                </a:solidFill>
                <a:latin typeface="Bookman Old Style" pitchFamily="18" charset="0"/>
              </a:rPr>
              <a:t> </a:t>
            </a:r>
            <a:r>
              <a:rPr lang="ru-RU" sz="1600" dirty="0">
                <a:solidFill>
                  <a:srgbClr val="005250"/>
                </a:solidFill>
                <a:latin typeface="Bookman Old Style" pitchFamily="18" charset="0"/>
              </a:rPr>
              <a:t>і </a:t>
            </a:r>
            <a:r>
              <a:rPr lang="ru-RU" sz="1600" dirty="0" err="1">
                <a:solidFill>
                  <a:srgbClr val="005250"/>
                </a:solidFill>
                <a:latin typeface="Bookman Old Style" pitchFamily="18" charset="0"/>
              </a:rPr>
              <a:t>жодним</a:t>
            </a:r>
            <a:r>
              <a:rPr lang="ru-RU" sz="1600" dirty="0">
                <a:solidFill>
                  <a:srgbClr val="005250"/>
                </a:solidFill>
                <a:latin typeface="Bookman Old Style" pitchFamily="18" charset="0"/>
              </a:rPr>
              <a:t> чином не </a:t>
            </a:r>
            <a:r>
              <a:rPr lang="ru-RU" sz="1600" dirty="0" err="1">
                <a:solidFill>
                  <a:srgbClr val="005250"/>
                </a:solidFill>
                <a:latin typeface="Bookman Old Style" pitchFamily="18" charset="0"/>
              </a:rPr>
              <a:t>толеруються</a:t>
            </a:r>
            <a:r>
              <a:rPr lang="ru-RU" sz="1600" dirty="0">
                <a:solidFill>
                  <a:srgbClr val="005250"/>
                </a:solidFill>
                <a:latin typeface="Bookman Old Style" pitchFamily="18" charset="0"/>
              </a:rPr>
              <a:t> в </a:t>
            </a:r>
            <a:r>
              <a:rPr lang="ru-RU" sz="1600" dirty="0" err="1">
                <a:solidFill>
                  <a:srgbClr val="005250"/>
                </a:solidFill>
                <a:latin typeface="Bookman Old Style" pitchFamily="18" charset="0"/>
              </a:rPr>
              <a:t>спільноті</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Плагіат</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існуючих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наукових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робіт</a:t>
            </a:r>
            <a:r>
              <a:rPr lang="ru-RU" sz="1600" dirty="0">
                <a:solidFill>
                  <a:srgbClr val="005250"/>
                </a:solidFill>
                <a:latin typeface="Bookman Old Style" pitchFamily="18" charset="0"/>
              </a:rPr>
              <a:t> з </a:t>
            </a:r>
            <a:r>
              <a:rPr lang="ru-RU" sz="1600" dirty="0" err="1">
                <a:solidFill>
                  <a:srgbClr val="005250"/>
                </a:solidFill>
                <a:latin typeface="Bookman Old Style" pitchFamily="18" charset="0"/>
              </a:rPr>
              <a:t>Інтернету</a:t>
            </a:r>
            <a:r>
              <a:rPr lang="ru-RU" sz="1600" dirty="0">
                <a:solidFill>
                  <a:srgbClr val="005250"/>
                </a:solidFill>
                <a:latin typeface="Bookman Old Style" pitchFamily="18" charset="0"/>
              </a:rPr>
              <a:t> без </a:t>
            </a:r>
            <a:r>
              <a:rPr lang="ru-RU" sz="1600" dirty="0" err="1">
                <a:solidFill>
                  <a:srgbClr val="005250"/>
                </a:solidFill>
                <a:latin typeface="Bookman Old Style" pitchFamily="18" charset="0"/>
              </a:rPr>
              <a:t>належних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бібліографічних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посилань</a:t>
            </a:r>
            <a:r>
              <a:rPr lang="ru-RU" sz="1600" dirty="0">
                <a:solidFill>
                  <a:srgbClr val="005250"/>
                </a:solidFill>
                <a:latin typeface="Bookman Old Style" pitchFamily="18" charset="0"/>
              </a:rPr>
              <a:t> –  </a:t>
            </a:r>
            <a:r>
              <a:rPr lang="ru-RU" sz="1600" dirty="0" err="1">
                <a:solidFill>
                  <a:srgbClr val="005250"/>
                </a:solidFill>
                <a:latin typeface="Bookman Old Style" pitchFamily="18" charset="0"/>
              </a:rPr>
              <a:t>найпоширеніша</a:t>
            </a:r>
            <a:r>
              <a:rPr lang="ru-RU" sz="1600" dirty="0">
                <a:solidFill>
                  <a:srgbClr val="005250"/>
                </a:solidFill>
                <a:latin typeface="Bookman Old Style" pitchFamily="18" charset="0"/>
              </a:rPr>
              <a:t> форма </a:t>
            </a:r>
            <a:r>
              <a:rPr lang="ru-RU" sz="1600" dirty="0" err="1">
                <a:solidFill>
                  <a:srgbClr val="005250"/>
                </a:solidFill>
                <a:latin typeface="Bookman Old Style" pitchFamily="18" charset="0"/>
              </a:rPr>
              <a:t>списування</a:t>
            </a:r>
            <a:r>
              <a:rPr lang="ru-RU" sz="1600" dirty="0">
                <a:solidFill>
                  <a:srgbClr val="005250"/>
                </a:solidFill>
                <a:latin typeface="Bookman Old Style" pitchFamily="18" charset="0"/>
              </a:rPr>
              <a:t>, яку </a:t>
            </a:r>
            <a:r>
              <a:rPr lang="ru-RU" sz="1600" dirty="0" err="1">
                <a:solidFill>
                  <a:srgbClr val="005250"/>
                </a:solidFill>
                <a:latin typeface="Bookman Old Style" pitchFamily="18" charset="0"/>
              </a:rPr>
              <a:t>використовують</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студенти</a:t>
            </a:r>
            <a:r>
              <a:rPr lang="ru-RU" sz="1600" dirty="0">
                <a:solidFill>
                  <a:srgbClr val="005250"/>
                </a:solidFill>
                <a:latin typeface="Bookman Old Style" pitchFamily="18" charset="0"/>
              </a:rPr>
              <a:t>;</a:t>
            </a:r>
          </a:p>
          <a:p>
            <a:pPr marL="174625" indent="-174625" algn="just" eaLnBrk="0" hangingPunct="0"/>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Переписування</a:t>
            </a:r>
            <a:r>
              <a:rPr lang="ru-RU" sz="1600" dirty="0">
                <a:solidFill>
                  <a:srgbClr val="005250"/>
                </a:solidFill>
                <a:latin typeface="Bookman Old Style" pitchFamily="18" charset="0"/>
              </a:rPr>
              <a:t> тексту з </a:t>
            </a:r>
            <a:r>
              <a:rPr lang="ru-RU" sz="1600" dirty="0" err="1">
                <a:solidFill>
                  <a:srgbClr val="005250"/>
                </a:solidFill>
                <a:latin typeface="Bookman Old Style" pitchFamily="18" charset="0"/>
              </a:rPr>
              <a:t>джерела</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власними</a:t>
            </a:r>
            <a:r>
              <a:rPr lang="ru-RU" sz="1600" dirty="0">
                <a:solidFill>
                  <a:srgbClr val="005250"/>
                </a:solidFill>
                <a:latin typeface="Bookman Old Style" pitchFamily="18" charset="0"/>
              </a:rPr>
              <a:t> словами  без </a:t>
            </a:r>
            <a:r>
              <a:rPr lang="ru-RU" sz="1600" dirty="0" err="1">
                <a:solidFill>
                  <a:srgbClr val="005250"/>
                </a:solidFill>
                <a:latin typeface="Bookman Old Style" pitchFamily="18" charset="0"/>
              </a:rPr>
              <a:t>посилань</a:t>
            </a:r>
            <a:r>
              <a:rPr lang="ru-RU" sz="1600" dirty="0">
                <a:solidFill>
                  <a:srgbClr val="005250"/>
                </a:solidFill>
                <a:latin typeface="Bookman Old Style" pitchFamily="18" charset="0"/>
              </a:rPr>
              <a:t> на </a:t>
            </a:r>
            <a:r>
              <a:rPr lang="ru-RU" sz="1600" dirty="0" err="1">
                <a:solidFill>
                  <a:srgbClr val="005250"/>
                </a:solidFill>
                <a:latin typeface="Bookman Old Style" pitchFamily="18" charset="0"/>
              </a:rPr>
              <a:t>джерело</a:t>
            </a:r>
            <a:r>
              <a:rPr lang="ru-RU" sz="1600" dirty="0">
                <a:solidFill>
                  <a:srgbClr val="005250"/>
                </a:solidFill>
                <a:latin typeface="Bookman Old Style" pitchFamily="18" charset="0"/>
              </a:rPr>
              <a:t>;</a:t>
            </a:r>
          </a:p>
          <a:p>
            <a:pPr marL="174625" indent="-174625" algn="just" eaLnBrk="0" hangingPunct="0"/>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Завантаження</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есе</a:t>
            </a:r>
            <a:r>
              <a:rPr lang="ru-RU" sz="1600" dirty="0">
                <a:solidFill>
                  <a:srgbClr val="005250"/>
                </a:solidFill>
                <a:latin typeface="Bookman Old Style" pitchFamily="18" charset="0"/>
              </a:rPr>
              <a:t> та </a:t>
            </a:r>
            <a:r>
              <a:rPr lang="ru-RU" sz="1600" dirty="0" err="1">
                <a:solidFill>
                  <a:srgbClr val="005250"/>
                </a:solidFill>
                <a:latin typeface="Bookman Old Style" pitchFamily="18" charset="0"/>
              </a:rPr>
              <a:t>інших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видів</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робіт</a:t>
            </a:r>
            <a:r>
              <a:rPr lang="ru-RU" sz="1600" dirty="0">
                <a:solidFill>
                  <a:srgbClr val="005250"/>
                </a:solidFill>
                <a:latin typeface="Bookman Old Style" pitchFamily="18" charset="0"/>
              </a:rPr>
              <a:t> з </a:t>
            </a:r>
            <a:r>
              <a:rPr lang="ru-RU" sz="1600" dirty="0" err="1">
                <a:solidFill>
                  <a:srgbClr val="005250"/>
                </a:solidFill>
                <a:latin typeface="Bookman Old Style" pitchFamily="18" charset="0"/>
              </a:rPr>
              <a:t>безкоштовних</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сайтів</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рефератів</a:t>
            </a:r>
            <a:r>
              <a:rPr lang="ru-RU" sz="1600" dirty="0">
                <a:solidFill>
                  <a:srgbClr val="005250"/>
                </a:solidFill>
                <a:latin typeface="Bookman Old Style" pitchFamily="18" charset="0"/>
              </a:rPr>
              <a:t> та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їх</a:t>
            </a:r>
            <a:r>
              <a:rPr lang="ru-RU" sz="1600" dirty="0">
                <a:solidFill>
                  <a:srgbClr val="005250"/>
                </a:solidFill>
                <a:latin typeface="Bookman Old Style" pitchFamily="18" charset="0"/>
              </a:rPr>
              <a:t> як </a:t>
            </a:r>
            <a:r>
              <a:rPr lang="ru-RU" sz="1600" dirty="0" err="1">
                <a:solidFill>
                  <a:srgbClr val="005250"/>
                </a:solidFill>
                <a:latin typeface="Bookman Old Style" pitchFamily="18" charset="0"/>
              </a:rPr>
              <a:t>власних</a:t>
            </a:r>
            <a:r>
              <a:rPr lang="ru-RU" sz="1600" dirty="0">
                <a:solidFill>
                  <a:srgbClr val="005250"/>
                </a:solidFill>
                <a:latin typeface="Bookman Old Style" pitchFamily="18" charset="0"/>
              </a:rPr>
              <a:t>;</a:t>
            </a:r>
          </a:p>
          <a:p>
            <a:pPr marL="174625" indent="-174625" algn="just" eaLnBrk="0" hangingPunct="0"/>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чужих </a:t>
            </a:r>
            <a:r>
              <a:rPr lang="ru-RU" sz="1600" dirty="0" err="1">
                <a:solidFill>
                  <a:srgbClr val="005250"/>
                </a:solidFill>
                <a:latin typeface="Bookman Old Style" pitchFamily="18" charset="0"/>
              </a:rPr>
              <a:t>текстів</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повне</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або</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часткове</a:t>
            </a:r>
            <a:r>
              <a:rPr lang="ru-RU" sz="1600" dirty="0">
                <a:solidFill>
                  <a:srgbClr val="005250"/>
                </a:solidFill>
                <a:latin typeface="Bookman Old Style" pitchFamily="18" charset="0"/>
              </a:rPr>
              <a:t>) без </a:t>
            </a:r>
            <a:r>
              <a:rPr lang="ru-RU" sz="1600" dirty="0" err="1">
                <a:solidFill>
                  <a:srgbClr val="005250"/>
                </a:solidFill>
                <a:latin typeface="Bookman Old Style" pitchFamily="18" charset="0"/>
              </a:rPr>
              <a:t>вказівки</a:t>
            </a:r>
            <a:r>
              <a:rPr lang="ru-RU" sz="1600" dirty="0">
                <a:solidFill>
                  <a:srgbClr val="005250"/>
                </a:solidFill>
                <a:latin typeface="Bookman Old Style" pitchFamily="18" charset="0"/>
              </a:rPr>
              <a:t> на авторство;</a:t>
            </a:r>
          </a:p>
          <a:p>
            <a:pPr marL="174625" indent="-174625" algn="just" eaLnBrk="0" hangingPunct="0"/>
            <a:r>
              <a:rPr lang="ru-RU" sz="1600" dirty="0" smtClean="0">
                <a:solidFill>
                  <a:srgbClr val="005250"/>
                </a:solidFill>
                <a:latin typeface="Bookman Old Style" pitchFamily="18" charset="0"/>
              </a:rPr>
              <a:t>•</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Копіювання</a:t>
            </a:r>
            <a:r>
              <a:rPr lang="ru-RU" sz="1600" dirty="0">
                <a:solidFill>
                  <a:srgbClr val="005250"/>
                </a:solidFill>
                <a:latin typeface="Bookman Old Style" pitchFamily="18" charset="0"/>
              </a:rPr>
              <a:t> чужих </a:t>
            </a:r>
            <a:r>
              <a:rPr lang="ru-RU" sz="1600" dirty="0" err="1">
                <a:solidFill>
                  <a:srgbClr val="005250"/>
                </a:solidFill>
                <a:latin typeface="Bookman Old Style" pitchFamily="18" charset="0"/>
              </a:rPr>
              <a:t>текстів</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зі</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зміною</a:t>
            </a:r>
            <a:r>
              <a:rPr lang="ru-RU" sz="1600" dirty="0">
                <a:solidFill>
                  <a:srgbClr val="005250"/>
                </a:solidFill>
                <a:latin typeface="Bookman Old Style" pitchFamily="18" charset="0"/>
              </a:rPr>
              <a:t> порядку </a:t>
            </a:r>
            <a:r>
              <a:rPr lang="ru-RU" sz="1600" dirty="0" err="1">
                <a:solidFill>
                  <a:srgbClr val="005250"/>
                </a:solidFill>
                <a:latin typeface="Bookman Old Style" pitchFamily="18" charset="0"/>
              </a:rPr>
              <a:t>слів</a:t>
            </a:r>
            <a:r>
              <a:rPr lang="ru-RU" sz="1600" dirty="0">
                <a:solidFill>
                  <a:srgbClr val="005250"/>
                </a:solidFill>
                <a:latin typeface="Bookman Old Style" pitchFamily="18" charset="0"/>
              </a:rPr>
              <a:t>  у </a:t>
            </a:r>
            <a:r>
              <a:rPr lang="ru-RU" sz="1600" dirty="0" err="1">
                <a:solidFill>
                  <a:srgbClr val="005250"/>
                </a:solidFill>
                <a:latin typeface="Bookman Old Style" pitchFamily="18" charset="0"/>
              </a:rPr>
              <a:t>реченні</a:t>
            </a:r>
            <a:r>
              <a:rPr lang="ru-RU" sz="1600" dirty="0">
                <a:solidFill>
                  <a:srgbClr val="005250"/>
                </a:solidFill>
                <a:latin typeface="Bookman Old Style" pitchFamily="18" charset="0"/>
              </a:rPr>
              <a:t> без </a:t>
            </a:r>
            <a:r>
              <a:rPr lang="ru-RU" sz="1600" dirty="0" err="1">
                <a:solidFill>
                  <a:srgbClr val="005250"/>
                </a:solidFill>
                <a:latin typeface="Bookman Old Style" pitchFamily="18" charset="0"/>
              </a:rPr>
              <a:t>посилання</a:t>
            </a:r>
            <a:r>
              <a:rPr lang="ru-RU" sz="1600" dirty="0">
                <a:solidFill>
                  <a:srgbClr val="005250"/>
                </a:solidFill>
                <a:latin typeface="Bookman Old Style" pitchFamily="18" charset="0"/>
              </a:rPr>
              <a:t> на </a:t>
            </a:r>
            <a:r>
              <a:rPr lang="ru-RU" sz="1600" dirty="0" err="1">
                <a:solidFill>
                  <a:srgbClr val="005250"/>
                </a:solidFill>
                <a:latin typeface="Bookman Old Style" pitchFamily="18" charset="0"/>
              </a:rPr>
              <a:t>джерело</a:t>
            </a:r>
            <a:r>
              <a:rPr lang="ru-RU" sz="1600" dirty="0">
                <a:solidFill>
                  <a:srgbClr val="005250"/>
                </a:solidFill>
                <a:latin typeface="Bookman Old Style" pitchFamily="18" charset="0"/>
              </a:rPr>
              <a:t>;</a:t>
            </a:r>
          </a:p>
          <a:p>
            <a:pPr marL="174625" indent="-174625" algn="just" eaLnBrk="0" hangingPunct="0"/>
            <a:r>
              <a:rPr lang="ru-RU" sz="1600" dirty="0" smtClean="0">
                <a:solidFill>
                  <a:srgbClr val="005250"/>
                </a:solidFill>
                <a:latin typeface="Bookman Old Style" pitchFamily="18" charset="0"/>
              </a:rPr>
              <a:t>•</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чужих </a:t>
            </a:r>
            <a:r>
              <a:rPr lang="ru-RU" sz="1600" dirty="0" err="1">
                <a:solidFill>
                  <a:srgbClr val="005250"/>
                </a:solidFill>
                <a:latin typeface="Bookman Old Style" pitchFamily="18" charset="0"/>
              </a:rPr>
              <a:t>текстів</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дослівно</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із</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посиланням</a:t>
            </a:r>
            <a:r>
              <a:rPr lang="ru-RU" sz="1600" dirty="0">
                <a:solidFill>
                  <a:srgbClr val="005250"/>
                </a:solidFill>
                <a:latin typeface="Bookman Old Style" pitchFamily="18" charset="0"/>
              </a:rPr>
              <a:t> на </a:t>
            </a:r>
            <a:r>
              <a:rPr lang="ru-RU" sz="1600" dirty="0" err="1">
                <a:solidFill>
                  <a:srgbClr val="005250"/>
                </a:solidFill>
                <a:latin typeface="Bookman Old Style" pitchFamily="18" charset="0"/>
              </a:rPr>
              <a:t>інше</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джерело</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наприклад</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реферату, а </a:t>
            </a:r>
            <a:r>
              <a:rPr lang="ru-RU" sz="1600" dirty="0" err="1">
                <a:solidFill>
                  <a:srgbClr val="005250"/>
                </a:solidFill>
                <a:latin typeface="Bookman Old Style" pitchFamily="18" charset="0"/>
              </a:rPr>
              <a:t>посилання</a:t>
            </a:r>
            <a:r>
              <a:rPr lang="ru-RU" sz="1600" dirty="0">
                <a:solidFill>
                  <a:srgbClr val="005250"/>
                </a:solidFill>
                <a:latin typeface="Bookman Old Style" pitchFamily="18" charset="0"/>
              </a:rPr>
              <a:t> на </a:t>
            </a:r>
            <a:r>
              <a:rPr lang="ru-RU" sz="1600" dirty="0" err="1">
                <a:solidFill>
                  <a:srgbClr val="005250"/>
                </a:solidFill>
                <a:latin typeface="Bookman Old Style" pitchFamily="18" charset="0"/>
              </a:rPr>
              <a:t>підручник</a:t>
            </a:r>
            <a:r>
              <a:rPr lang="ru-RU" sz="1600" dirty="0">
                <a:solidFill>
                  <a:srgbClr val="005250"/>
                </a:solidFill>
                <a:latin typeface="Bookman Old Style" pitchFamily="18" charset="0"/>
              </a:rPr>
              <a:t>);</a:t>
            </a:r>
          </a:p>
          <a:p>
            <a:pPr marL="174625" indent="-174625" algn="just" eaLnBrk="0" hangingPunct="0"/>
            <a:r>
              <a:rPr lang="ru-RU" sz="1600" dirty="0">
                <a:solidFill>
                  <a:srgbClr val="005250"/>
                </a:solidFill>
                <a:latin typeface="Bookman Old Style" pitchFamily="18" charset="0"/>
              </a:rPr>
              <a:t>•	Переклад чужих </a:t>
            </a:r>
            <a:r>
              <a:rPr lang="ru-RU" sz="1600" dirty="0" err="1">
                <a:solidFill>
                  <a:srgbClr val="005250"/>
                </a:solidFill>
                <a:latin typeface="Bookman Old Style" pitchFamily="18" charset="0"/>
              </a:rPr>
              <a:t>текстів</a:t>
            </a:r>
            <a:r>
              <a:rPr lang="ru-RU" sz="1600" dirty="0">
                <a:solidFill>
                  <a:srgbClr val="005250"/>
                </a:solidFill>
                <a:latin typeface="Bookman Old Style" pitchFamily="18" charset="0"/>
              </a:rPr>
              <a:t> з </a:t>
            </a:r>
            <a:r>
              <a:rPr lang="ru-RU" sz="1600" dirty="0" err="1">
                <a:solidFill>
                  <a:srgbClr val="005250"/>
                </a:solidFill>
                <a:latin typeface="Bookman Old Style" pitchFamily="18" charset="0"/>
              </a:rPr>
              <a:t>іноземної</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мови</a:t>
            </a:r>
            <a:r>
              <a:rPr lang="ru-RU" sz="1600" dirty="0">
                <a:solidFill>
                  <a:srgbClr val="005250"/>
                </a:solidFill>
                <a:latin typeface="Bookman Old Style" pitchFamily="18" charset="0"/>
              </a:rPr>
              <a:t> на </a:t>
            </a:r>
            <a:r>
              <a:rPr lang="ru-RU" sz="1600" dirty="0" err="1">
                <a:solidFill>
                  <a:srgbClr val="005250"/>
                </a:solidFill>
                <a:latin typeface="Bookman Old Style" pitchFamily="18" charset="0"/>
              </a:rPr>
              <a:t>українську</a:t>
            </a:r>
            <a:r>
              <a:rPr lang="ru-RU" sz="1600" dirty="0">
                <a:solidFill>
                  <a:srgbClr val="005250"/>
                </a:solidFill>
                <a:latin typeface="Bookman Old Style" pitchFamily="18" charset="0"/>
              </a:rPr>
              <a:t> та </a:t>
            </a:r>
            <a:r>
              <a:rPr lang="ru-RU" sz="1600" dirty="0" err="1">
                <a:solidFill>
                  <a:srgbClr val="005250"/>
                </a:solidFill>
                <a:latin typeface="Bookman Old Style" pitchFamily="18" charset="0"/>
              </a:rPr>
              <a:t>використання</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їх</a:t>
            </a:r>
            <a:r>
              <a:rPr lang="ru-RU" sz="1600" dirty="0">
                <a:solidFill>
                  <a:srgbClr val="005250"/>
                </a:solidFill>
                <a:latin typeface="Bookman Old Style" pitchFamily="18" charset="0"/>
              </a:rPr>
              <a:t> у </a:t>
            </a:r>
            <a:r>
              <a:rPr lang="ru-RU" sz="1600" dirty="0" err="1">
                <a:solidFill>
                  <a:srgbClr val="005250"/>
                </a:solidFill>
                <a:latin typeface="Bookman Old Style" pitchFamily="18" charset="0"/>
              </a:rPr>
              <a:t>своїх</a:t>
            </a:r>
            <a:r>
              <a:rPr lang="ru-RU" sz="1600" dirty="0">
                <a:solidFill>
                  <a:srgbClr val="005250"/>
                </a:solidFill>
                <a:latin typeface="Bookman Old Style" pitchFamily="18" charset="0"/>
              </a:rPr>
              <a:t> роботах без </a:t>
            </a:r>
            <a:r>
              <a:rPr lang="ru-RU" sz="1600" dirty="0" err="1">
                <a:solidFill>
                  <a:srgbClr val="005250"/>
                </a:solidFill>
                <a:latin typeface="Bookman Old Style" pitchFamily="18" charset="0"/>
              </a:rPr>
              <a:t>вказівки</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джерела</a:t>
            </a:r>
            <a:r>
              <a:rPr lang="ru-RU" sz="1600" dirty="0">
                <a:solidFill>
                  <a:srgbClr val="005250"/>
                </a:solidFill>
                <a:latin typeface="Bookman Old Style" pitchFamily="18" charset="0"/>
              </a:rPr>
              <a:t>;</a:t>
            </a:r>
          </a:p>
          <a:p>
            <a:pPr marL="174625" indent="-174625" algn="just" eaLnBrk="0" hangingPunct="0"/>
            <a:r>
              <a:rPr lang="ru-RU" sz="1600" dirty="0" smtClean="0">
                <a:solidFill>
                  <a:srgbClr val="005250"/>
                </a:solidFill>
                <a:latin typeface="Bookman Old Style" pitchFamily="18" charset="0"/>
              </a:rPr>
              <a:t>•</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Приєднання</a:t>
            </a:r>
            <a:r>
              <a:rPr lang="ru-RU" sz="1600" dirty="0">
                <a:solidFill>
                  <a:srgbClr val="005250"/>
                </a:solidFill>
                <a:latin typeface="Bookman Old Style" pitchFamily="18" charset="0"/>
              </a:rPr>
              <a:t> до </a:t>
            </a:r>
            <a:r>
              <a:rPr lang="ru-RU" sz="1600" dirty="0" err="1">
                <a:solidFill>
                  <a:srgbClr val="005250"/>
                </a:solidFill>
                <a:latin typeface="Bookman Old Style" pitchFamily="18" charset="0"/>
              </a:rPr>
              <a:t>групової</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роботи</a:t>
            </a:r>
            <a:r>
              <a:rPr lang="ru-RU" sz="1600" dirty="0">
                <a:solidFill>
                  <a:srgbClr val="005250"/>
                </a:solidFill>
                <a:latin typeface="Bookman Old Style" pitchFamily="18" charset="0"/>
              </a:rPr>
              <a:t> без </a:t>
            </a:r>
            <a:r>
              <a:rPr lang="ru-RU" sz="1600" dirty="0" err="1">
                <a:solidFill>
                  <a:srgbClr val="005250"/>
                </a:solidFill>
                <a:latin typeface="Bookman Old Style" pitchFamily="18" charset="0"/>
              </a:rPr>
              <a:t>авторської</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участі</a:t>
            </a:r>
            <a:r>
              <a:rPr lang="ru-RU" sz="1600" dirty="0">
                <a:solidFill>
                  <a:srgbClr val="005250"/>
                </a:solidFill>
                <a:latin typeface="Bookman Old Style" pitchFamily="18" charset="0"/>
              </a:rPr>
              <a:t> в </a:t>
            </a:r>
            <a:r>
              <a:rPr lang="ru-RU" sz="1600" dirty="0" err="1">
                <a:solidFill>
                  <a:srgbClr val="005250"/>
                </a:solidFill>
                <a:latin typeface="Bookman Old Style" pitchFamily="18" charset="0"/>
              </a:rPr>
              <a:t>написанні</a:t>
            </a:r>
            <a:r>
              <a:rPr lang="ru-RU" sz="1600" dirty="0">
                <a:solidFill>
                  <a:srgbClr val="005250"/>
                </a:solidFill>
                <a:latin typeface="Bookman Old Style" pitchFamily="18" charset="0"/>
              </a:rPr>
              <a:t> тексту</a:t>
            </a:r>
            <a:r>
              <a:rPr lang="ru-RU" sz="1600" dirty="0" smtClean="0">
                <a:solidFill>
                  <a:srgbClr val="005250"/>
                </a:solidFill>
                <a:latin typeface="Bookman Old Style" pitchFamily="18" charset="0"/>
              </a:rPr>
              <a:t>.</a:t>
            </a:r>
            <a:endParaRPr lang="uk-UA" dirty="0">
              <a:solidFill>
                <a:srgbClr val="005250"/>
              </a:solidFill>
              <a:latin typeface="Bookman Old Style" pitchFamily="18" charset="0"/>
            </a:endParaRPr>
          </a:p>
        </p:txBody>
      </p:sp>
      <p:sp>
        <p:nvSpPr>
          <p:cNvPr id="5" name="Скругленный прямоугольник 4"/>
          <p:cNvSpPr/>
          <p:nvPr/>
        </p:nvSpPr>
        <p:spPr bwMode="auto">
          <a:xfrm>
            <a:off x="2123728" y="764704"/>
            <a:ext cx="4896544" cy="504055"/>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sp3d extrusionH="57150">
              <a:bevelT w="82550" h="38100" prst="coolSlant"/>
            </a:sp3d>
          </a:bodyPr>
          <a:lstStyle/>
          <a:p>
            <a:pPr algn="ctr">
              <a:buFont typeface="Calibri" pitchFamily="32" charset="0"/>
              <a:buNone/>
            </a:pPr>
            <a:r>
              <a:rPr lang="uk-UA" sz="2400" b="1" dirty="0" err="1">
                <a:latin typeface="Bookman Old Style" pitchFamily="18" charset="0"/>
                <a:ea typeface="MS Gothic" charset="-128"/>
                <a:cs typeface="Arial" pitchFamily="34" charset="0"/>
              </a:rPr>
              <a:t>Недоброчесність</a:t>
            </a:r>
            <a:r>
              <a:rPr lang="uk-UA" sz="2400" b="1" dirty="0">
                <a:latin typeface="Bookman Old Style" pitchFamily="18" charset="0"/>
                <a:ea typeface="MS Gothic" charset="-128"/>
                <a:cs typeface="Arial" pitchFamily="34" charset="0"/>
              </a:rPr>
              <a:t> в освіті</a:t>
            </a:r>
          </a:p>
        </p:txBody>
      </p:sp>
      <p:sp>
        <p:nvSpPr>
          <p:cNvPr id="2" name="Горизонтальный свиток 1"/>
          <p:cNvSpPr/>
          <p:nvPr/>
        </p:nvSpPr>
        <p:spPr>
          <a:xfrm>
            <a:off x="323528" y="5451057"/>
            <a:ext cx="8640960" cy="1434327"/>
          </a:xfrm>
          <a:prstGeom prst="horizontalScroll">
            <a:avLst>
              <a:gd name="adj" fmla="val 1182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marL="174625" indent="-174625" algn="just" eaLnBrk="0" hangingPunct="0"/>
            <a:r>
              <a:rPr lang="ru-RU" sz="1600" b="1" dirty="0" err="1">
                <a:solidFill>
                  <a:srgbClr val="005250"/>
                </a:solidFill>
                <a:latin typeface="Bookman Old Style" pitchFamily="18" charset="0"/>
              </a:rPr>
              <a:t>Нечесність</a:t>
            </a:r>
            <a:r>
              <a:rPr lang="ru-RU" sz="1600" b="1" dirty="0">
                <a:solidFill>
                  <a:srgbClr val="005250"/>
                </a:solidFill>
                <a:latin typeface="Bookman Old Style" pitchFamily="18" charset="0"/>
              </a:rPr>
              <a:t> в </a:t>
            </a:r>
            <a:r>
              <a:rPr lang="ru-RU" sz="1600" b="1" dirty="0" err="1">
                <a:solidFill>
                  <a:srgbClr val="005250"/>
                </a:solidFill>
                <a:latin typeface="Bookman Old Style" pitchFamily="18" charset="0"/>
              </a:rPr>
              <a:t>освіті</a:t>
            </a:r>
            <a:r>
              <a:rPr lang="ru-RU" sz="1600" b="1" dirty="0">
                <a:solidFill>
                  <a:srgbClr val="005250"/>
                </a:solidFill>
                <a:latin typeface="Bookman Old Style" pitchFamily="18" charset="0"/>
              </a:rPr>
              <a:t> </a:t>
            </a:r>
          </a:p>
          <a:p>
            <a:pPr marL="174625" indent="-174625" algn="just" eaLnBrk="0" hangingPunct="0"/>
            <a:r>
              <a:rPr lang="ru-RU" sz="1600" dirty="0">
                <a:solidFill>
                  <a:srgbClr val="005250"/>
                </a:solidFill>
                <a:latin typeface="Bookman Old Style" pitchFamily="18" charset="0"/>
              </a:rPr>
              <a:t>•	негативно </a:t>
            </a:r>
            <a:r>
              <a:rPr lang="ru-RU" sz="1600" dirty="0" err="1">
                <a:solidFill>
                  <a:srgbClr val="005250"/>
                </a:solidFill>
                <a:latin typeface="Bookman Old Style" pitchFamily="18" charset="0"/>
              </a:rPr>
              <a:t>впливає</a:t>
            </a:r>
            <a:r>
              <a:rPr lang="ru-RU" sz="1600" dirty="0">
                <a:solidFill>
                  <a:srgbClr val="005250"/>
                </a:solidFill>
                <a:latin typeface="Bookman Old Style" pitchFamily="18" charset="0"/>
              </a:rPr>
              <a:t> і на все </a:t>
            </a:r>
            <a:r>
              <a:rPr lang="ru-RU" sz="1600" dirty="0" err="1">
                <a:solidFill>
                  <a:srgbClr val="005250"/>
                </a:solidFill>
                <a:latin typeface="Bookman Old Style" pitchFamily="18" charset="0"/>
              </a:rPr>
              <a:t>суспільство</a:t>
            </a:r>
            <a:r>
              <a:rPr lang="ru-RU" sz="1600" dirty="0">
                <a:solidFill>
                  <a:srgbClr val="005250"/>
                </a:solidFill>
                <a:latin typeface="Bookman Old Style" pitchFamily="18" charset="0"/>
              </a:rPr>
              <a:t>, і на кожного </a:t>
            </a:r>
            <a:r>
              <a:rPr lang="ru-RU" sz="1600" dirty="0" err="1">
                <a:solidFill>
                  <a:srgbClr val="005250"/>
                </a:solidFill>
                <a:latin typeface="Bookman Old Style" pitchFamily="18" charset="0"/>
              </a:rPr>
              <a:t>окремого</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індивіда</a:t>
            </a:r>
            <a:r>
              <a:rPr lang="ru-RU" sz="1600" dirty="0">
                <a:solidFill>
                  <a:srgbClr val="005250"/>
                </a:solidFill>
                <a:latin typeface="Bookman Old Style" pitchFamily="18" charset="0"/>
              </a:rPr>
              <a:t>,</a:t>
            </a:r>
          </a:p>
          <a:p>
            <a:pPr marL="174625" indent="-174625" algn="just" eaLnBrk="0" hangingPunct="0"/>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створює</a:t>
            </a:r>
            <a:r>
              <a:rPr lang="ru-RU" sz="1600" dirty="0">
                <a:solidFill>
                  <a:srgbClr val="005250"/>
                </a:solidFill>
                <a:latin typeface="Bookman Old Style" pitchFamily="18" charset="0"/>
              </a:rPr>
              <a:t> систему, в </a:t>
            </a:r>
            <a:r>
              <a:rPr lang="ru-RU" sz="1600" dirty="0" err="1">
                <a:solidFill>
                  <a:srgbClr val="005250"/>
                </a:solidFill>
                <a:latin typeface="Bookman Old Style" pitchFamily="18" charset="0"/>
              </a:rPr>
              <a:t>якій</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неможливо</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досягнути</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успіху</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чесним</a:t>
            </a:r>
            <a:r>
              <a:rPr lang="ru-RU" sz="1600" dirty="0">
                <a:solidFill>
                  <a:srgbClr val="005250"/>
                </a:solidFill>
                <a:latin typeface="Bookman Old Style" pitchFamily="18" charset="0"/>
              </a:rPr>
              <a:t> шляхом, а </a:t>
            </a:r>
            <a:r>
              <a:rPr lang="ru-RU" sz="1600" dirty="0" err="1">
                <a:solidFill>
                  <a:srgbClr val="005250"/>
                </a:solidFill>
                <a:latin typeface="Bookman Old Style" pitchFamily="18" charset="0"/>
              </a:rPr>
              <a:t>таке</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суспільство</a:t>
            </a:r>
            <a:r>
              <a:rPr lang="ru-RU" sz="1600" dirty="0">
                <a:solidFill>
                  <a:srgbClr val="005250"/>
                </a:solidFill>
                <a:latin typeface="Bookman Old Style" pitchFamily="18" charset="0"/>
              </a:rPr>
              <a:t> не </a:t>
            </a:r>
            <a:r>
              <a:rPr lang="ru-RU" sz="1600" dirty="0" err="1">
                <a:solidFill>
                  <a:srgbClr val="005250"/>
                </a:solidFill>
                <a:latin typeface="Bookman Old Style" pitchFamily="18" charset="0"/>
              </a:rPr>
              <a:t>може</a:t>
            </a:r>
            <a:r>
              <a:rPr lang="ru-RU" sz="1600" dirty="0">
                <a:solidFill>
                  <a:srgbClr val="005250"/>
                </a:solidFill>
                <a:latin typeface="Bookman Old Style" pitchFamily="18" charset="0"/>
              </a:rPr>
              <a:t> бути </a:t>
            </a:r>
            <a:r>
              <a:rPr lang="ru-RU" sz="1600" dirty="0" err="1">
                <a:solidFill>
                  <a:srgbClr val="005250"/>
                </a:solidFill>
                <a:latin typeface="Bookman Old Style" pitchFamily="18" charset="0"/>
              </a:rPr>
              <a:t>успішним</a:t>
            </a:r>
            <a:r>
              <a:rPr lang="ru-RU" sz="1600" dirty="0">
                <a:solidFill>
                  <a:srgbClr val="005250"/>
                </a:solidFill>
                <a:latin typeface="Bookman Old Style" pitchFamily="18" charset="0"/>
              </a:rPr>
              <a:t> у </a:t>
            </a:r>
            <a:r>
              <a:rPr lang="ru-RU" sz="1600" dirty="0" err="1">
                <a:solidFill>
                  <a:srgbClr val="005250"/>
                </a:solidFill>
                <a:latin typeface="Bookman Old Style" pitchFamily="18" charset="0"/>
              </a:rPr>
              <a:t>довготривалій</a:t>
            </a:r>
            <a:r>
              <a:rPr lang="ru-RU" sz="1600" dirty="0">
                <a:solidFill>
                  <a:srgbClr val="005250"/>
                </a:solidFill>
                <a:latin typeface="Bookman Old Style" pitchFamily="18" charset="0"/>
              </a:rPr>
              <a:t> </a:t>
            </a:r>
            <a:r>
              <a:rPr lang="ru-RU" sz="1600" dirty="0" err="1">
                <a:solidFill>
                  <a:srgbClr val="005250"/>
                </a:solidFill>
                <a:latin typeface="Bookman Old Style" pitchFamily="18" charset="0"/>
              </a:rPr>
              <a:t>перспективі</a:t>
            </a:r>
            <a:endParaRPr lang="ru-RU" sz="1600" dirty="0">
              <a:solidFill>
                <a:srgbClr val="005250"/>
              </a:solidFill>
              <a:latin typeface="Bookman Old Style" pitchFamily="18" charset="0"/>
            </a:endParaRPr>
          </a:p>
        </p:txBody>
      </p:sp>
      <p:pic>
        <p:nvPicPr>
          <p:cNvPr id="3076" name="Picture 4" descr="ÐÐ°ÑÑÐ¸Ð½ÐºÐ¸ Ð¿Ð¾ Ð·Ð°Ð¿ÑÐ¾ÑÑ Ð½ÐµÐ»ÑÐ·Ñ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3162" y="714635"/>
            <a:ext cx="932534" cy="9325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 calcmode="lin" valueType="num">
                                      <p:cBhvr>
                                        <p:cTn id="9" dur="1500" fill="hold"/>
                                        <p:tgtEl>
                                          <p:spTgt spid="5"/>
                                        </p:tgtEl>
                                        <p:attrNameLst>
                                          <p:attrName>style.rotation</p:attrName>
                                        </p:attrNameLst>
                                      </p:cBhvr>
                                      <p:tavLst>
                                        <p:tav tm="0">
                                          <p:val>
                                            <p:fltVal val="90"/>
                                          </p:val>
                                        </p:tav>
                                        <p:tav tm="100000">
                                          <p:val>
                                            <p:fltVal val="0"/>
                                          </p:val>
                                        </p:tav>
                                      </p:tavLst>
                                    </p:anim>
                                    <p:animEffect transition="in" filter="fade">
                                      <p:cBhvr>
                                        <p:cTn id="10" dur="1500"/>
                                        <p:tgtEl>
                                          <p:spTgt spid="5"/>
                                        </p:tgtEl>
                                      </p:cBhvr>
                                    </p:animEffect>
                                  </p:childTnLst>
                                </p:cTn>
                              </p:par>
                            </p:childTnLst>
                          </p:cTn>
                        </p:par>
                        <p:par>
                          <p:cTn id="11" fill="hold">
                            <p:stCondLst>
                              <p:cond delay="1500"/>
                            </p:stCondLst>
                            <p:childTnLst>
                              <p:par>
                                <p:cTn id="12" presetID="26" presetClass="entr" presetSubtype="0" fill="hold" nodeType="afterEffect">
                                  <p:stCondLst>
                                    <p:cond delay="0"/>
                                  </p:stCondLst>
                                  <p:childTnLst>
                                    <p:set>
                                      <p:cBhvr>
                                        <p:cTn id="13" dur="1" fill="hold">
                                          <p:stCondLst>
                                            <p:cond delay="0"/>
                                          </p:stCondLst>
                                        </p:cTn>
                                        <p:tgtEl>
                                          <p:spTgt spid="3076"/>
                                        </p:tgtEl>
                                        <p:attrNameLst>
                                          <p:attrName>style.visibility</p:attrName>
                                        </p:attrNameLst>
                                      </p:cBhvr>
                                      <p:to>
                                        <p:strVal val="visible"/>
                                      </p:to>
                                    </p:set>
                                    <p:animEffect transition="in" filter="wipe(down)">
                                      <p:cBhvr>
                                        <p:cTn id="14" dur="580">
                                          <p:stCondLst>
                                            <p:cond delay="0"/>
                                          </p:stCondLst>
                                        </p:cTn>
                                        <p:tgtEl>
                                          <p:spTgt spid="3076"/>
                                        </p:tgtEl>
                                      </p:cBhvr>
                                    </p:animEffect>
                                    <p:anim calcmode="lin" valueType="num">
                                      <p:cBhvr>
                                        <p:cTn id="15" dur="1822" tmFilter="0,0; 0.14,0.36; 0.43,0.73; 0.71,0.91; 1.0,1.0">
                                          <p:stCondLst>
                                            <p:cond delay="0"/>
                                          </p:stCondLst>
                                        </p:cTn>
                                        <p:tgtEl>
                                          <p:spTgt spid="307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07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07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07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076"/>
                                        </p:tgtEl>
                                        <p:attrNameLst>
                                          <p:attrName>ppt_y</p:attrName>
                                        </p:attrNameLst>
                                      </p:cBhvr>
                                      <p:tavLst>
                                        <p:tav tm="0" fmla="#ppt_y-sin(pi*$)/81">
                                          <p:val>
                                            <p:fltVal val="0"/>
                                          </p:val>
                                        </p:tav>
                                        <p:tav tm="100000">
                                          <p:val>
                                            <p:fltVal val="1"/>
                                          </p:val>
                                        </p:tav>
                                      </p:tavLst>
                                    </p:anim>
                                    <p:animScale>
                                      <p:cBhvr>
                                        <p:cTn id="20" dur="26">
                                          <p:stCondLst>
                                            <p:cond delay="650"/>
                                          </p:stCondLst>
                                        </p:cTn>
                                        <p:tgtEl>
                                          <p:spTgt spid="3076"/>
                                        </p:tgtEl>
                                      </p:cBhvr>
                                      <p:to x="100000" y="60000"/>
                                    </p:animScale>
                                    <p:animScale>
                                      <p:cBhvr>
                                        <p:cTn id="21" dur="166" decel="50000">
                                          <p:stCondLst>
                                            <p:cond delay="676"/>
                                          </p:stCondLst>
                                        </p:cTn>
                                        <p:tgtEl>
                                          <p:spTgt spid="3076"/>
                                        </p:tgtEl>
                                      </p:cBhvr>
                                      <p:to x="100000" y="100000"/>
                                    </p:animScale>
                                    <p:animScale>
                                      <p:cBhvr>
                                        <p:cTn id="22" dur="26">
                                          <p:stCondLst>
                                            <p:cond delay="1312"/>
                                          </p:stCondLst>
                                        </p:cTn>
                                        <p:tgtEl>
                                          <p:spTgt spid="3076"/>
                                        </p:tgtEl>
                                      </p:cBhvr>
                                      <p:to x="100000" y="80000"/>
                                    </p:animScale>
                                    <p:animScale>
                                      <p:cBhvr>
                                        <p:cTn id="23" dur="166" decel="50000">
                                          <p:stCondLst>
                                            <p:cond delay="1338"/>
                                          </p:stCondLst>
                                        </p:cTn>
                                        <p:tgtEl>
                                          <p:spTgt spid="3076"/>
                                        </p:tgtEl>
                                      </p:cBhvr>
                                      <p:to x="100000" y="100000"/>
                                    </p:animScale>
                                    <p:animScale>
                                      <p:cBhvr>
                                        <p:cTn id="24" dur="26">
                                          <p:stCondLst>
                                            <p:cond delay="1642"/>
                                          </p:stCondLst>
                                        </p:cTn>
                                        <p:tgtEl>
                                          <p:spTgt spid="3076"/>
                                        </p:tgtEl>
                                      </p:cBhvr>
                                      <p:to x="100000" y="90000"/>
                                    </p:animScale>
                                    <p:animScale>
                                      <p:cBhvr>
                                        <p:cTn id="25" dur="166" decel="50000">
                                          <p:stCondLst>
                                            <p:cond delay="1668"/>
                                          </p:stCondLst>
                                        </p:cTn>
                                        <p:tgtEl>
                                          <p:spTgt spid="3076"/>
                                        </p:tgtEl>
                                      </p:cBhvr>
                                      <p:to x="100000" y="100000"/>
                                    </p:animScale>
                                    <p:animScale>
                                      <p:cBhvr>
                                        <p:cTn id="26" dur="26">
                                          <p:stCondLst>
                                            <p:cond delay="1808"/>
                                          </p:stCondLst>
                                        </p:cTn>
                                        <p:tgtEl>
                                          <p:spTgt spid="3076"/>
                                        </p:tgtEl>
                                      </p:cBhvr>
                                      <p:to x="100000" y="95000"/>
                                    </p:animScale>
                                    <p:animScale>
                                      <p:cBhvr>
                                        <p:cTn id="27" dur="166" decel="50000">
                                          <p:stCondLst>
                                            <p:cond delay="1834"/>
                                          </p:stCondLst>
                                        </p:cTn>
                                        <p:tgtEl>
                                          <p:spTgt spid="307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4341"/>
                                        </p:tgtEl>
                                        <p:attrNameLst>
                                          <p:attrName>style.visibility</p:attrName>
                                        </p:attrNameLst>
                                      </p:cBhvr>
                                      <p:to>
                                        <p:strVal val="visible"/>
                                      </p:to>
                                    </p:set>
                                    <p:anim calcmode="lin" valueType="num">
                                      <p:cBhvr>
                                        <p:cTn id="32" dur="1500" fill="hold"/>
                                        <p:tgtEl>
                                          <p:spTgt spid="14341"/>
                                        </p:tgtEl>
                                        <p:attrNameLst>
                                          <p:attrName>ppt_w</p:attrName>
                                        </p:attrNameLst>
                                      </p:cBhvr>
                                      <p:tavLst>
                                        <p:tav tm="0">
                                          <p:val>
                                            <p:fltVal val="0"/>
                                          </p:val>
                                        </p:tav>
                                        <p:tav tm="100000">
                                          <p:val>
                                            <p:strVal val="#ppt_w"/>
                                          </p:val>
                                        </p:tav>
                                      </p:tavLst>
                                    </p:anim>
                                    <p:anim calcmode="lin" valueType="num">
                                      <p:cBhvr>
                                        <p:cTn id="33" dur="1500" fill="hold"/>
                                        <p:tgtEl>
                                          <p:spTgt spid="14341"/>
                                        </p:tgtEl>
                                        <p:attrNameLst>
                                          <p:attrName>ppt_h</p:attrName>
                                        </p:attrNameLst>
                                      </p:cBhvr>
                                      <p:tavLst>
                                        <p:tav tm="0">
                                          <p:val>
                                            <p:fltVal val="0"/>
                                          </p:val>
                                        </p:tav>
                                        <p:tav tm="100000">
                                          <p:val>
                                            <p:strVal val="#ppt_h"/>
                                          </p:val>
                                        </p:tav>
                                      </p:tavLst>
                                    </p:anim>
                                    <p:animEffect transition="in" filter="fade">
                                      <p:cBhvr>
                                        <p:cTn id="34" dur="1500"/>
                                        <p:tgtEl>
                                          <p:spTgt spid="1434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1500" fill="hold"/>
                                        <p:tgtEl>
                                          <p:spTgt spid="2"/>
                                        </p:tgtEl>
                                        <p:attrNameLst>
                                          <p:attrName>ppt_w</p:attrName>
                                        </p:attrNameLst>
                                      </p:cBhvr>
                                      <p:tavLst>
                                        <p:tav tm="0">
                                          <p:val>
                                            <p:fltVal val="0"/>
                                          </p:val>
                                        </p:tav>
                                        <p:tav tm="100000">
                                          <p:val>
                                            <p:strVal val="#ppt_w"/>
                                          </p:val>
                                        </p:tav>
                                      </p:tavLst>
                                    </p:anim>
                                    <p:anim calcmode="lin" valueType="num">
                                      <p:cBhvr>
                                        <p:cTn id="40" dur="1500" fill="hold"/>
                                        <p:tgtEl>
                                          <p:spTgt spid="2"/>
                                        </p:tgtEl>
                                        <p:attrNameLst>
                                          <p:attrName>ppt_h</p:attrName>
                                        </p:attrNameLst>
                                      </p:cBhvr>
                                      <p:tavLst>
                                        <p:tav tm="0">
                                          <p:val>
                                            <p:fltVal val="0"/>
                                          </p:val>
                                        </p:tav>
                                        <p:tav tm="100000">
                                          <p:val>
                                            <p:strVal val="#ppt_h"/>
                                          </p:val>
                                        </p:tav>
                                      </p:tavLst>
                                    </p:anim>
                                    <p:animEffect transition="in" filter="fade">
                                      <p:cBhvr>
                                        <p:cTn id="41"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animBg="1"/>
      <p:bldP spid="5"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417787" y="764704"/>
            <a:ext cx="7128792" cy="432047"/>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buFont typeface="Calibri" pitchFamily="32" charset="0"/>
              <a:buNone/>
            </a:pPr>
            <a:r>
              <a:rPr lang="uk-UA" sz="2000" b="1" dirty="0">
                <a:latin typeface="Bookman Old Style" pitchFamily="18" charset="0"/>
                <a:ea typeface="MS Gothic" charset="-128"/>
                <a:cs typeface="Arial" pitchFamily="34" charset="0"/>
              </a:rPr>
              <a:t>Академічні традиції українського студентства</a:t>
            </a:r>
          </a:p>
        </p:txBody>
      </p:sp>
      <p:sp>
        <p:nvSpPr>
          <p:cNvPr id="3" name="Вертикальный свиток 2"/>
          <p:cNvSpPr/>
          <p:nvPr/>
        </p:nvSpPr>
        <p:spPr>
          <a:xfrm>
            <a:off x="395536" y="1308423"/>
            <a:ext cx="4536504" cy="5538084"/>
          </a:xfrm>
          <a:prstGeom prst="verticalScroll">
            <a:avLst>
              <a:gd name="adj" fmla="val 766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algn="ctr" eaLnBrk="0" hangingPunct="0"/>
            <a:r>
              <a:rPr lang="uk-UA" sz="1600" b="1" dirty="0" smtClean="0">
                <a:solidFill>
                  <a:srgbClr val="005250"/>
                </a:solidFill>
                <a:latin typeface="Bookman Old Style" pitchFamily="18" charset="0"/>
              </a:rPr>
              <a:t>Нові традиції на основі європейського досвіду:</a:t>
            </a:r>
          </a:p>
          <a:p>
            <a:pPr marL="85725" indent="-85725" eaLnBrk="0" hangingPunct="0"/>
            <a:r>
              <a:rPr lang="uk-UA" sz="1600" dirty="0" smtClean="0">
                <a:solidFill>
                  <a:srgbClr val="005250"/>
                </a:solidFill>
                <a:latin typeface="Bookman Old Style" pitchFamily="18" charset="0"/>
              </a:rPr>
              <a:t>•</a:t>
            </a:r>
            <a:r>
              <a:rPr lang="uk-UA" dirty="0" smtClean="0">
                <a:solidFill>
                  <a:srgbClr val="005250"/>
                </a:solidFill>
                <a:latin typeface="Bookman Old Style" pitchFamily="18" charset="0"/>
              </a:rPr>
              <a:t> </a:t>
            </a:r>
            <a:r>
              <a:rPr lang="uk-UA" sz="1600" b="1" dirty="0" smtClean="0">
                <a:solidFill>
                  <a:srgbClr val="005250"/>
                </a:solidFill>
                <a:latin typeface="Bookman Old Style" pitchFamily="18" charset="0"/>
              </a:rPr>
              <a:t>Ж</a:t>
            </a:r>
            <a:r>
              <a:rPr lang="uk-UA" sz="1600" dirty="0" smtClean="0">
                <a:solidFill>
                  <a:srgbClr val="005250"/>
                </a:solidFill>
                <a:latin typeface="Bookman Old Style" pitchFamily="18" charset="0"/>
              </a:rPr>
              <a:t>орстке ставлення до списування; </a:t>
            </a:r>
          </a:p>
          <a:p>
            <a:pPr marL="85725" indent="-85725" eaLnBrk="0" hangingPunct="0"/>
            <a:r>
              <a:rPr lang="uk-UA" sz="1600" dirty="0" smtClean="0">
                <a:solidFill>
                  <a:srgbClr val="005250"/>
                </a:solidFill>
                <a:latin typeface="Bookman Old Style" pitchFamily="18" charset="0"/>
              </a:rPr>
              <a:t>• </a:t>
            </a:r>
            <a:r>
              <a:rPr lang="uk-UA" sz="1600" b="1" dirty="0" smtClean="0">
                <a:solidFill>
                  <a:srgbClr val="005250"/>
                </a:solidFill>
                <a:latin typeface="Bookman Old Style" pitchFamily="18" charset="0"/>
              </a:rPr>
              <a:t>В</a:t>
            </a:r>
            <a:r>
              <a:rPr lang="uk-UA" sz="1600" dirty="0" smtClean="0">
                <a:solidFill>
                  <a:srgbClr val="005250"/>
                </a:solidFill>
                <a:latin typeface="Bookman Old Style" pitchFamily="18" charset="0"/>
              </a:rPr>
              <a:t>икористання програм </a:t>
            </a:r>
            <a:r>
              <a:rPr lang="uk-UA" sz="1600" dirty="0" err="1" smtClean="0">
                <a:solidFill>
                  <a:srgbClr val="005250"/>
                </a:solidFill>
                <a:latin typeface="Bookman Old Style" pitchFamily="18" charset="0"/>
              </a:rPr>
              <a:t>антиплагіату</a:t>
            </a:r>
            <a:r>
              <a:rPr lang="uk-UA" sz="1600" dirty="0" smtClean="0">
                <a:solidFill>
                  <a:srgbClr val="005250"/>
                </a:solidFill>
                <a:latin typeface="Bookman Old Style" pitchFamily="18" charset="0"/>
              </a:rPr>
              <a:t>; </a:t>
            </a:r>
          </a:p>
          <a:p>
            <a:pPr marL="85725" indent="-85725" eaLnBrk="0" hangingPunct="0"/>
            <a:r>
              <a:rPr lang="uk-UA" sz="1600" dirty="0" smtClean="0">
                <a:solidFill>
                  <a:srgbClr val="005250"/>
                </a:solidFill>
                <a:latin typeface="Bookman Old Style" pitchFamily="18" charset="0"/>
              </a:rPr>
              <a:t>• </a:t>
            </a:r>
            <a:r>
              <a:rPr lang="uk-UA" sz="1600" b="1" dirty="0" smtClean="0">
                <a:solidFill>
                  <a:srgbClr val="005250"/>
                </a:solidFill>
                <a:latin typeface="Bookman Old Style" pitchFamily="18" charset="0"/>
              </a:rPr>
              <a:t>П</a:t>
            </a:r>
            <a:r>
              <a:rPr lang="uk-UA" sz="1600" dirty="0" smtClean="0">
                <a:solidFill>
                  <a:srgbClr val="005250"/>
                </a:solidFill>
                <a:latin typeface="Bookman Old Style" pitchFamily="18" charset="0"/>
              </a:rPr>
              <a:t>рагнення стати висококваліфікованим фахівцем; </a:t>
            </a:r>
          </a:p>
          <a:p>
            <a:pPr marL="85725" indent="-85725" eaLnBrk="0" hangingPunct="0"/>
            <a:r>
              <a:rPr lang="uk-UA" sz="1600" dirty="0" smtClean="0">
                <a:solidFill>
                  <a:srgbClr val="005250"/>
                </a:solidFill>
                <a:latin typeface="Bookman Old Style" pitchFamily="18" charset="0"/>
              </a:rPr>
              <a:t>• </a:t>
            </a:r>
            <a:r>
              <a:rPr lang="uk-UA" sz="1600" b="1" dirty="0" smtClean="0">
                <a:solidFill>
                  <a:srgbClr val="005250"/>
                </a:solidFill>
                <a:latin typeface="Bookman Old Style" pitchFamily="18" charset="0"/>
              </a:rPr>
              <a:t>Ц</a:t>
            </a:r>
            <a:r>
              <a:rPr lang="uk-UA" sz="1600" dirty="0" smtClean="0">
                <a:solidFill>
                  <a:srgbClr val="005250"/>
                </a:solidFill>
                <a:latin typeface="Bookman Old Style" pitchFamily="18" charset="0"/>
              </a:rPr>
              <a:t>ілковита впевненість в отриманні гарного місця роботи студентами з високим рівнем освіти; </a:t>
            </a:r>
          </a:p>
          <a:p>
            <a:pPr marL="85725" indent="-85725"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В</a:t>
            </a:r>
            <a:r>
              <a:rPr lang="uk-UA" sz="1600" dirty="0" smtClean="0">
                <a:solidFill>
                  <a:srgbClr val="005250"/>
                </a:solidFill>
                <a:latin typeface="Bookman Old Style" pitchFamily="18" charset="0"/>
              </a:rPr>
              <a:t>заємодія між студентами та викладачами, відповідальність обох сторін; </a:t>
            </a:r>
          </a:p>
          <a:p>
            <a:pPr marL="85725" indent="-85725"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Н</a:t>
            </a:r>
            <a:r>
              <a:rPr lang="uk-UA" sz="1600" dirty="0" smtClean="0">
                <a:solidFill>
                  <a:srgbClr val="005250"/>
                </a:solidFill>
                <a:latin typeface="Bookman Old Style" pitchFamily="18" charset="0"/>
              </a:rPr>
              <a:t>егативне особисте ставлення до будь-якого академічного шахрайства та плагіату;</a:t>
            </a:r>
          </a:p>
          <a:p>
            <a:pPr marL="85725" indent="-85725"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С</a:t>
            </a:r>
            <a:r>
              <a:rPr lang="uk-UA" sz="1600" dirty="0" smtClean="0">
                <a:solidFill>
                  <a:srgbClr val="005250"/>
                </a:solidFill>
                <a:latin typeface="Bookman Old Style" pitchFamily="18" charset="0"/>
              </a:rPr>
              <a:t>тудентська </a:t>
            </a:r>
            <a:r>
              <a:rPr lang="uk-UA" sz="1600" dirty="0" err="1" smtClean="0">
                <a:solidFill>
                  <a:srgbClr val="005250"/>
                </a:solidFill>
                <a:latin typeface="Bookman Old Style" pitchFamily="18" charset="0"/>
              </a:rPr>
              <a:t>взаємопоміч</a:t>
            </a:r>
            <a:r>
              <a:rPr lang="uk-UA" sz="1600" dirty="0" smtClean="0">
                <a:solidFill>
                  <a:srgbClr val="005250"/>
                </a:solidFill>
                <a:latin typeface="Bookman Old Style" pitchFamily="18" charset="0"/>
              </a:rPr>
              <a:t>, підтримка один одного;</a:t>
            </a:r>
            <a:endParaRPr lang="uk-UA" sz="1600" dirty="0">
              <a:solidFill>
                <a:srgbClr val="005250"/>
              </a:solidFill>
              <a:latin typeface="Bookman Old Style" pitchFamily="18" charset="0"/>
            </a:endParaRPr>
          </a:p>
        </p:txBody>
      </p:sp>
      <p:sp>
        <p:nvSpPr>
          <p:cNvPr id="4" name="Вертикальный свиток 3"/>
          <p:cNvSpPr/>
          <p:nvPr/>
        </p:nvSpPr>
        <p:spPr>
          <a:xfrm>
            <a:off x="4788024" y="1340768"/>
            <a:ext cx="4248472" cy="4818414"/>
          </a:xfrm>
          <a:prstGeom prst="verticalScroll">
            <a:avLst>
              <a:gd name="adj" fmla="val 8756"/>
            </a:avLst>
          </a:prstGeom>
          <a:solidFill>
            <a:srgbClr val="FFFF99"/>
          </a:soli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algn="ctr" eaLnBrk="0" hangingPunct="0"/>
            <a:r>
              <a:rPr lang="uk-UA" sz="1600" b="1" dirty="0">
                <a:solidFill>
                  <a:srgbClr val="005250"/>
                </a:solidFill>
                <a:latin typeface="Bookman Old Style" pitchFamily="18" charset="0"/>
              </a:rPr>
              <a:t>Старі “класичні” традиції</a:t>
            </a:r>
            <a:r>
              <a:rPr lang="uk-UA" sz="1600" b="1" dirty="0" smtClean="0">
                <a:solidFill>
                  <a:srgbClr val="005250"/>
                </a:solidFill>
                <a:latin typeface="Bookman Old Style" pitchFamily="18" charset="0"/>
              </a:rPr>
              <a:t>:</a:t>
            </a:r>
          </a:p>
          <a:p>
            <a:pPr algn="ctr" eaLnBrk="0" hangingPunct="0"/>
            <a:endParaRPr lang="uk-UA" sz="1600" b="1" dirty="0" smtClean="0">
              <a:solidFill>
                <a:srgbClr val="005250"/>
              </a:solidFill>
              <a:latin typeface="Bookman Old Style" pitchFamily="18" charset="0"/>
            </a:endParaRPr>
          </a:p>
          <a:p>
            <a:pPr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С</a:t>
            </a:r>
            <a:r>
              <a:rPr lang="uk-UA" sz="1600" dirty="0" smtClean="0">
                <a:solidFill>
                  <a:srgbClr val="005250"/>
                </a:solidFill>
                <a:latin typeface="Bookman Old Style" pitchFamily="18" charset="0"/>
              </a:rPr>
              <a:t>писування;</a:t>
            </a:r>
            <a:endParaRPr lang="uk-UA" sz="1600" dirty="0">
              <a:solidFill>
                <a:srgbClr val="005250"/>
              </a:solidFill>
              <a:latin typeface="Bookman Old Style" pitchFamily="18" charset="0"/>
            </a:endParaRPr>
          </a:p>
          <a:p>
            <a:pPr eaLnBrk="0" hangingPunct="0"/>
            <a:r>
              <a:rPr lang="uk-UA" sz="1600" dirty="0">
                <a:solidFill>
                  <a:srgbClr val="005250"/>
                </a:solidFill>
                <a:latin typeface="Bookman Old Style" pitchFamily="18" charset="0"/>
              </a:rPr>
              <a:t>• </a:t>
            </a:r>
            <a:r>
              <a:rPr lang="uk-UA" sz="1600" b="1" dirty="0">
                <a:solidFill>
                  <a:srgbClr val="005250"/>
                </a:solidFill>
                <a:latin typeface="Bookman Old Style" pitchFamily="18" charset="0"/>
              </a:rPr>
              <a:t>Ц</a:t>
            </a:r>
            <a:r>
              <a:rPr lang="uk-UA" sz="1600" dirty="0">
                <a:solidFill>
                  <a:srgbClr val="005250"/>
                </a:solidFill>
                <a:latin typeface="Bookman Old Style" pitchFamily="18" charset="0"/>
              </a:rPr>
              <a:t>итування без вказівок на першоджерела;</a:t>
            </a:r>
          </a:p>
          <a:p>
            <a:pPr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В</a:t>
            </a:r>
            <a:r>
              <a:rPr lang="uk-UA" sz="1600" dirty="0" smtClean="0">
                <a:solidFill>
                  <a:srgbClr val="005250"/>
                </a:solidFill>
                <a:latin typeface="Bookman Old Style" pitchFamily="18" charset="0"/>
              </a:rPr>
              <a:t>икористання </a:t>
            </a:r>
            <a:r>
              <a:rPr lang="uk-UA" sz="1600" dirty="0">
                <a:solidFill>
                  <a:srgbClr val="005250"/>
                </a:solidFill>
                <a:latin typeface="Bookman Old Style" pitchFamily="18" charset="0"/>
              </a:rPr>
              <a:t>шпаргалок під час іспитів та контрольних робіт;</a:t>
            </a:r>
          </a:p>
          <a:p>
            <a:pPr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А</a:t>
            </a:r>
            <a:r>
              <a:rPr lang="uk-UA" sz="1600" dirty="0" smtClean="0">
                <a:solidFill>
                  <a:srgbClr val="005250"/>
                </a:solidFill>
                <a:latin typeface="Bookman Old Style" pitchFamily="18" charset="0"/>
              </a:rPr>
              <a:t>кадемічне </a:t>
            </a:r>
            <a:r>
              <a:rPr lang="uk-UA" sz="1600" dirty="0">
                <a:solidFill>
                  <a:srgbClr val="005250"/>
                </a:solidFill>
                <a:latin typeface="Bookman Old Style" pitchFamily="18" charset="0"/>
              </a:rPr>
              <a:t>шахрайство, хабарі за оцінки;</a:t>
            </a:r>
          </a:p>
          <a:p>
            <a:pPr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Н</a:t>
            </a:r>
            <a:r>
              <a:rPr lang="uk-UA" sz="1600" dirty="0" smtClean="0">
                <a:solidFill>
                  <a:srgbClr val="005250"/>
                </a:solidFill>
                <a:latin typeface="Bookman Old Style" pitchFamily="18" charset="0"/>
              </a:rPr>
              <a:t>егативне </a:t>
            </a:r>
            <a:r>
              <a:rPr lang="uk-UA" sz="1600" dirty="0">
                <a:solidFill>
                  <a:srgbClr val="005250"/>
                </a:solidFill>
                <a:latin typeface="Bookman Old Style" pitchFamily="18" charset="0"/>
              </a:rPr>
              <a:t>ставлення до “</a:t>
            </a:r>
            <a:r>
              <a:rPr lang="uk-UA" sz="1600" dirty="0" err="1">
                <a:solidFill>
                  <a:srgbClr val="005250"/>
                </a:solidFill>
                <a:latin typeface="Bookman Old Style" pitchFamily="18" charset="0"/>
              </a:rPr>
              <a:t>ботанів</a:t>
            </a:r>
            <a:r>
              <a:rPr lang="uk-UA" sz="1600" dirty="0">
                <a:solidFill>
                  <a:srgbClr val="005250"/>
                </a:solidFill>
                <a:latin typeface="Bookman Old Style" pitchFamily="18" charset="0"/>
              </a:rPr>
              <a:t>”;</a:t>
            </a:r>
          </a:p>
          <a:p>
            <a:pPr eaLnBrk="0" hangingPunct="0"/>
            <a:r>
              <a:rPr lang="uk-UA" sz="1600" dirty="0">
                <a:solidFill>
                  <a:srgbClr val="005250"/>
                </a:solidFill>
                <a:latin typeface="Bookman Old Style" pitchFamily="18" charset="0"/>
              </a:rPr>
              <a:t>• </a:t>
            </a:r>
            <a:r>
              <a:rPr lang="uk-UA" sz="1600" b="1" dirty="0" smtClean="0">
                <a:solidFill>
                  <a:srgbClr val="005250"/>
                </a:solidFill>
                <a:latin typeface="Bookman Old Style" pitchFamily="18" charset="0"/>
              </a:rPr>
              <a:t>С</a:t>
            </a:r>
            <a:r>
              <a:rPr lang="uk-UA" sz="1600" dirty="0" smtClean="0">
                <a:solidFill>
                  <a:srgbClr val="005250"/>
                </a:solidFill>
                <a:latin typeface="Bookman Old Style" pitchFamily="18" charset="0"/>
              </a:rPr>
              <a:t>тудентські </a:t>
            </a:r>
            <a:r>
              <a:rPr lang="uk-UA" sz="1600" dirty="0">
                <a:solidFill>
                  <a:srgbClr val="005250"/>
                </a:solidFill>
                <a:latin typeface="Bookman Old Style" pitchFamily="18" charset="0"/>
              </a:rPr>
              <a:t>амбіції (стипендії, працевлаштування та </a:t>
            </a:r>
            <a:r>
              <a:rPr lang="uk-UA" sz="1600" dirty="0" smtClean="0">
                <a:solidFill>
                  <a:srgbClr val="005250"/>
                </a:solidFill>
                <a:latin typeface="Bookman Old Style" pitchFamily="18" charset="0"/>
              </a:rPr>
              <a:t>ін., </a:t>
            </a:r>
            <a:r>
              <a:rPr lang="uk-UA" sz="1600" dirty="0">
                <a:solidFill>
                  <a:srgbClr val="005250"/>
                </a:solidFill>
                <a:latin typeface="Bookman Old Style" pitchFamily="18" charset="0"/>
              </a:rPr>
              <a:t>що призводить до помилкового ставлення до оцінок та процесу навчання)</a:t>
            </a:r>
          </a:p>
        </p:txBody>
      </p:sp>
      <p:pic>
        <p:nvPicPr>
          <p:cNvPr id="4098" name="Picture 2" descr="ÐÐ°ÑÑÐ¸Ð½ÐºÐ¸ Ð¿Ð¾ Ð·Ð°Ð¿ÑÐ¾ÑÑ Ð½Ð¾Ð²Ð¾Ðµ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06236"/>
            <a:ext cx="1185731" cy="122661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ÐÐ°ÑÑÐ¸Ð½ÐºÐ¸ Ð¿Ð¾ Ð·Ð°Ð¿ÑÐ¾ÑÑ ÑÐµÑÑÐ¾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8337" y="5589240"/>
            <a:ext cx="1903140" cy="12687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500" fill="hold"/>
                                        <p:tgtEl>
                                          <p:spTgt spid="3"/>
                                        </p:tgtEl>
                                        <p:attrNameLst>
                                          <p:attrName>ppt_w</p:attrName>
                                        </p:attrNameLst>
                                      </p:cBhvr>
                                      <p:tavLst>
                                        <p:tav tm="0">
                                          <p:val>
                                            <p:fltVal val="0"/>
                                          </p:val>
                                        </p:tav>
                                        <p:tav tm="100000">
                                          <p:val>
                                            <p:strVal val="#ppt_w"/>
                                          </p:val>
                                        </p:tav>
                                      </p:tavLst>
                                    </p:anim>
                                    <p:anim calcmode="lin" valueType="num">
                                      <p:cBhvr>
                                        <p:cTn id="16" dur="1500" fill="hold"/>
                                        <p:tgtEl>
                                          <p:spTgt spid="3"/>
                                        </p:tgtEl>
                                        <p:attrNameLst>
                                          <p:attrName>ppt_h</p:attrName>
                                        </p:attrNameLst>
                                      </p:cBhvr>
                                      <p:tavLst>
                                        <p:tav tm="0">
                                          <p:val>
                                            <p:fltVal val="0"/>
                                          </p:val>
                                        </p:tav>
                                        <p:tav tm="100000">
                                          <p:val>
                                            <p:strVal val="#ppt_h"/>
                                          </p:val>
                                        </p:tav>
                                      </p:tavLst>
                                    </p:anim>
                                    <p:animEffect transition="in" filter="fade">
                                      <p:cBhvr>
                                        <p:cTn id="17" dur="1500"/>
                                        <p:tgtEl>
                                          <p:spTgt spid="3"/>
                                        </p:tgtEl>
                                      </p:cBhvr>
                                    </p:animEffect>
                                  </p:childTnLst>
                                </p:cTn>
                              </p:par>
                            </p:childTnLst>
                          </p:cTn>
                        </p:par>
                        <p:par>
                          <p:cTn id="18" fill="hold">
                            <p:stCondLst>
                              <p:cond delay="1500"/>
                            </p:stCondLst>
                            <p:childTnLst>
                              <p:par>
                                <p:cTn id="19" presetID="26" presetClass="entr" presetSubtype="0" fill="hold" nodeType="afterEffect">
                                  <p:stCondLst>
                                    <p:cond delay="0"/>
                                  </p:stCondLst>
                                  <p:childTnLst>
                                    <p:set>
                                      <p:cBhvr>
                                        <p:cTn id="20" dur="1" fill="hold">
                                          <p:stCondLst>
                                            <p:cond delay="0"/>
                                          </p:stCondLst>
                                        </p:cTn>
                                        <p:tgtEl>
                                          <p:spTgt spid="4098"/>
                                        </p:tgtEl>
                                        <p:attrNameLst>
                                          <p:attrName>style.visibility</p:attrName>
                                        </p:attrNameLst>
                                      </p:cBhvr>
                                      <p:to>
                                        <p:strVal val="visible"/>
                                      </p:to>
                                    </p:set>
                                    <p:animEffect transition="in" filter="wipe(down)">
                                      <p:cBhvr>
                                        <p:cTn id="21" dur="580">
                                          <p:stCondLst>
                                            <p:cond delay="0"/>
                                          </p:stCondLst>
                                        </p:cTn>
                                        <p:tgtEl>
                                          <p:spTgt spid="4098"/>
                                        </p:tgtEl>
                                      </p:cBhvr>
                                    </p:animEffect>
                                    <p:anim calcmode="lin" valueType="num">
                                      <p:cBhvr>
                                        <p:cTn id="22"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7" dur="26">
                                          <p:stCondLst>
                                            <p:cond delay="650"/>
                                          </p:stCondLst>
                                        </p:cTn>
                                        <p:tgtEl>
                                          <p:spTgt spid="4098"/>
                                        </p:tgtEl>
                                      </p:cBhvr>
                                      <p:to x="100000" y="60000"/>
                                    </p:animScale>
                                    <p:animScale>
                                      <p:cBhvr>
                                        <p:cTn id="28" dur="166" decel="50000">
                                          <p:stCondLst>
                                            <p:cond delay="676"/>
                                          </p:stCondLst>
                                        </p:cTn>
                                        <p:tgtEl>
                                          <p:spTgt spid="4098"/>
                                        </p:tgtEl>
                                      </p:cBhvr>
                                      <p:to x="100000" y="100000"/>
                                    </p:animScale>
                                    <p:animScale>
                                      <p:cBhvr>
                                        <p:cTn id="29" dur="26">
                                          <p:stCondLst>
                                            <p:cond delay="1312"/>
                                          </p:stCondLst>
                                        </p:cTn>
                                        <p:tgtEl>
                                          <p:spTgt spid="4098"/>
                                        </p:tgtEl>
                                      </p:cBhvr>
                                      <p:to x="100000" y="80000"/>
                                    </p:animScale>
                                    <p:animScale>
                                      <p:cBhvr>
                                        <p:cTn id="30" dur="166" decel="50000">
                                          <p:stCondLst>
                                            <p:cond delay="1338"/>
                                          </p:stCondLst>
                                        </p:cTn>
                                        <p:tgtEl>
                                          <p:spTgt spid="4098"/>
                                        </p:tgtEl>
                                      </p:cBhvr>
                                      <p:to x="100000" y="100000"/>
                                    </p:animScale>
                                    <p:animScale>
                                      <p:cBhvr>
                                        <p:cTn id="31" dur="26">
                                          <p:stCondLst>
                                            <p:cond delay="1642"/>
                                          </p:stCondLst>
                                        </p:cTn>
                                        <p:tgtEl>
                                          <p:spTgt spid="4098"/>
                                        </p:tgtEl>
                                      </p:cBhvr>
                                      <p:to x="100000" y="90000"/>
                                    </p:animScale>
                                    <p:animScale>
                                      <p:cBhvr>
                                        <p:cTn id="32" dur="166" decel="50000">
                                          <p:stCondLst>
                                            <p:cond delay="1668"/>
                                          </p:stCondLst>
                                        </p:cTn>
                                        <p:tgtEl>
                                          <p:spTgt spid="4098"/>
                                        </p:tgtEl>
                                      </p:cBhvr>
                                      <p:to x="100000" y="100000"/>
                                    </p:animScale>
                                    <p:animScale>
                                      <p:cBhvr>
                                        <p:cTn id="33" dur="26">
                                          <p:stCondLst>
                                            <p:cond delay="1808"/>
                                          </p:stCondLst>
                                        </p:cTn>
                                        <p:tgtEl>
                                          <p:spTgt spid="4098"/>
                                        </p:tgtEl>
                                      </p:cBhvr>
                                      <p:to x="100000" y="95000"/>
                                    </p:animScale>
                                    <p:animScale>
                                      <p:cBhvr>
                                        <p:cTn id="34" dur="166" decel="50000">
                                          <p:stCondLst>
                                            <p:cond delay="1834"/>
                                          </p:stCondLst>
                                        </p:cTn>
                                        <p:tgtEl>
                                          <p:spTgt spid="4098"/>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ppt_w</p:attrName>
                                        </p:attrNameLst>
                                      </p:cBhvr>
                                      <p:tavLst>
                                        <p:tav tm="0">
                                          <p:val>
                                            <p:fltVal val="0"/>
                                          </p:val>
                                        </p:tav>
                                        <p:tav tm="100000">
                                          <p:val>
                                            <p:strVal val="#ppt_w"/>
                                          </p:val>
                                        </p:tav>
                                      </p:tavLst>
                                    </p:anim>
                                    <p:anim calcmode="lin" valueType="num">
                                      <p:cBhvr>
                                        <p:cTn id="40" dur="1000" fill="hold"/>
                                        <p:tgtEl>
                                          <p:spTgt spid="4"/>
                                        </p:tgtEl>
                                        <p:attrNameLst>
                                          <p:attrName>ppt_h</p:attrName>
                                        </p:attrNameLst>
                                      </p:cBhvr>
                                      <p:tavLst>
                                        <p:tav tm="0">
                                          <p:val>
                                            <p:fltVal val="0"/>
                                          </p:val>
                                        </p:tav>
                                        <p:tav tm="100000">
                                          <p:val>
                                            <p:strVal val="#ppt_h"/>
                                          </p:val>
                                        </p:tav>
                                      </p:tavLst>
                                    </p:anim>
                                    <p:animEffect transition="in" filter="fade">
                                      <p:cBhvr>
                                        <p:cTn id="41" dur="1000"/>
                                        <p:tgtEl>
                                          <p:spTgt spid="4"/>
                                        </p:tgtEl>
                                      </p:cBhvr>
                                    </p:animEffect>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4102"/>
                                        </p:tgtEl>
                                        <p:attrNameLst>
                                          <p:attrName>style.visibility</p:attrName>
                                        </p:attrNameLst>
                                      </p:cBhvr>
                                      <p:to>
                                        <p:strVal val="visible"/>
                                      </p:to>
                                    </p:set>
                                    <p:animEffect transition="in" filter="wipe(down)">
                                      <p:cBhvr>
                                        <p:cTn id="45" dur="580">
                                          <p:stCondLst>
                                            <p:cond delay="0"/>
                                          </p:stCondLst>
                                        </p:cTn>
                                        <p:tgtEl>
                                          <p:spTgt spid="4102"/>
                                        </p:tgtEl>
                                      </p:cBhvr>
                                    </p:animEffect>
                                    <p:anim calcmode="lin" valueType="num">
                                      <p:cBhvr>
                                        <p:cTn id="46" dur="1822" tmFilter="0,0; 0.14,0.36; 0.43,0.73; 0.71,0.91; 1.0,1.0">
                                          <p:stCondLst>
                                            <p:cond delay="0"/>
                                          </p:stCondLst>
                                        </p:cTn>
                                        <p:tgtEl>
                                          <p:spTgt spid="4102"/>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4102"/>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4102"/>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4102"/>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4102"/>
                                        </p:tgtEl>
                                        <p:attrNameLst>
                                          <p:attrName>ppt_y</p:attrName>
                                        </p:attrNameLst>
                                      </p:cBhvr>
                                      <p:tavLst>
                                        <p:tav tm="0" fmla="#ppt_y-sin(pi*$)/81">
                                          <p:val>
                                            <p:fltVal val="0"/>
                                          </p:val>
                                        </p:tav>
                                        <p:tav tm="100000">
                                          <p:val>
                                            <p:fltVal val="1"/>
                                          </p:val>
                                        </p:tav>
                                      </p:tavLst>
                                    </p:anim>
                                    <p:animScale>
                                      <p:cBhvr>
                                        <p:cTn id="51" dur="26">
                                          <p:stCondLst>
                                            <p:cond delay="650"/>
                                          </p:stCondLst>
                                        </p:cTn>
                                        <p:tgtEl>
                                          <p:spTgt spid="4102"/>
                                        </p:tgtEl>
                                      </p:cBhvr>
                                      <p:to x="100000" y="60000"/>
                                    </p:animScale>
                                    <p:animScale>
                                      <p:cBhvr>
                                        <p:cTn id="52" dur="166" decel="50000">
                                          <p:stCondLst>
                                            <p:cond delay="676"/>
                                          </p:stCondLst>
                                        </p:cTn>
                                        <p:tgtEl>
                                          <p:spTgt spid="4102"/>
                                        </p:tgtEl>
                                      </p:cBhvr>
                                      <p:to x="100000" y="100000"/>
                                    </p:animScale>
                                    <p:animScale>
                                      <p:cBhvr>
                                        <p:cTn id="53" dur="26">
                                          <p:stCondLst>
                                            <p:cond delay="1312"/>
                                          </p:stCondLst>
                                        </p:cTn>
                                        <p:tgtEl>
                                          <p:spTgt spid="4102"/>
                                        </p:tgtEl>
                                      </p:cBhvr>
                                      <p:to x="100000" y="80000"/>
                                    </p:animScale>
                                    <p:animScale>
                                      <p:cBhvr>
                                        <p:cTn id="54" dur="166" decel="50000">
                                          <p:stCondLst>
                                            <p:cond delay="1338"/>
                                          </p:stCondLst>
                                        </p:cTn>
                                        <p:tgtEl>
                                          <p:spTgt spid="4102"/>
                                        </p:tgtEl>
                                      </p:cBhvr>
                                      <p:to x="100000" y="100000"/>
                                    </p:animScale>
                                    <p:animScale>
                                      <p:cBhvr>
                                        <p:cTn id="55" dur="26">
                                          <p:stCondLst>
                                            <p:cond delay="1642"/>
                                          </p:stCondLst>
                                        </p:cTn>
                                        <p:tgtEl>
                                          <p:spTgt spid="4102"/>
                                        </p:tgtEl>
                                      </p:cBhvr>
                                      <p:to x="100000" y="90000"/>
                                    </p:animScale>
                                    <p:animScale>
                                      <p:cBhvr>
                                        <p:cTn id="56" dur="166" decel="50000">
                                          <p:stCondLst>
                                            <p:cond delay="1668"/>
                                          </p:stCondLst>
                                        </p:cTn>
                                        <p:tgtEl>
                                          <p:spTgt spid="4102"/>
                                        </p:tgtEl>
                                      </p:cBhvr>
                                      <p:to x="100000" y="100000"/>
                                    </p:animScale>
                                    <p:animScale>
                                      <p:cBhvr>
                                        <p:cTn id="57" dur="26">
                                          <p:stCondLst>
                                            <p:cond delay="1808"/>
                                          </p:stCondLst>
                                        </p:cTn>
                                        <p:tgtEl>
                                          <p:spTgt spid="4102"/>
                                        </p:tgtEl>
                                      </p:cBhvr>
                                      <p:to x="100000" y="95000"/>
                                    </p:animScale>
                                    <p:animScale>
                                      <p:cBhvr>
                                        <p:cTn id="58" dur="166" decel="50000">
                                          <p:stCondLst>
                                            <p:cond delay="1834"/>
                                          </p:stCondLst>
                                        </p:cTn>
                                        <p:tgtEl>
                                          <p:spTgt spid="410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647564" y="764704"/>
            <a:ext cx="7848872" cy="432048"/>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39700" h="139700" prst="divot"/>
          </a:sp3d>
        </p:spPr>
        <p:txBody>
          <a:bodyPr>
            <a:sp3d extrusionH="57150">
              <a:bevelT w="38100" h="38100" prst="angle"/>
            </a:sp3d>
          </a:bodyPr>
          <a:lstStyle/>
          <a:p>
            <a:pPr algn="ctr">
              <a:buFont typeface="Calibri" pitchFamily="32" charset="0"/>
              <a:buNone/>
            </a:pPr>
            <a:r>
              <a:rPr lang="uk-UA" sz="2200" b="1" dirty="0">
                <a:latin typeface="Bookman Old Style" pitchFamily="18" charset="0"/>
                <a:ea typeface="MS Gothic" charset="-128"/>
                <a:cs typeface="Arial" pitchFamily="34" charset="0"/>
              </a:rPr>
              <a:t>Закордонний досвід академічної доброчесності</a:t>
            </a:r>
          </a:p>
        </p:txBody>
      </p:sp>
      <p:pic>
        <p:nvPicPr>
          <p:cNvPr id="5" name="Picture 2" descr="ÐÐ°ÑÑÐ¸Ð½ÐºÐ¸ Ð¿Ð¾ Ð·Ð°Ð¿ÑÐ¾ÑÑ plagiarism infographics"/>
          <p:cNvPicPr>
            <a:picLocks noChangeAspect="1" noChangeArrowheads="1"/>
          </p:cNvPicPr>
          <p:nvPr/>
        </p:nvPicPr>
        <p:blipFill rotWithShape="1">
          <a:blip r:embed="rId2">
            <a:extLst>
              <a:ext uri="{28A0092B-C50C-407E-A947-70E740481C1C}">
                <a14:useLocalDpi xmlns:a14="http://schemas.microsoft.com/office/drawing/2010/main" val="0"/>
              </a:ext>
            </a:extLst>
          </a:blip>
          <a:srcRect t="13943" b="8557"/>
          <a:stretch/>
        </p:blipFill>
        <p:spPr bwMode="auto">
          <a:xfrm>
            <a:off x="1220577" y="1211886"/>
            <a:ext cx="6696744" cy="562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97573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Effect transition="in" filter="fade">
                                      <p:cBhvr>
                                        <p:cTn id="9" dur="1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500" fill="hold"/>
                                        <p:tgtEl>
                                          <p:spTgt spid="5"/>
                                        </p:tgtEl>
                                        <p:attrNameLst>
                                          <p:attrName>ppt_w</p:attrName>
                                        </p:attrNameLst>
                                      </p:cBhvr>
                                      <p:tavLst>
                                        <p:tav tm="0">
                                          <p:val>
                                            <p:fltVal val="0"/>
                                          </p:val>
                                        </p:tav>
                                        <p:tav tm="100000">
                                          <p:val>
                                            <p:strVal val="#ppt_w"/>
                                          </p:val>
                                        </p:tav>
                                      </p:tavLst>
                                    </p:anim>
                                    <p:anim calcmode="lin" valueType="num">
                                      <p:cBhvr>
                                        <p:cTn id="15" dur="1500" fill="hold"/>
                                        <p:tgtEl>
                                          <p:spTgt spid="5"/>
                                        </p:tgtEl>
                                        <p:attrNameLst>
                                          <p:attrName>ppt_h</p:attrName>
                                        </p:attrNameLst>
                                      </p:cBhvr>
                                      <p:tavLst>
                                        <p:tav tm="0">
                                          <p:val>
                                            <p:fltVal val="0"/>
                                          </p:val>
                                        </p:tav>
                                        <p:tav tm="100000">
                                          <p:val>
                                            <p:strVal val="#ppt_h"/>
                                          </p:val>
                                        </p:tav>
                                      </p:tavLst>
                                    </p:anim>
                                    <p:animEffect transition="in" filter="fade">
                                      <p:cBhvr>
                                        <p:cTn id="16"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Горизонтальный свиток 3"/>
          <p:cNvSpPr/>
          <p:nvPr/>
        </p:nvSpPr>
        <p:spPr>
          <a:xfrm>
            <a:off x="755576" y="1484784"/>
            <a:ext cx="8280920" cy="5372769"/>
          </a:xfrm>
          <a:prstGeom prst="horizontalScroll">
            <a:avLst>
              <a:gd name="adj" fmla="val 578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vert="horz" wrap="square" lIns="90000" tIns="46800" rIns="90000" bIns="46800" numCol="1" anchor="t" anchorCtr="0" compatLnSpc="1">
            <a:prstTxWarp prst="textNoShape">
              <a:avLst/>
            </a:prstTxWarp>
            <a:spAutoFit/>
          </a:bodyPr>
          <a:lstStyle/>
          <a:p>
            <a:pPr algn="ctr" eaLnBrk="0" hangingPunct="0"/>
            <a:r>
              <a:rPr lang="uk-UA" sz="1700" b="1" dirty="0" smtClean="0">
                <a:solidFill>
                  <a:srgbClr val="005250"/>
                </a:solidFill>
                <a:latin typeface="Bookman Old Style" pitchFamily="18" charset="0"/>
              </a:rPr>
              <a:t>Студенти</a:t>
            </a:r>
            <a:r>
              <a:rPr lang="uk-UA" sz="1700" b="1" dirty="0">
                <a:solidFill>
                  <a:srgbClr val="005250"/>
                </a:solidFill>
                <a:latin typeface="Bookman Old Style" pitchFamily="18" charset="0"/>
              </a:rPr>
              <a:t>, які навчалися за кордоном, </a:t>
            </a:r>
            <a:endParaRPr lang="uk-UA" sz="1700" b="1" dirty="0" smtClean="0">
              <a:solidFill>
                <a:srgbClr val="005250"/>
              </a:solidFill>
              <a:latin typeface="Bookman Old Style" pitchFamily="18" charset="0"/>
            </a:endParaRPr>
          </a:p>
          <a:p>
            <a:pPr algn="ctr" eaLnBrk="0" hangingPunct="0"/>
            <a:r>
              <a:rPr lang="uk-UA" sz="1700" b="1" dirty="0" smtClean="0">
                <a:solidFill>
                  <a:srgbClr val="005250"/>
                </a:solidFill>
                <a:latin typeface="Bookman Old Style" pitchFamily="18" charset="0"/>
              </a:rPr>
              <a:t>зазначають </a:t>
            </a:r>
            <a:r>
              <a:rPr lang="uk-UA" sz="1700" b="1" dirty="0">
                <a:solidFill>
                  <a:srgbClr val="005250"/>
                </a:solidFill>
                <a:latin typeface="Bookman Old Style" pitchFamily="18" charset="0"/>
              </a:rPr>
              <a:t>наступні особливості:</a:t>
            </a:r>
          </a:p>
          <a:p>
            <a:pPr algn="just" eaLnBrk="0" hangingPunct="0">
              <a:spcAft>
                <a:spcPts val="600"/>
              </a:spcAft>
            </a:pPr>
            <a:r>
              <a:rPr lang="uk-UA" sz="1700" dirty="0">
                <a:solidFill>
                  <a:srgbClr val="005250"/>
                </a:solidFill>
                <a:latin typeface="Bookman Old Style" pitchFamily="18" charset="0"/>
              </a:rPr>
              <a:t>•</a:t>
            </a:r>
            <a:r>
              <a:rPr lang="uk-UA" sz="1700" b="1" dirty="0" smtClean="0">
                <a:solidFill>
                  <a:srgbClr val="005250"/>
                </a:solidFill>
                <a:latin typeface="Bookman Old Style" pitchFamily="18" charset="0"/>
              </a:rPr>
              <a:t> </a:t>
            </a:r>
            <a:r>
              <a:rPr lang="uk-UA" sz="1700" dirty="0" smtClean="0">
                <a:solidFill>
                  <a:srgbClr val="005250"/>
                </a:solidFill>
                <a:latin typeface="Bookman Old Style" pitchFamily="18" charset="0"/>
              </a:rPr>
              <a:t>Систематичність </a:t>
            </a:r>
            <a:r>
              <a:rPr lang="uk-UA" sz="1700" dirty="0">
                <a:solidFill>
                  <a:srgbClr val="005250"/>
                </a:solidFill>
                <a:latin typeface="Bookman Old Style" pitchFamily="18" charset="0"/>
              </a:rPr>
              <a:t>та сумлінність виконання домашніх завдань, підготовки до семінарських занять, </a:t>
            </a:r>
            <a:r>
              <a:rPr lang="uk-UA" sz="1700" smtClean="0">
                <a:solidFill>
                  <a:srgbClr val="005250"/>
                </a:solidFill>
                <a:latin typeface="Bookman Old Style" pitchFamily="18" charset="0"/>
              </a:rPr>
              <a:t>самонавчання.</a:t>
            </a:r>
            <a:endParaRPr lang="uk-UA" sz="1700" dirty="0">
              <a:solidFill>
                <a:srgbClr val="005250"/>
              </a:solidFill>
              <a:latin typeface="Bookman Old Style" pitchFamily="18" charset="0"/>
            </a:endParaRPr>
          </a:p>
          <a:p>
            <a:pPr algn="just" eaLnBrk="0" hangingPunct="0">
              <a:spcAft>
                <a:spcPts val="600"/>
              </a:spcAft>
            </a:pPr>
            <a:r>
              <a:rPr lang="uk-UA" sz="1700" dirty="0" smtClean="0">
                <a:solidFill>
                  <a:srgbClr val="005250"/>
                </a:solidFill>
                <a:latin typeface="Bookman Old Style" pitchFamily="18" charset="0"/>
              </a:rPr>
              <a:t>• Списування </a:t>
            </a:r>
            <a:r>
              <a:rPr lang="uk-UA" sz="1700" dirty="0">
                <a:solidFill>
                  <a:srgbClr val="005250"/>
                </a:solidFill>
                <a:latin typeface="Bookman Old Style" pitchFamily="18" charset="0"/>
              </a:rPr>
              <a:t>є неприйнятою практикою. Студенти не мають можливості і бажання списувати. Відсутня практика колективної підготовки шпаргалок, бо кожне завдання потребує індивідуального підходу, завдання не повторюються із року в рік та вимагають вміння застосувати знання до конкретних практичних </a:t>
            </a:r>
            <a:r>
              <a:rPr lang="uk-UA" sz="1700" dirty="0" smtClean="0">
                <a:solidFill>
                  <a:srgbClr val="005250"/>
                </a:solidFill>
                <a:latin typeface="Bookman Old Style" pitchFamily="18" charset="0"/>
              </a:rPr>
              <a:t>ситуацій.</a:t>
            </a:r>
            <a:endParaRPr lang="uk-UA" sz="1700" dirty="0">
              <a:solidFill>
                <a:srgbClr val="005250"/>
              </a:solidFill>
              <a:latin typeface="Bookman Old Style" pitchFamily="18" charset="0"/>
            </a:endParaRPr>
          </a:p>
          <a:p>
            <a:pPr algn="just" eaLnBrk="0" hangingPunct="0">
              <a:spcAft>
                <a:spcPts val="600"/>
              </a:spcAft>
            </a:pPr>
            <a:r>
              <a:rPr lang="uk-UA" sz="1700" dirty="0">
                <a:solidFill>
                  <a:srgbClr val="005250"/>
                </a:solidFill>
                <a:latin typeface="Bookman Old Style" pitchFamily="18" charset="0"/>
              </a:rPr>
              <a:t>• </a:t>
            </a:r>
            <a:r>
              <a:rPr lang="uk-UA" sz="1700" dirty="0" smtClean="0">
                <a:solidFill>
                  <a:srgbClr val="005250"/>
                </a:solidFill>
                <a:latin typeface="Bookman Old Style" pitchFamily="18" charset="0"/>
              </a:rPr>
              <a:t>Чітка </a:t>
            </a:r>
            <a:r>
              <a:rPr lang="uk-UA" sz="1700" dirty="0">
                <a:solidFill>
                  <a:srgbClr val="005250"/>
                </a:solidFill>
                <a:latin typeface="Bookman Old Style" pitchFamily="18" charset="0"/>
              </a:rPr>
              <a:t>орієнтація на формування висококваліфікованого фахівця та отримання гарного місця роботи, яка поширюються ще зі середньої школи. З метою цього, надаються такі завдання, які можна застосувати на практиці, що формує розуміння корисності одержуваного знання.</a:t>
            </a:r>
          </a:p>
          <a:p>
            <a:pPr algn="just" eaLnBrk="0" hangingPunct="0">
              <a:spcAft>
                <a:spcPts val="600"/>
              </a:spcAft>
            </a:pPr>
            <a:r>
              <a:rPr lang="uk-UA" sz="1700" dirty="0">
                <a:solidFill>
                  <a:srgbClr val="005250"/>
                </a:solidFill>
                <a:latin typeface="Bookman Old Style" pitchFamily="18" charset="0"/>
              </a:rPr>
              <a:t>• </a:t>
            </a:r>
            <a:r>
              <a:rPr lang="uk-UA" sz="1700" dirty="0" smtClean="0">
                <a:solidFill>
                  <a:srgbClr val="005250"/>
                </a:solidFill>
                <a:latin typeface="Bookman Old Style" pitchFamily="18" charset="0"/>
              </a:rPr>
              <a:t>У </a:t>
            </a:r>
            <a:r>
              <a:rPr lang="uk-UA" sz="1700" dirty="0">
                <a:solidFill>
                  <a:srgbClr val="005250"/>
                </a:solidFill>
                <a:latin typeface="Bookman Old Style" pitchFamily="18" charset="0"/>
              </a:rPr>
              <a:t>європейських реаліях викладачі добре готуються до занять, формують завдання, які спонукають до роздумів та практичного застосування </a:t>
            </a:r>
            <a:r>
              <a:rPr lang="uk-UA" sz="1700" dirty="0" smtClean="0">
                <a:solidFill>
                  <a:srgbClr val="005250"/>
                </a:solidFill>
                <a:latin typeface="Bookman Old Style" pitchFamily="18" charset="0"/>
              </a:rPr>
              <a:t>отриманої </a:t>
            </a:r>
            <a:r>
              <a:rPr lang="uk-UA" sz="1700" dirty="0">
                <a:solidFill>
                  <a:srgbClr val="005250"/>
                </a:solidFill>
                <a:latin typeface="Bookman Old Style" pitchFamily="18" charset="0"/>
              </a:rPr>
              <a:t>інформації, цікаво ведуть </a:t>
            </a:r>
            <a:r>
              <a:rPr lang="uk-UA" sz="1700" dirty="0" smtClean="0">
                <a:solidFill>
                  <a:srgbClr val="005250"/>
                </a:solidFill>
                <a:latin typeface="Bookman Old Style" pitchFamily="18" charset="0"/>
              </a:rPr>
              <a:t>лекції.</a:t>
            </a:r>
            <a:endParaRPr lang="uk-UA" sz="1700" dirty="0">
              <a:solidFill>
                <a:srgbClr val="005250"/>
              </a:solidFill>
              <a:latin typeface="Bookman Old Style" pitchFamily="18" charset="0"/>
            </a:endParaRPr>
          </a:p>
        </p:txBody>
      </p:sp>
      <p:sp>
        <p:nvSpPr>
          <p:cNvPr id="6" name="Скругленный прямоугольник 5"/>
          <p:cNvSpPr/>
          <p:nvPr/>
        </p:nvSpPr>
        <p:spPr>
          <a:xfrm>
            <a:off x="2123728" y="764704"/>
            <a:ext cx="5040560" cy="936104"/>
          </a:xfrm>
          <a:prstGeom prst="roundRect">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sp3d extrusionH="57150">
              <a:bevelT w="38100" h="38100" prst="angle"/>
            </a:sp3d>
          </a:bodyPr>
          <a:lstStyle/>
          <a:p>
            <a:pPr algn="ctr">
              <a:buFont typeface="Calibri" pitchFamily="32" charset="0"/>
              <a:buNone/>
            </a:pPr>
            <a:r>
              <a:rPr lang="ru-RU" sz="2400" b="1" dirty="0" err="1">
                <a:latin typeface="Bookman Old Style" pitchFamily="18" charset="0"/>
                <a:ea typeface="MS Gothic" charset="-128"/>
                <a:cs typeface="Arial" pitchFamily="34" charset="0"/>
              </a:rPr>
              <a:t>Особливості</a:t>
            </a:r>
            <a:r>
              <a:rPr lang="ru-RU" sz="2400" b="1" dirty="0">
                <a:latin typeface="Bookman Old Style" pitchFamily="18" charset="0"/>
                <a:ea typeface="MS Gothic" charset="-128"/>
                <a:cs typeface="Arial" pitchFamily="34" charset="0"/>
              </a:rPr>
              <a:t> </a:t>
            </a:r>
            <a:r>
              <a:rPr lang="ru-RU" sz="2400" b="1" dirty="0" err="1">
                <a:latin typeface="Bookman Old Style" pitchFamily="18" charset="0"/>
                <a:ea typeface="MS Gothic" charset="-128"/>
                <a:cs typeface="Arial" pitchFamily="34" charset="0"/>
              </a:rPr>
              <a:t>європейської</a:t>
            </a:r>
            <a:r>
              <a:rPr lang="ru-RU" sz="2400" b="1" dirty="0">
                <a:latin typeface="Bookman Old Style" pitchFamily="18" charset="0"/>
                <a:ea typeface="MS Gothic" charset="-128"/>
                <a:cs typeface="Arial" pitchFamily="34" charset="0"/>
              </a:rPr>
              <a:t> </a:t>
            </a:r>
            <a:endParaRPr lang="ru-RU" sz="2400" b="1" dirty="0" smtClean="0">
              <a:latin typeface="Bookman Old Style" pitchFamily="18" charset="0"/>
              <a:ea typeface="MS Gothic" charset="-128"/>
              <a:cs typeface="Arial" pitchFamily="34" charset="0"/>
            </a:endParaRPr>
          </a:p>
          <a:p>
            <a:pPr algn="ctr">
              <a:buFont typeface="Calibri" pitchFamily="32" charset="0"/>
              <a:buNone/>
            </a:pPr>
            <a:r>
              <a:rPr lang="ru-RU" sz="2400" b="1" dirty="0" err="1" smtClean="0">
                <a:latin typeface="Bookman Old Style" pitchFamily="18" charset="0"/>
                <a:ea typeface="MS Gothic" charset="-128"/>
                <a:cs typeface="Arial" pitchFamily="34" charset="0"/>
              </a:rPr>
              <a:t>академічної</a:t>
            </a:r>
            <a:r>
              <a:rPr lang="ru-RU" sz="2400" b="1" dirty="0" smtClean="0">
                <a:latin typeface="Bookman Old Style" pitchFamily="18" charset="0"/>
                <a:ea typeface="MS Gothic" charset="-128"/>
                <a:cs typeface="Arial" pitchFamily="34" charset="0"/>
              </a:rPr>
              <a:t> </a:t>
            </a:r>
            <a:r>
              <a:rPr lang="ru-RU" sz="2400" b="1" dirty="0" err="1" smtClean="0">
                <a:latin typeface="Bookman Old Style" pitchFamily="18" charset="0"/>
                <a:ea typeface="MS Gothic" charset="-128"/>
                <a:cs typeface="Arial" pitchFamily="34" charset="0"/>
              </a:rPr>
              <a:t>культури</a:t>
            </a:r>
            <a:endParaRPr lang="uk-UA" sz="2400" b="1" dirty="0">
              <a:latin typeface="Bookman Old Style" pitchFamily="18" charset="0"/>
              <a:ea typeface="MS Gothic" charset="-128"/>
              <a:cs typeface="Arial" pitchFamily="34" charset="0"/>
            </a:endParaRPr>
          </a:p>
        </p:txBody>
      </p:sp>
      <p:pic>
        <p:nvPicPr>
          <p:cNvPr id="9218" name="Picture 2" descr="ÐÐ°ÑÑÐ¸Ð½ÐºÐ¸ Ð¿Ð¾ Ð·Ð°Ð¿ÑÐ¾ÑÑ Ð§ÐµÐ»Ð¾Ð²ÐµÑÐºÐ¸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82" y="545455"/>
            <a:ext cx="2092046" cy="1878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5558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250" fill="hold"/>
                                        <p:tgtEl>
                                          <p:spTgt spid="6"/>
                                        </p:tgtEl>
                                        <p:attrNameLst>
                                          <p:attrName>ppt_w</p:attrName>
                                        </p:attrNameLst>
                                      </p:cBhvr>
                                      <p:tavLst>
                                        <p:tav tm="0">
                                          <p:val>
                                            <p:fltVal val="0"/>
                                          </p:val>
                                        </p:tav>
                                        <p:tav tm="100000">
                                          <p:val>
                                            <p:strVal val="#ppt_w"/>
                                          </p:val>
                                        </p:tav>
                                      </p:tavLst>
                                    </p:anim>
                                    <p:anim calcmode="lin" valueType="num">
                                      <p:cBhvr>
                                        <p:cTn id="8" dur="1250" fill="hold"/>
                                        <p:tgtEl>
                                          <p:spTgt spid="6"/>
                                        </p:tgtEl>
                                        <p:attrNameLst>
                                          <p:attrName>ppt_h</p:attrName>
                                        </p:attrNameLst>
                                      </p:cBhvr>
                                      <p:tavLst>
                                        <p:tav tm="0">
                                          <p:val>
                                            <p:fltVal val="0"/>
                                          </p:val>
                                        </p:tav>
                                        <p:tav tm="100000">
                                          <p:val>
                                            <p:strVal val="#ppt_h"/>
                                          </p:val>
                                        </p:tav>
                                      </p:tavLst>
                                    </p:anim>
                                    <p:anim calcmode="lin" valueType="num">
                                      <p:cBhvr>
                                        <p:cTn id="9" dur="1250" fill="hold"/>
                                        <p:tgtEl>
                                          <p:spTgt spid="6"/>
                                        </p:tgtEl>
                                        <p:attrNameLst>
                                          <p:attrName>style.rotation</p:attrName>
                                        </p:attrNameLst>
                                      </p:cBhvr>
                                      <p:tavLst>
                                        <p:tav tm="0">
                                          <p:val>
                                            <p:fltVal val="90"/>
                                          </p:val>
                                        </p:tav>
                                        <p:tav tm="100000">
                                          <p:val>
                                            <p:fltVal val="0"/>
                                          </p:val>
                                        </p:tav>
                                      </p:tavLst>
                                    </p:anim>
                                    <p:animEffect transition="in" filter="fade">
                                      <p:cBhvr>
                                        <p:cTn id="10" dur="12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500" fill="hold"/>
                                        <p:tgtEl>
                                          <p:spTgt spid="4"/>
                                        </p:tgtEl>
                                        <p:attrNameLst>
                                          <p:attrName>ppt_w</p:attrName>
                                        </p:attrNameLst>
                                      </p:cBhvr>
                                      <p:tavLst>
                                        <p:tav tm="0">
                                          <p:val>
                                            <p:fltVal val="0"/>
                                          </p:val>
                                        </p:tav>
                                        <p:tav tm="100000">
                                          <p:val>
                                            <p:strVal val="#ppt_w"/>
                                          </p:val>
                                        </p:tav>
                                      </p:tavLst>
                                    </p:anim>
                                    <p:anim calcmode="lin" valueType="num">
                                      <p:cBhvr>
                                        <p:cTn id="16" dur="1500" fill="hold"/>
                                        <p:tgtEl>
                                          <p:spTgt spid="4"/>
                                        </p:tgtEl>
                                        <p:attrNameLst>
                                          <p:attrName>ppt_h</p:attrName>
                                        </p:attrNameLst>
                                      </p:cBhvr>
                                      <p:tavLst>
                                        <p:tav tm="0">
                                          <p:val>
                                            <p:fltVal val="0"/>
                                          </p:val>
                                        </p:tav>
                                        <p:tav tm="100000">
                                          <p:val>
                                            <p:strVal val="#ppt_h"/>
                                          </p:val>
                                        </p:tav>
                                      </p:tavLst>
                                    </p:anim>
                                    <p:animEffect transition="in" filter="fade">
                                      <p:cBhvr>
                                        <p:cTn id="17" dur="1500"/>
                                        <p:tgtEl>
                                          <p:spTgt spid="4"/>
                                        </p:tgtEl>
                                      </p:cBhvr>
                                    </p:animEffect>
                                  </p:childTnLst>
                                </p:cTn>
                              </p:par>
                            </p:childTnLst>
                          </p:cTn>
                        </p:par>
                        <p:par>
                          <p:cTn id="18" fill="hold">
                            <p:stCondLst>
                              <p:cond delay="1500"/>
                            </p:stCondLst>
                            <p:childTnLst>
                              <p:par>
                                <p:cTn id="19" presetID="26" presetClass="entr" presetSubtype="0" fill="hold" nodeType="afterEffect">
                                  <p:stCondLst>
                                    <p:cond delay="0"/>
                                  </p:stCondLst>
                                  <p:childTnLst>
                                    <p:set>
                                      <p:cBhvr>
                                        <p:cTn id="20" dur="1" fill="hold">
                                          <p:stCondLst>
                                            <p:cond delay="0"/>
                                          </p:stCondLst>
                                        </p:cTn>
                                        <p:tgtEl>
                                          <p:spTgt spid="9218"/>
                                        </p:tgtEl>
                                        <p:attrNameLst>
                                          <p:attrName>style.visibility</p:attrName>
                                        </p:attrNameLst>
                                      </p:cBhvr>
                                      <p:to>
                                        <p:strVal val="visible"/>
                                      </p:to>
                                    </p:set>
                                    <p:animEffect transition="in" filter="wipe(down)">
                                      <p:cBhvr>
                                        <p:cTn id="21" dur="580">
                                          <p:stCondLst>
                                            <p:cond delay="0"/>
                                          </p:stCondLst>
                                        </p:cTn>
                                        <p:tgtEl>
                                          <p:spTgt spid="9218"/>
                                        </p:tgtEl>
                                      </p:cBhvr>
                                    </p:animEffect>
                                    <p:anim calcmode="lin" valueType="num">
                                      <p:cBhvr>
                                        <p:cTn id="22" dur="1822" tmFilter="0,0; 0.14,0.36; 0.43,0.73; 0.71,0.91; 1.0,1.0">
                                          <p:stCondLst>
                                            <p:cond delay="0"/>
                                          </p:stCondLst>
                                        </p:cTn>
                                        <p:tgtEl>
                                          <p:spTgt spid="921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921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921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921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9218"/>
                                        </p:tgtEl>
                                        <p:attrNameLst>
                                          <p:attrName>ppt_y</p:attrName>
                                        </p:attrNameLst>
                                      </p:cBhvr>
                                      <p:tavLst>
                                        <p:tav tm="0" fmla="#ppt_y-sin(pi*$)/81">
                                          <p:val>
                                            <p:fltVal val="0"/>
                                          </p:val>
                                        </p:tav>
                                        <p:tav tm="100000">
                                          <p:val>
                                            <p:fltVal val="1"/>
                                          </p:val>
                                        </p:tav>
                                      </p:tavLst>
                                    </p:anim>
                                    <p:animScale>
                                      <p:cBhvr>
                                        <p:cTn id="27" dur="26">
                                          <p:stCondLst>
                                            <p:cond delay="650"/>
                                          </p:stCondLst>
                                        </p:cTn>
                                        <p:tgtEl>
                                          <p:spTgt spid="9218"/>
                                        </p:tgtEl>
                                      </p:cBhvr>
                                      <p:to x="100000" y="60000"/>
                                    </p:animScale>
                                    <p:animScale>
                                      <p:cBhvr>
                                        <p:cTn id="28" dur="166" decel="50000">
                                          <p:stCondLst>
                                            <p:cond delay="676"/>
                                          </p:stCondLst>
                                        </p:cTn>
                                        <p:tgtEl>
                                          <p:spTgt spid="9218"/>
                                        </p:tgtEl>
                                      </p:cBhvr>
                                      <p:to x="100000" y="100000"/>
                                    </p:animScale>
                                    <p:animScale>
                                      <p:cBhvr>
                                        <p:cTn id="29" dur="26">
                                          <p:stCondLst>
                                            <p:cond delay="1312"/>
                                          </p:stCondLst>
                                        </p:cTn>
                                        <p:tgtEl>
                                          <p:spTgt spid="9218"/>
                                        </p:tgtEl>
                                      </p:cBhvr>
                                      <p:to x="100000" y="80000"/>
                                    </p:animScale>
                                    <p:animScale>
                                      <p:cBhvr>
                                        <p:cTn id="30" dur="166" decel="50000">
                                          <p:stCondLst>
                                            <p:cond delay="1338"/>
                                          </p:stCondLst>
                                        </p:cTn>
                                        <p:tgtEl>
                                          <p:spTgt spid="9218"/>
                                        </p:tgtEl>
                                      </p:cBhvr>
                                      <p:to x="100000" y="100000"/>
                                    </p:animScale>
                                    <p:animScale>
                                      <p:cBhvr>
                                        <p:cTn id="31" dur="26">
                                          <p:stCondLst>
                                            <p:cond delay="1642"/>
                                          </p:stCondLst>
                                        </p:cTn>
                                        <p:tgtEl>
                                          <p:spTgt spid="9218"/>
                                        </p:tgtEl>
                                      </p:cBhvr>
                                      <p:to x="100000" y="90000"/>
                                    </p:animScale>
                                    <p:animScale>
                                      <p:cBhvr>
                                        <p:cTn id="32" dur="166" decel="50000">
                                          <p:stCondLst>
                                            <p:cond delay="1668"/>
                                          </p:stCondLst>
                                        </p:cTn>
                                        <p:tgtEl>
                                          <p:spTgt spid="9218"/>
                                        </p:tgtEl>
                                      </p:cBhvr>
                                      <p:to x="100000" y="100000"/>
                                    </p:animScale>
                                    <p:animScale>
                                      <p:cBhvr>
                                        <p:cTn id="33" dur="26">
                                          <p:stCondLst>
                                            <p:cond delay="1808"/>
                                          </p:stCondLst>
                                        </p:cTn>
                                        <p:tgtEl>
                                          <p:spTgt spid="9218"/>
                                        </p:tgtEl>
                                      </p:cBhvr>
                                      <p:to x="100000" y="95000"/>
                                    </p:animScale>
                                    <p:animScale>
                                      <p:cBhvr>
                                        <p:cTn id="34" dur="166" decel="50000">
                                          <p:stCondLst>
                                            <p:cond delay="1834"/>
                                          </p:stCondLst>
                                        </p:cTn>
                                        <p:tgtEl>
                                          <p:spTgt spid="92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Подзаголовок 2"/>
          <p:cNvSpPr>
            <a:spLocks noGrp="1"/>
          </p:cNvSpPr>
          <p:nvPr>
            <p:ph type="subTitle" idx="1"/>
          </p:nvPr>
        </p:nvSpPr>
        <p:spPr>
          <a:xfrm>
            <a:off x="3419872" y="764704"/>
            <a:ext cx="5652120" cy="3163061"/>
          </a:xfrm>
          <a:prstGeom prst="horizontalScroll">
            <a:avLst>
              <a:gd name="adj" fmla="val 927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solidFill>
              <a:schemeClr val="accent1">
                <a:lumMod val="50000"/>
              </a:schemeClr>
            </a:solidFill>
          </a:ln>
          <a:effectLst>
            <a:innerShdw blurRad="114300">
              <a:prstClr val="black"/>
            </a:innerShdw>
          </a:effectLst>
        </p:spPr>
        <p:txBody>
          <a:bodyPr wrap="square">
            <a:spAutoFit/>
          </a:bodyPr>
          <a:lstStyle/>
          <a:p>
            <a:pPr algn="just">
              <a:spcBef>
                <a:spcPct val="0"/>
              </a:spcBef>
              <a:buClr>
                <a:srgbClr val="000000"/>
              </a:buClr>
              <a:buFont typeface="Calibri" pitchFamily="34" charset="0"/>
            </a:pPr>
            <a:r>
              <a:rPr lang="uk-UA" sz="1800" b="1" kern="1200" dirty="0" smtClean="0">
                <a:solidFill>
                  <a:srgbClr val="005250"/>
                </a:solidFill>
                <a:latin typeface="Bookman Old Style" pitchFamily="18" charset="0"/>
                <a:ea typeface="MS Gothic" pitchFamily="49" charset="-128"/>
              </a:rPr>
              <a:t>Академічна доброчесність </a:t>
            </a:r>
            <a:r>
              <a:rPr lang="uk-UA" sz="1800" kern="1200" dirty="0">
                <a:solidFill>
                  <a:srgbClr val="005250"/>
                </a:solidFill>
                <a:latin typeface="Bookman Old Style" pitchFamily="18" charset="0"/>
                <a:ea typeface="MS Gothic" pitchFamily="49" charset="-128"/>
              </a:rPr>
              <a:t>– </a:t>
            </a:r>
            <a:r>
              <a:rPr lang="uk-UA" sz="1800" kern="1200" dirty="0" smtClean="0">
                <a:solidFill>
                  <a:srgbClr val="005250"/>
                </a:solidFill>
                <a:latin typeface="Bookman Old Style" pitchFamily="18" charset="0"/>
                <a:ea typeface="MS Gothic" pitchFamily="49" charset="-128"/>
              </a:rPr>
              <a:t>це </a:t>
            </a:r>
            <a:r>
              <a:rPr lang="uk-UA" sz="1800" kern="1200" dirty="0">
                <a:solidFill>
                  <a:srgbClr val="005250"/>
                </a:solidFill>
                <a:latin typeface="Bookman Old Style" pitchFamily="18" charset="0"/>
                <a:ea typeface="MS Gothic" pitchFamily="49" charset="-128"/>
              </a:rPr>
              <a:t>сукупність етичних принципів та визначених законом правил, якими мають керуватися учасники освітнього процесу під час навчання, викладання та провадження наукової (творчої) діяльності з метою забезпечення довіри до результатів навчання та/або наукових (творчих) досягнень.</a:t>
            </a:r>
            <a:endParaRPr lang="ru-RU" sz="1800" kern="1200" dirty="0">
              <a:solidFill>
                <a:srgbClr val="005250"/>
              </a:solidFill>
              <a:latin typeface="Bookman Old Style" pitchFamily="18" charset="0"/>
              <a:ea typeface="MS Gothic" pitchFamily="49" charset="-128"/>
            </a:endParaRPr>
          </a:p>
        </p:txBody>
      </p:sp>
      <p:sp>
        <p:nvSpPr>
          <p:cNvPr id="2" name="Стрелка вправо 1"/>
          <p:cNvSpPr/>
          <p:nvPr/>
        </p:nvSpPr>
        <p:spPr bwMode="auto">
          <a:xfrm>
            <a:off x="251520" y="1268760"/>
            <a:ext cx="3384376" cy="1584176"/>
          </a:xfrm>
          <a:prstGeom prst="rightArrow">
            <a:avLst>
              <a:gd name="adj1" fmla="val 50000"/>
              <a:gd name="adj2" fmla="val 112530"/>
            </a:avLst>
          </a:prstGeom>
          <a:solidFill>
            <a:srgbClr val="008080"/>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sp3d extrusionH="57150">
              <a:bevelT w="38100" h="38100" prst="angle"/>
            </a:sp3d>
          </a:bodyPr>
          <a:lstStyle/>
          <a:p>
            <a:pPr algn="ctr">
              <a:buFont typeface="Calibri" pitchFamily="32" charset="0"/>
              <a:buNone/>
            </a:pPr>
            <a:r>
              <a:rPr lang="uk-UA" b="1" dirty="0" smtClean="0">
                <a:latin typeface="Bookman Old Style" pitchFamily="18" charset="0"/>
                <a:ea typeface="MS Gothic" charset="-128"/>
                <a:cs typeface="Arial" pitchFamily="34" charset="0"/>
              </a:rPr>
              <a:t>Закон України «Про освіту»</a:t>
            </a:r>
            <a:endParaRPr lang="uk-UA" b="1" dirty="0">
              <a:latin typeface="Bookman Old Style" pitchFamily="18" charset="0"/>
              <a:ea typeface="MS Gothic" charset="-128"/>
              <a:cs typeface="Arial" pitchFamily="34" charset="0"/>
            </a:endParaRPr>
          </a:p>
        </p:txBody>
      </p:sp>
      <p:grpSp>
        <p:nvGrpSpPr>
          <p:cNvPr id="8" name="Группа 7"/>
          <p:cNvGrpSpPr/>
          <p:nvPr/>
        </p:nvGrpSpPr>
        <p:grpSpPr>
          <a:xfrm>
            <a:off x="671675" y="4797152"/>
            <a:ext cx="8035316" cy="1708160"/>
            <a:chOff x="641140" y="5013176"/>
            <a:chExt cx="8035316" cy="1708160"/>
          </a:xfrm>
        </p:grpSpPr>
        <p:sp>
          <p:nvSpPr>
            <p:cNvPr id="3" name="Прямоугольник 2"/>
            <p:cNvSpPr/>
            <p:nvPr/>
          </p:nvSpPr>
          <p:spPr>
            <a:xfrm>
              <a:off x="971600" y="5013176"/>
              <a:ext cx="7704856" cy="1708160"/>
            </a:xfrm>
            <a:prstGeom prst="rect">
              <a:avLst/>
            </a:prstGeom>
            <a:solidFill>
              <a:schemeClr val="bg1">
                <a:lumMod val="85000"/>
              </a:schemeClr>
            </a:solidFill>
          </p:spPr>
          <p:txBody>
            <a:bodyPr wrap="square">
              <a:spAutoFit/>
            </a:bodyPr>
            <a:lstStyle/>
            <a:p>
              <a:pPr lvl="0" algn="just">
                <a:spcAft>
                  <a:spcPts val="600"/>
                </a:spcAft>
              </a:pPr>
              <a:r>
                <a:rPr lang="ru-RU" sz="2000" b="1" dirty="0" err="1" smtClean="0">
                  <a:solidFill>
                    <a:srgbClr val="005250"/>
                  </a:solidFill>
                  <a:latin typeface="Bookman Old Style" pitchFamily="18" charset="0"/>
                  <a:ea typeface="+mn-ea"/>
                  <a:cs typeface="Arial" pitchFamily="34" charset="0"/>
                </a:rPr>
                <a:t>Дотримуватися</a:t>
              </a:r>
              <a:r>
                <a:rPr lang="ru-RU" sz="2000" b="1" dirty="0" smtClean="0">
                  <a:solidFill>
                    <a:srgbClr val="005250"/>
                  </a:solidFill>
                  <a:latin typeface="Bookman Old Style" pitchFamily="18" charset="0"/>
                  <a:ea typeface="+mn-ea"/>
                  <a:cs typeface="Arial" pitchFamily="34" charset="0"/>
                </a:rPr>
                <a:t> </a:t>
              </a:r>
              <a:r>
                <a:rPr lang="ru-RU" sz="2000" b="1" dirty="0">
                  <a:solidFill>
                    <a:srgbClr val="005250"/>
                  </a:solidFill>
                  <a:latin typeface="Bookman Old Style" pitchFamily="18" charset="0"/>
                  <a:ea typeface="+mn-ea"/>
                  <a:cs typeface="Arial" pitchFamily="34" charset="0"/>
                </a:rPr>
                <a:t>принципу </a:t>
              </a:r>
              <a:r>
                <a:rPr lang="ru-RU" sz="2000" b="1" dirty="0" err="1">
                  <a:solidFill>
                    <a:srgbClr val="005250"/>
                  </a:solidFill>
                  <a:latin typeface="Bookman Old Style" pitchFamily="18" charset="0"/>
                  <a:ea typeface="+mn-ea"/>
                  <a:cs typeface="Arial" pitchFamily="34" charset="0"/>
                </a:rPr>
                <a:t>академічної</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доброчесності</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мають</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усі</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учасники</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освітнього</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процесу</a:t>
              </a:r>
              <a:r>
                <a:rPr lang="ru-RU" sz="2000" b="1" dirty="0">
                  <a:solidFill>
                    <a:srgbClr val="005250"/>
                  </a:solidFill>
                  <a:latin typeface="Bookman Old Style" pitchFamily="18" charset="0"/>
                  <a:ea typeface="+mn-ea"/>
                  <a:cs typeface="Arial" pitchFamily="34" charset="0"/>
                </a:rPr>
                <a:t>.</a:t>
              </a:r>
            </a:p>
            <a:p>
              <a:pPr lvl="0" algn="just">
                <a:spcAft>
                  <a:spcPts val="600"/>
                </a:spcAft>
              </a:pPr>
              <a:r>
                <a:rPr lang="ru-RU" sz="2000" b="1" dirty="0" smtClean="0">
                  <a:solidFill>
                    <a:srgbClr val="005250"/>
                  </a:solidFill>
                  <a:latin typeface="Bookman Old Style" pitchFamily="18" charset="0"/>
                  <a:ea typeface="+mn-ea"/>
                  <a:cs typeface="Arial" pitchFamily="34" charset="0"/>
                </a:rPr>
                <a:t>Принцип </a:t>
              </a:r>
              <a:r>
                <a:rPr lang="ru-RU" sz="2000" b="1" dirty="0" err="1">
                  <a:solidFill>
                    <a:srgbClr val="005250"/>
                  </a:solidFill>
                  <a:latin typeface="Bookman Old Style" pitchFamily="18" charset="0"/>
                  <a:ea typeface="+mn-ea"/>
                  <a:cs typeface="Arial" pitchFamily="34" charset="0"/>
                </a:rPr>
                <a:t>чесної</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праці</a:t>
              </a:r>
              <a:r>
                <a:rPr lang="ru-RU" sz="2000" b="1" dirty="0">
                  <a:solidFill>
                    <a:srgbClr val="005250"/>
                  </a:solidFill>
                  <a:latin typeface="Bookman Old Style" pitchFamily="18" charset="0"/>
                  <a:ea typeface="+mn-ea"/>
                  <a:cs typeface="Arial" pitchFamily="34" charset="0"/>
                </a:rPr>
                <a:t> та </a:t>
              </a:r>
              <a:r>
                <a:rPr lang="ru-RU" sz="2000" b="1" dirty="0" err="1">
                  <a:solidFill>
                    <a:srgbClr val="005250"/>
                  </a:solidFill>
                  <a:latin typeface="Bookman Old Style" pitchFamily="18" charset="0"/>
                  <a:ea typeface="+mn-ea"/>
                  <a:cs typeface="Arial" pitchFamily="34" charset="0"/>
                </a:rPr>
                <a:t>навчання</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виходить</a:t>
              </a:r>
              <a:r>
                <a:rPr lang="ru-RU" sz="2000" b="1" dirty="0">
                  <a:solidFill>
                    <a:srgbClr val="005250"/>
                  </a:solidFill>
                  <a:latin typeface="Bookman Old Style" pitchFamily="18" charset="0"/>
                  <a:ea typeface="+mn-ea"/>
                  <a:cs typeface="Arial" pitchFamily="34" charset="0"/>
                </a:rPr>
                <a:t> на </a:t>
              </a:r>
              <a:r>
                <a:rPr lang="ru-RU" sz="2000" b="1" dirty="0" err="1">
                  <a:solidFill>
                    <a:srgbClr val="005250"/>
                  </a:solidFill>
                  <a:latin typeface="Bookman Old Style" pitchFamily="18" charset="0"/>
                  <a:ea typeface="+mn-ea"/>
                  <a:cs typeface="Arial" pitchFamily="34" charset="0"/>
                </a:rPr>
                <a:t>новий</a:t>
              </a:r>
              <a:r>
                <a:rPr lang="ru-RU" sz="2000" b="1" dirty="0">
                  <a:solidFill>
                    <a:srgbClr val="005250"/>
                  </a:solidFill>
                  <a:latin typeface="Bookman Old Style" pitchFamily="18" charset="0"/>
                  <a:ea typeface="+mn-ea"/>
                  <a:cs typeface="Arial" pitchFamily="34" charset="0"/>
                </a:rPr>
                <a:t> </a:t>
              </a:r>
              <a:r>
                <a:rPr lang="ru-RU" sz="2000" b="1" dirty="0" err="1">
                  <a:solidFill>
                    <a:srgbClr val="005250"/>
                  </a:solidFill>
                  <a:latin typeface="Bookman Old Style" pitchFamily="18" charset="0"/>
                  <a:ea typeface="+mn-ea"/>
                  <a:cs typeface="Arial" pitchFamily="34" charset="0"/>
                </a:rPr>
                <a:t>ступінь</a:t>
              </a:r>
              <a:r>
                <a:rPr lang="ru-RU" sz="2000" b="1" dirty="0">
                  <a:solidFill>
                    <a:srgbClr val="005250"/>
                  </a:solidFill>
                  <a:latin typeface="Bookman Old Style" pitchFamily="18" charset="0"/>
                  <a:ea typeface="+mn-ea"/>
                  <a:cs typeface="Arial" pitchFamily="34" charset="0"/>
                </a:rPr>
                <a:t>.</a:t>
              </a:r>
            </a:p>
          </p:txBody>
        </p:sp>
        <p:sp>
          <p:nvSpPr>
            <p:cNvPr id="7" name="Штриховая стрелка вправо 6"/>
            <p:cNvSpPr/>
            <p:nvPr/>
          </p:nvSpPr>
          <p:spPr bwMode="auto">
            <a:xfrm>
              <a:off x="689770" y="5128461"/>
              <a:ext cx="360040" cy="216049"/>
            </a:xfrm>
            <a:prstGeom prst="stripedRightArrow">
              <a:avLst/>
            </a:prstGeom>
            <a:solidFill>
              <a:srgbClr val="0066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pPr>
              <a:endParaRPr kumimoji="0" lang="uk-UA" sz="1800" b="0" i="0" u="none" strike="noStrike" cap="none" normalizeH="0" baseline="0" smtClean="0">
                <a:ln>
                  <a:noFill/>
                </a:ln>
                <a:solidFill>
                  <a:schemeClr val="bg1"/>
                </a:solidFill>
                <a:effectLst/>
                <a:latin typeface="Calibri" pitchFamily="32" charset="0"/>
              </a:endParaRPr>
            </a:p>
          </p:txBody>
        </p:sp>
        <p:sp>
          <p:nvSpPr>
            <p:cNvPr id="10" name="Штриховая стрелка вправо 9"/>
            <p:cNvSpPr/>
            <p:nvPr/>
          </p:nvSpPr>
          <p:spPr bwMode="auto">
            <a:xfrm>
              <a:off x="641140" y="6165303"/>
              <a:ext cx="360040" cy="216049"/>
            </a:xfrm>
            <a:prstGeom prst="stripedRightArrow">
              <a:avLst/>
            </a:prstGeom>
            <a:solidFill>
              <a:srgbClr val="0066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pPr>
              <a:endParaRPr kumimoji="0" lang="uk-UA" sz="1800" b="0" i="0" u="none" strike="noStrike" cap="none" normalizeH="0" baseline="0" smtClean="0">
                <a:ln>
                  <a:noFill/>
                </a:ln>
                <a:solidFill>
                  <a:schemeClr val="bg1"/>
                </a:solidFill>
                <a:effectLst/>
                <a:latin typeface="Calibri" pitchFamily="32" charset="0"/>
              </a:endParaRPr>
            </a:p>
          </p:txBody>
        </p:sp>
      </p:grpSp>
      <p:pic>
        <p:nvPicPr>
          <p:cNvPr id="11268" name="Picture 4" descr="ÐÐ°ÑÑÐ¸Ð½ÐºÐ¸ Ð¿Ð¾ Ð·Ð°Ð¿ÑÐ¾ÑÑ ÐÐ°ÐºÐ¾Ð½ Ð£ÐºÑÐ°ÑÐ½Ð¸ Ð¿ÑÐ¾ Ð¾ÑÐ²ÑÑÑ png"/>
          <p:cNvPicPr>
            <a:picLocks noChangeAspect="1" noChangeArrowheads="1"/>
          </p:cNvPicPr>
          <p:nvPr/>
        </p:nvPicPr>
        <p:blipFill rotWithShape="1">
          <a:blip r:embed="rId2">
            <a:extLst>
              <a:ext uri="{28A0092B-C50C-407E-A947-70E740481C1C}">
                <a14:useLocalDpi xmlns:a14="http://schemas.microsoft.com/office/drawing/2010/main" val="0"/>
              </a:ext>
            </a:extLst>
          </a:blip>
          <a:srcRect l="15151" r="9459" b="15715"/>
          <a:stretch/>
        </p:blipFill>
        <p:spPr bwMode="auto">
          <a:xfrm rot="20871624">
            <a:off x="1281270" y="2682553"/>
            <a:ext cx="1667753" cy="20882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31" presetClass="entr" presetSubtype="0" fill="hold" nodeType="afterEffect">
                                  <p:stCondLst>
                                    <p:cond delay="0"/>
                                  </p:stCondLst>
                                  <p:childTnLst>
                                    <p:set>
                                      <p:cBhvr>
                                        <p:cTn id="13" dur="1" fill="hold">
                                          <p:stCondLst>
                                            <p:cond delay="0"/>
                                          </p:stCondLst>
                                        </p:cTn>
                                        <p:tgtEl>
                                          <p:spTgt spid="11268"/>
                                        </p:tgtEl>
                                        <p:attrNameLst>
                                          <p:attrName>style.visibility</p:attrName>
                                        </p:attrNameLst>
                                      </p:cBhvr>
                                      <p:to>
                                        <p:strVal val="visible"/>
                                      </p:to>
                                    </p:set>
                                    <p:anim calcmode="lin" valueType="num">
                                      <p:cBhvr>
                                        <p:cTn id="14" dur="1000" fill="hold"/>
                                        <p:tgtEl>
                                          <p:spTgt spid="11268"/>
                                        </p:tgtEl>
                                        <p:attrNameLst>
                                          <p:attrName>ppt_w</p:attrName>
                                        </p:attrNameLst>
                                      </p:cBhvr>
                                      <p:tavLst>
                                        <p:tav tm="0">
                                          <p:val>
                                            <p:fltVal val="0"/>
                                          </p:val>
                                        </p:tav>
                                        <p:tav tm="100000">
                                          <p:val>
                                            <p:strVal val="#ppt_w"/>
                                          </p:val>
                                        </p:tav>
                                      </p:tavLst>
                                    </p:anim>
                                    <p:anim calcmode="lin" valueType="num">
                                      <p:cBhvr>
                                        <p:cTn id="15" dur="1000" fill="hold"/>
                                        <p:tgtEl>
                                          <p:spTgt spid="11268"/>
                                        </p:tgtEl>
                                        <p:attrNameLst>
                                          <p:attrName>ppt_h</p:attrName>
                                        </p:attrNameLst>
                                      </p:cBhvr>
                                      <p:tavLst>
                                        <p:tav tm="0">
                                          <p:val>
                                            <p:fltVal val="0"/>
                                          </p:val>
                                        </p:tav>
                                        <p:tav tm="100000">
                                          <p:val>
                                            <p:strVal val="#ppt_h"/>
                                          </p:val>
                                        </p:tav>
                                      </p:tavLst>
                                    </p:anim>
                                    <p:anim calcmode="lin" valueType="num">
                                      <p:cBhvr>
                                        <p:cTn id="16" dur="1000" fill="hold"/>
                                        <p:tgtEl>
                                          <p:spTgt spid="11268"/>
                                        </p:tgtEl>
                                        <p:attrNameLst>
                                          <p:attrName>style.rotation</p:attrName>
                                        </p:attrNameLst>
                                      </p:cBhvr>
                                      <p:tavLst>
                                        <p:tav tm="0">
                                          <p:val>
                                            <p:fltVal val="90"/>
                                          </p:val>
                                        </p:tav>
                                        <p:tav tm="100000">
                                          <p:val>
                                            <p:fltVal val="0"/>
                                          </p:val>
                                        </p:tav>
                                      </p:tavLst>
                                    </p:anim>
                                    <p:animEffect transition="in" filter="fade">
                                      <p:cBhvr>
                                        <p:cTn id="17" dur="1000"/>
                                        <p:tgtEl>
                                          <p:spTgt spid="1126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1270"/>
                                        </p:tgtEl>
                                        <p:attrNameLst>
                                          <p:attrName>style.visibility</p:attrName>
                                        </p:attrNameLst>
                                      </p:cBhvr>
                                      <p:to>
                                        <p:strVal val="visible"/>
                                      </p:to>
                                    </p:set>
                                    <p:anim calcmode="lin" valueType="num">
                                      <p:cBhvr>
                                        <p:cTn id="22" dur="1500" fill="hold"/>
                                        <p:tgtEl>
                                          <p:spTgt spid="11270"/>
                                        </p:tgtEl>
                                        <p:attrNameLst>
                                          <p:attrName>ppt_w</p:attrName>
                                        </p:attrNameLst>
                                      </p:cBhvr>
                                      <p:tavLst>
                                        <p:tav tm="0">
                                          <p:val>
                                            <p:fltVal val="0"/>
                                          </p:val>
                                        </p:tav>
                                        <p:tav tm="100000">
                                          <p:val>
                                            <p:strVal val="#ppt_w"/>
                                          </p:val>
                                        </p:tav>
                                      </p:tavLst>
                                    </p:anim>
                                    <p:anim calcmode="lin" valueType="num">
                                      <p:cBhvr>
                                        <p:cTn id="23" dur="1500" fill="hold"/>
                                        <p:tgtEl>
                                          <p:spTgt spid="11270"/>
                                        </p:tgtEl>
                                        <p:attrNameLst>
                                          <p:attrName>ppt_h</p:attrName>
                                        </p:attrNameLst>
                                      </p:cBhvr>
                                      <p:tavLst>
                                        <p:tav tm="0">
                                          <p:val>
                                            <p:fltVal val="0"/>
                                          </p:val>
                                        </p:tav>
                                        <p:tav tm="100000">
                                          <p:val>
                                            <p:strVal val="#ppt_h"/>
                                          </p:val>
                                        </p:tav>
                                      </p:tavLst>
                                    </p:anim>
                                    <p:animEffect transition="in" filter="fade">
                                      <p:cBhvr>
                                        <p:cTn id="24" dur="1500"/>
                                        <p:tgtEl>
                                          <p:spTgt spid="1127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500" fill="hold"/>
                                        <p:tgtEl>
                                          <p:spTgt spid="8"/>
                                        </p:tgtEl>
                                        <p:attrNameLst>
                                          <p:attrName>ppt_w</p:attrName>
                                        </p:attrNameLst>
                                      </p:cBhvr>
                                      <p:tavLst>
                                        <p:tav tm="0">
                                          <p:val>
                                            <p:fltVal val="0"/>
                                          </p:val>
                                        </p:tav>
                                        <p:tav tm="100000">
                                          <p:val>
                                            <p:strVal val="#ppt_w"/>
                                          </p:val>
                                        </p:tav>
                                      </p:tavLst>
                                    </p:anim>
                                    <p:anim calcmode="lin" valueType="num">
                                      <p:cBhvr>
                                        <p:cTn id="30" dur="1500" fill="hold"/>
                                        <p:tgtEl>
                                          <p:spTgt spid="8"/>
                                        </p:tgtEl>
                                        <p:attrNameLst>
                                          <p:attrName>ppt_h</p:attrName>
                                        </p:attrNameLst>
                                      </p:cBhvr>
                                      <p:tavLst>
                                        <p:tav tm="0">
                                          <p:val>
                                            <p:fltVal val="0"/>
                                          </p:val>
                                        </p:tav>
                                        <p:tav tm="100000">
                                          <p:val>
                                            <p:strVal val="#ppt_h"/>
                                          </p:val>
                                        </p:tav>
                                      </p:tavLst>
                                    </p:anim>
                                    <p:animEffect transition="in" filter="fade">
                                      <p:cBhvr>
                                        <p:cTn id="31"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2" grpId="0" animBg="1"/>
    </p:bldLst>
  </p:timing>
</p:sld>
</file>

<file path=ppt/theme/theme1.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Ubuntu"/>
        <a:ea typeface="MS Gothic"/>
        <a:cs typeface="MS Gothic"/>
      </a:majorFont>
      <a:minorFont>
        <a:latin typeface="Ubuntu"/>
        <a:ea typeface="MS Gothic"/>
        <a:cs typeface="MS Gothic"/>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Calibri" pitchFamily="32"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2708</TotalTime>
  <Words>1275</Words>
  <Application>Microsoft Office PowerPoint</Application>
  <PresentationFormat>Экран (4:3)</PresentationFormat>
  <Paragraphs>122</Paragraphs>
  <Slides>22</Slides>
  <Notes>0</Notes>
  <HiddenSlides>0</HiddenSlides>
  <MMClips>0</MMClips>
  <ScaleCrop>false</ScaleCrop>
  <HeadingPairs>
    <vt:vector size="4" baseType="variant">
      <vt:variant>
        <vt:lpstr>Тема</vt:lpstr>
      </vt:variant>
      <vt:variant>
        <vt:i4>10</vt:i4>
      </vt:variant>
      <vt:variant>
        <vt:lpstr>Заголовки слайдов</vt:lpstr>
      </vt:variant>
      <vt:variant>
        <vt:i4>22</vt:i4>
      </vt:variant>
    </vt:vector>
  </HeadingPairs>
  <TitlesOfParts>
    <vt:vector size="32" baseType="lpstr">
      <vt:lpstr>Тема Office</vt:lpstr>
      <vt:lpstr>Специальное оформление</vt:lpstr>
      <vt:lpstr>1_Тема Office</vt:lpstr>
      <vt:lpstr>2_Тема Office</vt:lpstr>
      <vt:lpstr>3_Тема Office</vt:lpstr>
      <vt:lpstr>4_Тема Office</vt:lpstr>
      <vt:lpstr>5_Тема Office</vt:lpstr>
      <vt:lpstr>6_Тема Office</vt:lpstr>
      <vt:lpstr>7_Тема Office</vt:lpstr>
      <vt:lpstr>8_Тема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Порушенням академічної  доброчесності вважається: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user81</dc:creator>
  <cp:lastModifiedBy>user</cp:lastModifiedBy>
  <cp:revision>215</cp:revision>
  <dcterms:modified xsi:type="dcterms:W3CDTF">2020-03-13T13:56:57Z</dcterms:modified>
</cp:coreProperties>
</file>