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81" r:id="rId4"/>
    <p:sldId id="264" r:id="rId5"/>
    <p:sldId id="265" r:id="rId6"/>
    <p:sldId id="258" r:id="rId7"/>
    <p:sldId id="259" r:id="rId8"/>
    <p:sldId id="260" r:id="rId9"/>
    <p:sldId id="261" r:id="rId10"/>
    <p:sldId id="262" r:id="rId11"/>
    <p:sldId id="266" r:id="rId12"/>
    <p:sldId id="267" r:id="rId13"/>
    <p:sldId id="268" r:id="rId14"/>
    <p:sldId id="269" r:id="rId15"/>
    <p:sldId id="270" r:id="rId16"/>
    <p:sldId id="271" r:id="rId17"/>
    <p:sldId id="272" r:id="rId18"/>
    <p:sldId id="273" r:id="rId19"/>
    <p:sldId id="274" r:id="rId20"/>
    <p:sldId id="275" r:id="rId21"/>
    <p:sldId id="282" r:id="rId22"/>
    <p:sldId id="276" r:id="rId23"/>
    <p:sldId id="277" r:id="rId24"/>
    <p:sldId id="280" r:id="rId25"/>
    <p:sldId id="278" r:id="rId26"/>
    <p:sldId id="279" r:id="rId27"/>
  </p:sldIdLst>
  <p:sldSz cx="9144000" cy="6858000" type="screen4x3"/>
  <p:notesSz cx="6858000" cy="9144000"/>
  <p:defaultTextStyle>
    <a:defPPr>
      <a:defRPr lang="ru-RU"/>
    </a:defPPr>
    <a:lvl1pPr algn="l" rtl="0" fontAlgn="base">
      <a:spcBef>
        <a:spcPct val="0"/>
      </a:spcBef>
      <a:spcAft>
        <a:spcPct val="0"/>
      </a:spcAft>
      <a:defRPr kumimoji="1" sz="1900" b="1" kern="1200">
        <a:solidFill>
          <a:schemeClr val="folHlink"/>
        </a:solidFill>
        <a:latin typeface="Times New Roman" pitchFamily="18" charset="0"/>
        <a:ea typeface="+mn-ea"/>
        <a:cs typeface="+mn-cs"/>
      </a:defRPr>
    </a:lvl1pPr>
    <a:lvl2pPr marL="457200" algn="l" rtl="0" fontAlgn="base">
      <a:spcBef>
        <a:spcPct val="0"/>
      </a:spcBef>
      <a:spcAft>
        <a:spcPct val="0"/>
      </a:spcAft>
      <a:defRPr kumimoji="1" sz="1900" b="1" kern="1200">
        <a:solidFill>
          <a:schemeClr val="folHlink"/>
        </a:solidFill>
        <a:latin typeface="Times New Roman" pitchFamily="18" charset="0"/>
        <a:ea typeface="+mn-ea"/>
        <a:cs typeface="+mn-cs"/>
      </a:defRPr>
    </a:lvl2pPr>
    <a:lvl3pPr marL="914400" algn="l" rtl="0" fontAlgn="base">
      <a:spcBef>
        <a:spcPct val="0"/>
      </a:spcBef>
      <a:spcAft>
        <a:spcPct val="0"/>
      </a:spcAft>
      <a:defRPr kumimoji="1" sz="1900" b="1" kern="1200">
        <a:solidFill>
          <a:schemeClr val="folHlink"/>
        </a:solidFill>
        <a:latin typeface="Times New Roman" pitchFamily="18" charset="0"/>
        <a:ea typeface="+mn-ea"/>
        <a:cs typeface="+mn-cs"/>
      </a:defRPr>
    </a:lvl3pPr>
    <a:lvl4pPr marL="1371600" algn="l" rtl="0" fontAlgn="base">
      <a:spcBef>
        <a:spcPct val="0"/>
      </a:spcBef>
      <a:spcAft>
        <a:spcPct val="0"/>
      </a:spcAft>
      <a:defRPr kumimoji="1" sz="1900" b="1" kern="1200">
        <a:solidFill>
          <a:schemeClr val="folHlink"/>
        </a:solidFill>
        <a:latin typeface="Times New Roman" pitchFamily="18" charset="0"/>
        <a:ea typeface="+mn-ea"/>
        <a:cs typeface="+mn-cs"/>
      </a:defRPr>
    </a:lvl4pPr>
    <a:lvl5pPr marL="1828800" algn="l" rtl="0" fontAlgn="base">
      <a:spcBef>
        <a:spcPct val="0"/>
      </a:spcBef>
      <a:spcAft>
        <a:spcPct val="0"/>
      </a:spcAft>
      <a:defRPr kumimoji="1" sz="1900" b="1" kern="1200">
        <a:solidFill>
          <a:schemeClr val="folHlink"/>
        </a:solidFill>
        <a:latin typeface="Times New Roman" pitchFamily="18" charset="0"/>
        <a:ea typeface="+mn-ea"/>
        <a:cs typeface="+mn-cs"/>
      </a:defRPr>
    </a:lvl5pPr>
    <a:lvl6pPr marL="2286000" algn="l" defTabSz="914400" rtl="0" eaLnBrk="1" latinLnBrk="0" hangingPunct="1">
      <a:defRPr kumimoji="1" sz="1900" b="1" kern="1200">
        <a:solidFill>
          <a:schemeClr val="folHlink"/>
        </a:solidFill>
        <a:latin typeface="Times New Roman" pitchFamily="18" charset="0"/>
        <a:ea typeface="+mn-ea"/>
        <a:cs typeface="+mn-cs"/>
      </a:defRPr>
    </a:lvl6pPr>
    <a:lvl7pPr marL="2743200" algn="l" defTabSz="914400" rtl="0" eaLnBrk="1" latinLnBrk="0" hangingPunct="1">
      <a:defRPr kumimoji="1" sz="1900" b="1" kern="1200">
        <a:solidFill>
          <a:schemeClr val="folHlink"/>
        </a:solidFill>
        <a:latin typeface="Times New Roman" pitchFamily="18" charset="0"/>
        <a:ea typeface="+mn-ea"/>
        <a:cs typeface="+mn-cs"/>
      </a:defRPr>
    </a:lvl7pPr>
    <a:lvl8pPr marL="3200400" algn="l" defTabSz="914400" rtl="0" eaLnBrk="1" latinLnBrk="0" hangingPunct="1">
      <a:defRPr kumimoji="1" sz="1900" b="1" kern="1200">
        <a:solidFill>
          <a:schemeClr val="folHlink"/>
        </a:solidFill>
        <a:latin typeface="Times New Roman" pitchFamily="18" charset="0"/>
        <a:ea typeface="+mn-ea"/>
        <a:cs typeface="+mn-cs"/>
      </a:defRPr>
    </a:lvl8pPr>
    <a:lvl9pPr marL="3657600" algn="l" defTabSz="914400" rtl="0" eaLnBrk="1" latinLnBrk="0" hangingPunct="1">
      <a:defRPr kumimoji="1" sz="1900" b="1" kern="1200">
        <a:solidFill>
          <a:schemeClr val="folHlink"/>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600"/>
    <a:srgbClr val="FFFFCC"/>
    <a:srgbClr val="F8F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445"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5"/>
          <p:cNvGrpSpPr>
            <a:grpSpLocks/>
          </p:cNvGrpSpPr>
          <p:nvPr/>
        </p:nvGrpSpPr>
        <p:grpSpPr bwMode="auto">
          <a:xfrm>
            <a:off x="0" y="0"/>
            <a:ext cx="1557338" cy="6878638"/>
            <a:chOff x="0" y="-6"/>
            <a:chExt cx="981" cy="4333"/>
          </a:xfrm>
        </p:grpSpPr>
        <p:sp>
          <p:nvSpPr>
            <p:cNvPr id="5" name="Rectangle 6"/>
            <p:cNvSpPr>
              <a:spLocks noChangeArrowheads="1"/>
            </p:cNvSpPr>
            <p:nvPr/>
          </p:nvSpPr>
          <p:spPr bwMode="auto">
            <a:xfrm>
              <a:off x="453" y="2151"/>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a:defRPr/>
              </a:pPr>
              <a:endParaRPr lang="uk-UA"/>
            </a:p>
          </p:txBody>
        </p:sp>
        <p:sp>
          <p:nvSpPr>
            <p:cNvPr id="6" name="Rectangle 7"/>
            <p:cNvSpPr>
              <a:spLocks noChangeArrowheads="1"/>
            </p:cNvSpPr>
            <p:nvPr/>
          </p:nvSpPr>
          <p:spPr bwMode="auto">
            <a:xfrm>
              <a:off x="0" y="2151"/>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sp>
          <p:nvSpPr>
            <p:cNvPr id="7" name="Rectangle 8"/>
            <p:cNvSpPr>
              <a:spLocks noChangeArrowheads="1"/>
            </p:cNvSpPr>
            <p:nvPr/>
          </p:nvSpPr>
          <p:spPr bwMode="auto">
            <a:xfrm>
              <a:off x="222" y="2151"/>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pPr>
                <a:defRPr/>
              </a:pPr>
              <a:endParaRPr lang="uk-UA"/>
            </a:p>
          </p:txBody>
        </p:sp>
        <p:sp>
          <p:nvSpPr>
            <p:cNvPr id="8" name="Rectangle 9"/>
            <p:cNvSpPr>
              <a:spLocks noChangeArrowheads="1"/>
            </p:cNvSpPr>
            <p:nvPr/>
          </p:nvSpPr>
          <p:spPr bwMode="auto">
            <a:xfrm>
              <a:off x="567" y="2160"/>
              <a:ext cx="204" cy="2161"/>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sp>
          <p:nvSpPr>
            <p:cNvPr id="9" name="Freeform 10"/>
            <p:cNvSpPr>
              <a:spLocks/>
            </p:cNvSpPr>
            <p:nvPr/>
          </p:nvSpPr>
          <p:spPr bwMode="auto">
            <a:xfrm>
              <a:off x="222" y="2636"/>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10" name="Freeform 11"/>
            <p:cNvSpPr>
              <a:spLocks/>
            </p:cNvSpPr>
            <p:nvPr/>
          </p:nvSpPr>
          <p:spPr bwMode="auto">
            <a:xfrm>
              <a:off x="222" y="2908"/>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11" name="Freeform 12"/>
            <p:cNvSpPr>
              <a:spLocks/>
            </p:cNvSpPr>
            <p:nvPr/>
          </p:nvSpPr>
          <p:spPr bwMode="auto">
            <a:xfrm>
              <a:off x="222" y="3165"/>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12" name="Freeform 13"/>
            <p:cNvSpPr>
              <a:spLocks/>
            </p:cNvSpPr>
            <p:nvPr/>
          </p:nvSpPr>
          <p:spPr bwMode="auto">
            <a:xfrm>
              <a:off x="222" y="3420"/>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13" name="Freeform 14"/>
            <p:cNvSpPr>
              <a:spLocks/>
            </p:cNvSpPr>
            <p:nvPr/>
          </p:nvSpPr>
          <p:spPr bwMode="auto">
            <a:xfrm>
              <a:off x="222" y="367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14" name="Freeform 15"/>
            <p:cNvSpPr>
              <a:spLocks/>
            </p:cNvSpPr>
            <p:nvPr/>
          </p:nvSpPr>
          <p:spPr bwMode="auto">
            <a:xfrm>
              <a:off x="301" y="3932"/>
              <a:ext cx="265" cy="392"/>
            </a:xfrm>
            <a:custGeom>
              <a:avLst/>
              <a:gdLst/>
              <a:ahLst/>
              <a:cxnLst>
                <a:cxn ang="0">
                  <a:pos x="264" y="52"/>
                </a:cxn>
                <a:cxn ang="0">
                  <a:pos x="264" y="194"/>
                </a:cxn>
                <a:cxn ang="0">
                  <a:pos x="256" y="188"/>
                </a:cxn>
                <a:cxn ang="0">
                  <a:pos x="236" y="188"/>
                </a:cxn>
                <a:cxn ang="0">
                  <a:pos x="221" y="194"/>
                </a:cxn>
                <a:cxn ang="0">
                  <a:pos x="205" y="209"/>
                </a:cxn>
                <a:cxn ang="0">
                  <a:pos x="162" y="261"/>
                </a:cxn>
                <a:cxn ang="0">
                  <a:pos x="66" y="366"/>
                </a:cxn>
                <a:cxn ang="0">
                  <a:pos x="45" y="391"/>
                </a:cxn>
                <a:cxn ang="0">
                  <a:pos x="0" y="391"/>
                </a:cxn>
                <a:cxn ang="0">
                  <a:pos x="178" y="190"/>
                </a:cxn>
                <a:cxn ang="0">
                  <a:pos x="218" y="138"/>
                </a:cxn>
                <a:cxn ang="0">
                  <a:pos x="233" y="111"/>
                </a:cxn>
                <a:cxn ang="0">
                  <a:pos x="246" y="84"/>
                </a:cxn>
                <a:cxn ang="0">
                  <a:pos x="256" y="39"/>
                </a:cxn>
                <a:cxn ang="0">
                  <a:pos x="264" y="0"/>
                </a:cxn>
                <a:cxn ang="0">
                  <a:pos x="264" y="117"/>
                </a:cxn>
              </a:cxnLst>
              <a:rect l="0" t="0" r="r" b="b"/>
              <a:pathLst>
                <a:path w="265" h="392">
                  <a:moveTo>
                    <a:pt x="264" y="52"/>
                  </a:moveTo>
                  <a:lnTo>
                    <a:pt x="264" y="194"/>
                  </a:lnTo>
                  <a:lnTo>
                    <a:pt x="256" y="188"/>
                  </a:lnTo>
                  <a:lnTo>
                    <a:pt x="236" y="188"/>
                  </a:lnTo>
                  <a:lnTo>
                    <a:pt x="221" y="194"/>
                  </a:lnTo>
                  <a:lnTo>
                    <a:pt x="205" y="209"/>
                  </a:lnTo>
                  <a:lnTo>
                    <a:pt x="162" y="261"/>
                  </a:lnTo>
                  <a:lnTo>
                    <a:pt x="66" y="366"/>
                  </a:lnTo>
                  <a:lnTo>
                    <a:pt x="45" y="391"/>
                  </a:lnTo>
                  <a:lnTo>
                    <a:pt x="0" y="391"/>
                  </a:lnTo>
                  <a:lnTo>
                    <a:pt x="178" y="190"/>
                  </a:lnTo>
                  <a:lnTo>
                    <a:pt x="218" y="138"/>
                  </a:lnTo>
                  <a:lnTo>
                    <a:pt x="233" y="111"/>
                  </a:lnTo>
                  <a:lnTo>
                    <a:pt x="246" y="84"/>
                  </a:lnTo>
                  <a:lnTo>
                    <a:pt x="256" y="39"/>
                  </a:lnTo>
                  <a:lnTo>
                    <a:pt x="264" y="0"/>
                  </a:lnTo>
                  <a:lnTo>
                    <a:pt x="264"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15" name="Freeform 16"/>
            <p:cNvSpPr>
              <a:spLocks/>
            </p:cNvSpPr>
            <p:nvPr/>
          </p:nvSpPr>
          <p:spPr bwMode="auto">
            <a:xfrm>
              <a:off x="222" y="2366"/>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16" name="Freeform 17"/>
            <p:cNvSpPr>
              <a:spLocks/>
            </p:cNvSpPr>
            <p:nvPr/>
          </p:nvSpPr>
          <p:spPr bwMode="auto">
            <a:xfrm>
              <a:off x="222" y="2151"/>
              <a:ext cx="346" cy="575"/>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3"/>
                </a:cxn>
                <a:cxn ang="0">
                  <a:pos x="30" y="433"/>
                </a:cxn>
                <a:cxn ang="0">
                  <a:pos x="17" y="463"/>
                </a:cxn>
                <a:cxn ang="0">
                  <a:pos x="10" y="510"/>
                </a:cxn>
                <a:cxn ang="0">
                  <a:pos x="0" y="574"/>
                </a:cxn>
                <a:cxn ang="0">
                  <a:pos x="0" y="293"/>
                </a:cxn>
                <a:cxn ang="0">
                  <a:pos x="5" y="320"/>
                </a:cxn>
                <a:cxn ang="0">
                  <a:pos x="10" y="332"/>
                </a:cxn>
                <a:cxn ang="0">
                  <a:pos x="20" y="338"/>
                </a:cxn>
                <a:cxn ang="0">
                  <a:pos x="30" y="341"/>
                </a:cxn>
                <a:cxn ang="0">
                  <a:pos x="45" y="341"/>
                </a:cxn>
                <a:cxn ang="0">
                  <a:pos x="60" y="335"/>
                </a:cxn>
                <a:cxn ang="0">
                  <a:pos x="257" y="117"/>
                </a:cxn>
                <a:cxn ang="0">
                  <a:pos x="298" y="66"/>
                </a:cxn>
                <a:cxn ang="0">
                  <a:pos x="313" y="39"/>
                </a:cxn>
                <a:cxn ang="0">
                  <a:pos x="326" y="12"/>
                </a:cxn>
                <a:cxn ang="0">
                  <a:pos x="329" y="0"/>
                </a:cxn>
                <a:cxn ang="0">
                  <a:pos x="345" y="3"/>
                </a:cxn>
                <a:cxn ang="0">
                  <a:pos x="343" y="45"/>
                </a:cxn>
              </a:cxnLst>
              <a:rect l="0" t="0" r="r" b="b"/>
              <a:pathLst>
                <a:path w="346" h="575">
                  <a:moveTo>
                    <a:pt x="345" y="0"/>
                  </a:moveTo>
                  <a:lnTo>
                    <a:pt x="343" y="122"/>
                  </a:lnTo>
                  <a:lnTo>
                    <a:pt x="336" y="116"/>
                  </a:lnTo>
                  <a:lnTo>
                    <a:pt x="315" y="116"/>
                  </a:lnTo>
                  <a:lnTo>
                    <a:pt x="300" y="122"/>
                  </a:lnTo>
                  <a:lnTo>
                    <a:pt x="285" y="137"/>
                  </a:lnTo>
                  <a:lnTo>
                    <a:pt x="242" y="188"/>
                  </a:lnTo>
                  <a:lnTo>
                    <a:pt x="146" y="294"/>
                  </a:lnTo>
                  <a:lnTo>
                    <a:pt x="50" y="403"/>
                  </a:lnTo>
                  <a:lnTo>
                    <a:pt x="30" y="433"/>
                  </a:lnTo>
                  <a:lnTo>
                    <a:pt x="17" y="463"/>
                  </a:lnTo>
                  <a:lnTo>
                    <a:pt x="10" y="510"/>
                  </a:lnTo>
                  <a:lnTo>
                    <a:pt x="0" y="574"/>
                  </a:lnTo>
                  <a:lnTo>
                    <a:pt x="0" y="293"/>
                  </a:lnTo>
                  <a:lnTo>
                    <a:pt x="5" y="320"/>
                  </a:lnTo>
                  <a:lnTo>
                    <a:pt x="10" y="332"/>
                  </a:lnTo>
                  <a:lnTo>
                    <a:pt x="20" y="338"/>
                  </a:lnTo>
                  <a:lnTo>
                    <a:pt x="30" y="341"/>
                  </a:lnTo>
                  <a:lnTo>
                    <a:pt x="45" y="341"/>
                  </a:lnTo>
                  <a:lnTo>
                    <a:pt x="60" y="335"/>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17" name="Rectangle 18"/>
            <p:cNvSpPr>
              <a:spLocks noChangeArrowheads="1"/>
            </p:cNvSpPr>
            <p:nvPr/>
          </p:nvSpPr>
          <p:spPr bwMode="auto">
            <a:xfrm>
              <a:off x="453" y="-3"/>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a:defRPr/>
              </a:pPr>
              <a:endParaRPr lang="uk-UA"/>
            </a:p>
          </p:txBody>
        </p:sp>
        <p:sp>
          <p:nvSpPr>
            <p:cNvPr id="18" name="Rectangle 19"/>
            <p:cNvSpPr>
              <a:spLocks noChangeArrowheads="1"/>
            </p:cNvSpPr>
            <p:nvPr/>
          </p:nvSpPr>
          <p:spPr bwMode="auto">
            <a:xfrm>
              <a:off x="0" y="-3"/>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sp>
          <p:nvSpPr>
            <p:cNvPr id="19" name="Rectangle 20"/>
            <p:cNvSpPr>
              <a:spLocks noChangeArrowheads="1"/>
            </p:cNvSpPr>
            <p:nvPr/>
          </p:nvSpPr>
          <p:spPr bwMode="auto">
            <a:xfrm>
              <a:off x="222" y="-3"/>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pPr>
                <a:defRPr/>
              </a:pPr>
              <a:endParaRPr lang="uk-UA"/>
            </a:p>
          </p:txBody>
        </p:sp>
        <p:sp>
          <p:nvSpPr>
            <p:cNvPr id="20" name="Rectangle 21"/>
            <p:cNvSpPr>
              <a:spLocks noChangeArrowheads="1"/>
            </p:cNvSpPr>
            <p:nvPr/>
          </p:nvSpPr>
          <p:spPr bwMode="auto">
            <a:xfrm>
              <a:off x="567" y="-3"/>
              <a:ext cx="204"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sp>
          <p:nvSpPr>
            <p:cNvPr id="21" name="Freeform 22"/>
            <p:cNvSpPr>
              <a:spLocks/>
            </p:cNvSpPr>
            <p:nvPr/>
          </p:nvSpPr>
          <p:spPr bwMode="auto">
            <a:xfrm>
              <a:off x="222" y="49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22" name="Freeform 23"/>
            <p:cNvSpPr>
              <a:spLocks/>
            </p:cNvSpPr>
            <p:nvPr/>
          </p:nvSpPr>
          <p:spPr bwMode="auto">
            <a:xfrm>
              <a:off x="222" y="754"/>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23" name="Freeform 24"/>
            <p:cNvSpPr>
              <a:spLocks/>
            </p:cNvSpPr>
            <p:nvPr/>
          </p:nvSpPr>
          <p:spPr bwMode="auto">
            <a:xfrm>
              <a:off x="222" y="1010"/>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24" name="Freeform 25"/>
            <p:cNvSpPr>
              <a:spLocks/>
            </p:cNvSpPr>
            <p:nvPr/>
          </p:nvSpPr>
          <p:spPr bwMode="auto">
            <a:xfrm>
              <a:off x="222" y="126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25" name="Freeform 26"/>
            <p:cNvSpPr>
              <a:spLocks/>
            </p:cNvSpPr>
            <p:nvPr/>
          </p:nvSpPr>
          <p:spPr bwMode="auto">
            <a:xfrm>
              <a:off x="222" y="1522"/>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26" name="Freeform 27"/>
            <p:cNvSpPr>
              <a:spLocks/>
            </p:cNvSpPr>
            <p:nvPr/>
          </p:nvSpPr>
          <p:spPr bwMode="auto">
            <a:xfrm>
              <a:off x="219" y="4178"/>
              <a:ext cx="349" cy="149"/>
            </a:xfrm>
            <a:custGeom>
              <a:avLst/>
              <a:gdLst/>
              <a:ahLst/>
              <a:cxnLst>
                <a:cxn ang="0">
                  <a:pos x="345" y="52"/>
                </a:cxn>
                <a:cxn ang="0">
                  <a:pos x="348" y="144"/>
                </a:cxn>
                <a:cxn ang="0">
                  <a:pos x="0" y="148"/>
                </a:cxn>
                <a:cxn ang="0">
                  <a:pos x="299" y="143"/>
                </a:cxn>
                <a:cxn ang="0">
                  <a:pos x="315" y="111"/>
                </a:cxn>
                <a:cxn ang="0">
                  <a:pos x="328" y="84"/>
                </a:cxn>
                <a:cxn ang="0">
                  <a:pos x="338" y="39"/>
                </a:cxn>
                <a:cxn ang="0">
                  <a:pos x="345" y="0"/>
                </a:cxn>
                <a:cxn ang="0">
                  <a:pos x="345" y="117"/>
                </a:cxn>
              </a:cxnLst>
              <a:rect l="0" t="0" r="r" b="b"/>
              <a:pathLst>
                <a:path w="349" h="149">
                  <a:moveTo>
                    <a:pt x="345" y="52"/>
                  </a:moveTo>
                  <a:lnTo>
                    <a:pt x="348" y="144"/>
                  </a:lnTo>
                  <a:lnTo>
                    <a:pt x="0" y="148"/>
                  </a:lnTo>
                  <a:lnTo>
                    <a:pt x="299" y="143"/>
                  </a:lnTo>
                  <a:lnTo>
                    <a:pt x="315" y="111"/>
                  </a:lnTo>
                  <a:lnTo>
                    <a:pt x="328" y="84"/>
                  </a:lnTo>
                  <a:lnTo>
                    <a:pt x="338" y="39"/>
                  </a:lnTo>
                  <a:lnTo>
                    <a:pt x="345" y="0"/>
                  </a:lnTo>
                  <a:lnTo>
                    <a:pt x="345"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27" name="Freeform 28"/>
            <p:cNvSpPr>
              <a:spLocks/>
            </p:cNvSpPr>
            <p:nvPr/>
          </p:nvSpPr>
          <p:spPr bwMode="auto">
            <a:xfrm>
              <a:off x="222" y="211"/>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28" name="Freeform 29"/>
            <p:cNvSpPr>
              <a:spLocks/>
            </p:cNvSpPr>
            <p:nvPr/>
          </p:nvSpPr>
          <p:spPr bwMode="auto">
            <a:xfrm>
              <a:off x="222" y="-3"/>
              <a:ext cx="346" cy="574"/>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2"/>
                </a:cxn>
                <a:cxn ang="0">
                  <a:pos x="30" y="432"/>
                </a:cxn>
                <a:cxn ang="0">
                  <a:pos x="17" y="462"/>
                </a:cxn>
                <a:cxn ang="0">
                  <a:pos x="10" y="509"/>
                </a:cxn>
                <a:cxn ang="0">
                  <a:pos x="0" y="573"/>
                </a:cxn>
                <a:cxn ang="0">
                  <a:pos x="0" y="292"/>
                </a:cxn>
                <a:cxn ang="0">
                  <a:pos x="5" y="319"/>
                </a:cxn>
                <a:cxn ang="0">
                  <a:pos x="10" y="331"/>
                </a:cxn>
                <a:cxn ang="0">
                  <a:pos x="20" y="337"/>
                </a:cxn>
                <a:cxn ang="0">
                  <a:pos x="30" y="340"/>
                </a:cxn>
                <a:cxn ang="0">
                  <a:pos x="45" y="340"/>
                </a:cxn>
                <a:cxn ang="0">
                  <a:pos x="60" y="334"/>
                </a:cxn>
                <a:cxn ang="0">
                  <a:pos x="257" y="117"/>
                </a:cxn>
                <a:cxn ang="0">
                  <a:pos x="298" y="66"/>
                </a:cxn>
                <a:cxn ang="0">
                  <a:pos x="313" y="39"/>
                </a:cxn>
                <a:cxn ang="0">
                  <a:pos x="326" y="12"/>
                </a:cxn>
                <a:cxn ang="0">
                  <a:pos x="329" y="0"/>
                </a:cxn>
                <a:cxn ang="0">
                  <a:pos x="345" y="3"/>
                </a:cxn>
                <a:cxn ang="0">
                  <a:pos x="343" y="45"/>
                </a:cxn>
              </a:cxnLst>
              <a:rect l="0" t="0" r="r" b="b"/>
              <a:pathLst>
                <a:path w="346" h="574">
                  <a:moveTo>
                    <a:pt x="345" y="0"/>
                  </a:moveTo>
                  <a:lnTo>
                    <a:pt x="343" y="122"/>
                  </a:lnTo>
                  <a:lnTo>
                    <a:pt x="336" y="116"/>
                  </a:lnTo>
                  <a:lnTo>
                    <a:pt x="315" y="116"/>
                  </a:lnTo>
                  <a:lnTo>
                    <a:pt x="300" y="122"/>
                  </a:lnTo>
                  <a:lnTo>
                    <a:pt x="285" y="137"/>
                  </a:lnTo>
                  <a:lnTo>
                    <a:pt x="242" y="188"/>
                  </a:lnTo>
                  <a:lnTo>
                    <a:pt x="146" y="294"/>
                  </a:lnTo>
                  <a:lnTo>
                    <a:pt x="50" y="402"/>
                  </a:lnTo>
                  <a:lnTo>
                    <a:pt x="30" y="432"/>
                  </a:lnTo>
                  <a:lnTo>
                    <a:pt x="17" y="462"/>
                  </a:lnTo>
                  <a:lnTo>
                    <a:pt x="10" y="509"/>
                  </a:lnTo>
                  <a:lnTo>
                    <a:pt x="0" y="573"/>
                  </a:lnTo>
                  <a:lnTo>
                    <a:pt x="0" y="292"/>
                  </a:lnTo>
                  <a:lnTo>
                    <a:pt x="5" y="319"/>
                  </a:lnTo>
                  <a:lnTo>
                    <a:pt x="10" y="331"/>
                  </a:lnTo>
                  <a:lnTo>
                    <a:pt x="20" y="337"/>
                  </a:lnTo>
                  <a:lnTo>
                    <a:pt x="30" y="340"/>
                  </a:lnTo>
                  <a:lnTo>
                    <a:pt x="45" y="340"/>
                  </a:lnTo>
                  <a:lnTo>
                    <a:pt x="60" y="334"/>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29" name="Freeform 30"/>
            <p:cNvSpPr>
              <a:spLocks/>
            </p:cNvSpPr>
            <p:nvPr/>
          </p:nvSpPr>
          <p:spPr bwMode="auto">
            <a:xfrm>
              <a:off x="224" y="-6"/>
              <a:ext cx="154" cy="294"/>
            </a:xfrm>
            <a:custGeom>
              <a:avLst/>
              <a:gdLst/>
              <a:ahLst/>
              <a:cxnLst>
                <a:cxn ang="0">
                  <a:pos x="153" y="3"/>
                </a:cxn>
                <a:cxn ang="0">
                  <a:pos x="50" y="122"/>
                </a:cxn>
                <a:cxn ang="0">
                  <a:pos x="30" y="152"/>
                </a:cxn>
                <a:cxn ang="0">
                  <a:pos x="17" y="182"/>
                </a:cxn>
                <a:cxn ang="0">
                  <a:pos x="10" y="229"/>
                </a:cxn>
                <a:cxn ang="0">
                  <a:pos x="0" y="293"/>
                </a:cxn>
                <a:cxn ang="0">
                  <a:pos x="0" y="12"/>
                </a:cxn>
                <a:cxn ang="0">
                  <a:pos x="5" y="39"/>
                </a:cxn>
                <a:cxn ang="0">
                  <a:pos x="10" y="51"/>
                </a:cxn>
                <a:cxn ang="0">
                  <a:pos x="20" y="57"/>
                </a:cxn>
                <a:cxn ang="0">
                  <a:pos x="30" y="60"/>
                </a:cxn>
                <a:cxn ang="0">
                  <a:pos x="45" y="60"/>
                </a:cxn>
                <a:cxn ang="0">
                  <a:pos x="60" y="54"/>
                </a:cxn>
                <a:cxn ang="0">
                  <a:pos x="110" y="0"/>
                </a:cxn>
              </a:cxnLst>
              <a:rect l="0" t="0" r="r" b="b"/>
              <a:pathLst>
                <a:path w="154" h="294">
                  <a:moveTo>
                    <a:pt x="153" y="3"/>
                  </a:moveTo>
                  <a:lnTo>
                    <a:pt x="50" y="122"/>
                  </a:lnTo>
                  <a:lnTo>
                    <a:pt x="30" y="152"/>
                  </a:lnTo>
                  <a:lnTo>
                    <a:pt x="17" y="182"/>
                  </a:lnTo>
                  <a:lnTo>
                    <a:pt x="10" y="229"/>
                  </a:lnTo>
                  <a:lnTo>
                    <a:pt x="0" y="293"/>
                  </a:lnTo>
                  <a:lnTo>
                    <a:pt x="0" y="12"/>
                  </a:lnTo>
                  <a:lnTo>
                    <a:pt x="5" y="39"/>
                  </a:lnTo>
                  <a:lnTo>
                    <a:pt x="10" y="51"/>
                  </a:lnTo>
                  <a:lnTo>
                    <a:pt x="20" y="57"/>
                  </a:lnTo>
                  <a:lnTo>
                    <a:pt x="30" y="60"/>
                  </a:lnTo>
                  <a:lnTo>
                    <a:pt x="45" y="60"/>
                  </a:lnTo>
                  <a:lnTo>
                    <a:pt x="60" y="54"/>
                  </a:lnTo>
                  <a:lnTo>
                    <a:pt x="110" y="0"/>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30" name="Freeform 31"/>
            <p:cNvSpPr>
              <a:spLocks/>
            </p:cNvSpPr>
            <p:nvPr/>
          </p:nvSpPr>
          <p:spPr bwMode="auto">
            <a:xfrm>
              <a:off x="222" y="179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31" name="Rectangle 32"/>
            <p:cNvSpPr>
              <a:spLocks noChangeArrowheads="1"/>
            </p:cNvSpPr>
            <p:nvPr/>
          </p:nvSpPr>
          <p:spPr bwMode="auto">
            <a:xfrm>
              <a:off x="771" y="0"/>
              <a:ext cx="210" cy="4319"/>
            </a:xfrm>
            <a:prstGeom prst="rect">
              <a:avLst/>
            </a:prstGeom>
            <a:gradFill rotWithShape="0">
              <a:gsLst>
                <a:gs pos="0">
                  <a:schemeClr val="bg1">
                    <a:gamma/>
                    <a:shade val="46275"/>
                    <a:invGamma/>
                  </a:schemeClr>
                </a:gs>
                <a:gs pos="100000">
                  <a:schemeClr val="bg1"/>
                </a:gs>
              </a:gsLst>
              <a:lin ang="0" scaled="1"/>
            </a:gradFill>
            <a:ln w="9525">
              <a:noFill/>
              <a:miter lim="800000"/>
              <a:headEnd/>
              <a:tailEnd/>
            </a:ln>
            <a:effectLst/>
          </p:spPr>
          <p:txBody>
            <a:bodyPr/>
            <a:lstStyle/>
            <a:p>
              <a:pPr>
                <a:defRPr/>
              </a:pPr>
              <a:endParaRPr lang="uk-UA"/>
            </a:p>
          </p:txBody>
        </p:sp>
        <p:sp>
          <p:nvSpPr>
            <p:cNvPr id="32" name="Line 33"/>
            <p:cNvSpPr>
              <a:spLocks noChangeShapeType="1"/>
            </p:cNvSpPr>
            <p:nvPr/>
          </p:nvSpPr>
          <p:spPr bwMode="auto">
            <a:xfrm>
              <a:off x="135" y="0"/>
              <a:ext cx="0" cy="4319"/>
            </a:xfrm>
            <a:prstGeom prst="line">
              <a:avLst/>
            </a:prstGeom>
            <a:noFill/>
            <a:ln w="12700" cap="sq">
              <a:solidFill>
                <a:schemeClr val="accent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uk-UA"/>
            </a:p>
          </p:txBody>
        </p:sp>
        <p:sp>
          <p:nvSpPr>
            <p:cNvPr id="33" name="Line 34"/>
            <p:cNvSpPr>
              <a:spLocks noChangeShapeType="1"/>
            </p:cNvSpPr>
            <p:nvPr/>
          </p:nvSpPr>
          <p:spPr bwMode="auto">
            <a:xfrm>
              <a:off x="645" y="0"/>
              <a:ext cx="0" cy="4319"/>
            </a:xfrm>
            <a:prstGeom prst="line">
              <a:avLst/>
            </a:prstGeom>
            <a:noFill/>
            <a:ln w="12700" cap="sq">
              <a:solidFill>
                <a:schemeClr val="accent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uk-UA"/>
            </a:p>
          </p:txBody>
        </p:sp>
      </p:grpSp>
      <p:grpSp>
        <p:nvGrpSpPr>
          <p:cNvPr id="34" name="Group 35"/>
          <p:cNvGrpSpPr>
            <a:grpSpLocks/>
          </p:cNvGrpSpPr>
          <p:nvPr/>
        </p:nvGrpSpPr>
        <p:grpSpPr bwMode="auto">
          <a:xfrm>
            <a:off x="523875" y="1428750"/>
            <a:ext cx="2095500" cy="2095500"/>
            <a:chOff x="330" y="900"/>
            <a:chExt cx="1320" cy="1320"/>
          </a:xfrm>
        </p:grpSpPr>
        <p:sp>
          <p:nvSpPr>
            <p:cNvPr id="35" name="Rectangle 36"/>
            <p:cNvSpPr>
              <a:spLocks noChangeArrowheads="1"/>
            </p:cNvSpPr>
            <p:nvPr/>
          </p:nvSpPr>
          <p:spPr bwMode="auto">
            <a:xfrm>
              <a:off x="975" y="900"/>
              <a:ext cx="675" cy="1320"/>
            </a:xfrm>
            <a:prstGeom prst="rect">
              <a:avLst/>
            </a:prstGeom>
            <a:gradFill rotWithShape="0">
              <a:gsLst>
                <a:gs pos="0">
                  <a:schemeClr val="bg1">
                    <a:gamma/>
                    <a:shade val="46275"/>
                    <a:invGamma/>
                  </a:schemeClr>
                </a:gs>
                <a:gs pos="100000">
                  <a:schemeClr val="bg1"/>
                </a:gs>
              </a:gsLst>
              <a:path path="shape">
                <a:fillToRect l="50000" t="50000" r="50000" b="50000"/>
              </a:path>
            </a:gradFill>
            <a:ln w="9525">
              <a:noFill/>
              <a:miter lim="800000"/>
              <a:headEnd/>
              <a:tailEnd/>
            </a:ln>
            <a:effectLst/>
          </p:spPr>
          <p:txBody>
            <a:bodyPr/>
            <a:lstStyle/>
            <a:p>
              <a:pPr>
                <a:defRPr/>
              </a:pPr>
              <a:endParaRPr lang="uk-UA"/>
            </a:p>
          </p:txBody>
        </p:sp>
        <p:grpSp>
          <p:nvGrpSpPr>
            <p:cNvPr id="36" name="Group 37"/>
            <p:cNvGrpSpPr>
              <a:grpSpLocks/>
            </p:cNvGrpSpPr>
            <p:nvPr/>
          </p:nvGrpSpPr>
          <p:grpSpPr bwMode="auto">
            <a:xfrm>
              <a:off x="330" y="1015"/>
              <a:ext cx="1079" cy="1060"/>
              <a:chOff x="330" y="1015"/>
              <a:chExt cx="1079" cy="1060"/>
            </a:xfrm>
          </p:grpSpPr>
          <p:grpSp>
            <p:nvGrpSpPr>
              <p:cNvPr id="37" name="Group 38"/>
              <p:cNvGrpSpPr>
                <a:grpSpLocks/>
              </p:cNvGrpSpPr>
              <p:nvPr/>
            </p:nvGrpSpPr>
            <p:grpSpPr bwMode="auto">
              <a:xfrm>
                <a:off x="330" y="1015"/>
                <a:ext cx="1079" cy="1060"/>
                <a:chOff x="330" y="1015"/>
                <a:chExt cx="1079" cy="1060"/>
              </a:xfrm>
            </p:grpSpPr>
            <p:grpSp>
              <p:nvGrpSpPr>
                <p:cNvPr id="45" name="Group 39"/>
                <p:cNvGrpSpPr>
                  <a:grpSpLocks/>
                </p:cNvGrpSpPr>
                <p:nvPr/>
              </p:nvGrpSpPr>
              <p:grpSpPr bwMode="auto">
                <a:xfrm>
                  <a:off x="330" y="1015"/>
                  <a:ext cx="1079" cy="1060"/>
                  <a:chOff x="330" y="1015"/>
                  <a:chExt cx="1079" cy="1060"/>
                </a:xfrm>
              </p:grpSpPr>
              <p:sp>
                <p:nvSpPr>
                  <p:cNvPr id="50" name="Rectangle 40"/>
                  <p:cNvSpPr>
                    <a:spLocks noChangeArrowheads="1"/>
                  </p:cNvSpPr>
                  <p:nvPr/>
                </p:nvSpPr>
                <p:spPr bwMode="auto">
                  <a:xfrm>
                    <a:off x="333" y="1910"/>
                    <a:ext cx="1074" cy="165"/>
                  </a:xfrm>
                  <a:prstGeom prst="rect">
                    <a:avLst/>
                  </a:prstGeom>
                  <a:gradFill rotWithShape="0">
                    <a:gsLst>
                      <a:gs pos="0">
                        <a:schemeClr val="accent1"/>
                      </a:gs>
                      <a:gs pos="100000">
                        <a:schemeClr val="accent1">
                          <a:gamma/>
                          <a:shade val="46275"/>
                          <a:invGamma/>
                        </a:schemeClr>
                      </a:gs>
                    </a:gsLst>
                    <a:lin ang="5400000" scaled="1"/>
                  </a:gradFill>
                  <a:ln w="9525">
                    <a:noFill/>
                    <a:miter lim="800000"/>
                    <a:headEnd/>
                    <a:tailEnd/>
                  </a:ln>
                  <a:effectLst/>
                </p:spPr>
                <p:txBody>
                  <a:bodyPr/>
                  <a:lstStyle/>
                  <a:p>
                    <a:pPr>
                      <a:defRPr/>
                    </a:pPr>
                    <a:endParaRPr lang="uk-UA"/>
                  </a:p>
                </p:txBody>
              </p:sp>
              <p:sp>
                <p:nvSpPr>
                  <p:cNvPr id="51" name="Rectangle 41"/>
                  <p:cNvSpPr>
                    <a:spLocks noChangeArrowheads="1"/>
                  </p:cNvSpPr>
                  <p:nvPr/>
                </p:nvSpPr>
                <p:spPr bwMode="auto">
                  <a:xfrm>
                    <a:off x="333" y="1015"/>
                    <a:ext cx="1074" cy="165"/>
                  </a:xfrm>
                  <a:prstGeom prst="rect">
                    <a:avLst/>
                  </a:prstGeom>
                  <a:gradFill rotWithShape="0">
                    <a:gsLst>
                      <a:gs pos="0">
                        <a:schemeClr val="accent1">
                          <a:gamma/>
                          <a:shade val="46275"/>
                          <a:invGamma/>
                        </a:schemeClr>
                      </a:gs>
                      <a:gs pos="100000">
                        <a:schemeClr val="accent1"/>
                      </a:gs>
                    </a:gsLst>
                    <a:lin ang="5400000" scaled="1"/>
                  </a:gradFill>
                  <a:ln w="9525">
                    <a:noFill/>
                    <a:miter lim="800000"/>
                    <a:headEnd/>
                    <a:tailEnd/>
                  </a:ln>
                  <a:effectLst/>
                </p:spPr>
                <p:txBody>
                  <a:bodyPr/>
                  <a:lstStyle/>
                  <a:p>
                    <a:pPr>
                      <a:defRPr/>
                    </a:pPr>
                    <a:endParaRPr lang="uk-UA"/>
                  </a:p>
                </p:txBody>
              </p:sp>
              <p:sp>
                <p:nvSpPr>
                  <p:cNvPr id="52" name="AutoShape 42"/>
                  <p:cNvSpPr>
                    <a:spLocks noChangeArrowheads="1"/>
                  </p:cNvSpPr>
                  <p:nvPr/>
                </p:nvSpPr>
                <p:spPr bwMode="auto">
                  <a:xfrm rot="5400000" flipV="1">
                    <a:off x="-91" y="1446"/>
                    <a:ext cx="1028" cy="186"/>
                  </a:xfrm>
                  <a:custGeom>
                    <a:avLst/>
                    <a:gdLst>
                      <a:gd name="G0" fmla="+- 2645 0 0"/>
                      <a:gd name="G1" fmla="+- 21600 0 2645"/>
                      <a:gd name="G2" fmla="*/ 2645 1 2"/>
                      <a:gd name="G3" fmla="+- 21600 0 G2"/>
                      <a:gd name="G4" fmla="+/ 2645 21600 2"/>
                      <a:gd name="G5" fmla="+/ G1 0 2"/>
                      <a:gd name="G6" fmla="*/ 21600 21600 2645"/>
                      <a:gd name="G7" fmla="*/ G6 1 2"/>
                      <a:gd name="G8" fmla="+- 21600 0 G7"/>
                      <a:gd name="G9" fmla="*/ 21600 1 2"/>
                      <a:gd name="G10" fmla="+- 2645 0 G9"/>
                      <a:gd name="G11" fmla="?: G10 G8 0"/>
                      <a:gd name="G12" fmla="?: G10 G7 21600"/>
                      <a:gd name="T0" fmla="*/ 20277 w 21600"/>
                      <a:gd name="T1" fmla="*/ 10800 h 21600"/>
                      <a:gd name="T2" fmla="*/ 10800 w 21600"/>
                      <a:gd name="T3" fmla="*/ 21600 h 21600"/>
                      <a:gd name="T4" fmla="*/ 1323 w 21600"/>
                      <a:gd name="T5" fmla="*/ 10800 h 21600"/>
                      <a:gd name="T6" fmla="*/ 10800 w 21600"/>
                      <a:gd name="T7" fmla="*/ 0 h 21600"/>
                      <a:gd name="T8" fmla="*/ 3123 w 21600"/>
                      <a:gd name="T9" fmla="*/ 3123 h 21600"/>
                      <a:gd name="T10" fmla="*/ 18477 w 21600"/>
                      <a:gd name="T11" fmla="*/ 18477 h 21600"/>
                    </a:gdLst>
                    <a:ahLst/>
                    <a:cxnLst>
                      <a:cxn ang="0">
                        <a:pos x="T0" y="T1"/>
                      </a:cxn>
                      <a:cxn ang="0">
                        <a:pos x="T2" y="T3"/>
                      </a:cxn>
                      <a:cxn ang="0">
                        <a:pos x="T4" y="T5"/>
                      </a:cxn>
                      <a:cxn ang="0">
                        <a:pos x="T6" y="T7"/>
                      </a:cxn>
                    </a:cxnLst>
                    <a:rect l="T8" t="T9" r="T10" b="T11"/>
                    <a:pathLst>
                      <a:path w="21600" h="21600">
                        <a:moveTo>
                          <a:pt x="0" y="0"/>
                        </a:moveTo>
                        <a:lnTo>
                          <a:pt x="2645" y="21600"/>
                        </a:lnTo>
                        <a:lnTo>
                          <a:pt x="18955" y="21600"/>
                        </a:lnTo>
                        <a:lnTo>
                          <a:pt x="21600" y="0"/>
                        </a:lnTo>
                        <a:close/>
                      </a:path>
                    </a:pathLst>
                  </a:cu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pPr>
                      <a:defRPr/>
                    </a:pPr>
                    <a:endParaRPr lang="uk-UA"/>
                  </a:p>
                </p:txBody>
              </p:sp>
              <p:sp>
                <p:nvSpPr>
                  <p:cNvPr id="53" name="AutoShape 43"/>
                  <p:cNvSpPr>
                    <a:spLocks noChangeArrowheads="1"/>
                  </p:cNvSpPr>
                  <p:nvPr/>
                </p:nvSpPr>
                <p:spPr bwMode="auto">
                  <a:xfrm rot="-5400000" flipH="1" flipV="1">
                    <a:off x="802" y="1436"/>
                    <a:ext cx="1028" cy="186"/>
                  </a:xfrm>
                  <a:custGeom>
                    <a:avLst/>
                    <a:gdLst>
                      <a:gd name="G0" fmla="+- 2645 0 0"/>
                      <a:gd name="G1" fmla="+- 21600 0 2645"/>
                      <a:gd name="G2" fmla="*/ 2645 1 2"/>
                      <a:gd name="G3" fmla="+- 21600 0 G2"/>
                      <a:gd name="G4" fmla="+/ 2645 21600 2"/>
                      <a:gd name="G5" fmla="+/ G1 0 2"/>
                      <a:gd name="G6" fmla="*/ 21600 21600 2645"/>
                      <a:gd name="G7" fmla="*/ G6 1 2"/>
                      <a:gd name="G8" fmla="+- 21600 0 G7"/>
                      <a:gd name="G9" fmla="*/ 21600 1 2"/>
                      <a:gd name="G10" fmla="+- 2645 0 G9"/>
                      <a:gd name="G11" fmla="?: G10 G8 0"/>
                      <a:gd name="G12" fmla="?: G10 G7 21600"/>
                      <a:gd name="T0" fmla="*/ 20277 w 21600"/>
                      <a:gd name="T1" fmla="*/ 10800 h 21600"/>
                      <a:gd name="T2" fmla="*/ 10800 w 21600"/>
                      <a:gd name="T3" fmla="*/ 21600 h 21600"/>
                      <a:gd name="T4" fmla="*/ 1323 w 21600"/>
                      <a:gd name="T5" fmla="*/ 10800 h 21600"/>
                      <a:gd name="T6" fmla="*/ 10800 w 21600"/>
                      <a:gd name="T7" fmla="*/ 0 h 21600"/>
                      <a:gd name="T8" fmla="*/ 3123 w 21600"/>
                      <a:gd name="T9" fmla="*/ 3123 h 21600"/>
                      <a:gd name="T10" fmla="*/ 18477 w 21600"/>
                      <a:gd name="T11" fmla="*/ 18477 h 21600"/>
                    </a:gdLst>
                    <a:ahLst/>
                    <a:cxnLst>
                      <a:cxn ang="0">
                        <a:pos x="T0" y="T1"/>
                      </a:cxn>
                      <a:cxn ang="0">
                        <a:pos x="T2" y="T3"/>
                      </a:cxn>
                      <a:cxn ang="0">
                        <a:pos x="T4" y="T5"/>
                      </a:cxn>
                      <a:cxn ang="0">
                        <a:pos x="T6" y="T7"/>
                      </a:cxn>
                    </a:cxnLst>
                    <a:rect l="T8" t="T9" r="T10" b="T11"/>
                    <a:pathLst>
                      <a:path w="21600" h="21600">
                        <a:moveTo>
                          <a:pt x="0" y="0"/>
                        </a:moveTo>
                        <a:lnTo>
                          <a:pt x="2645" y="21600"/>
                        </a:lnTo>
                        <a:lnTo>
                          <a:pt x="18955" y="21600"/>
                        </a:lnTo>
                        <a:lnTo>
                          <a:pt x="21600" y="0"/>
                        </a:lnTo>
                        <a:close/>
                      </a:path>
                    </a:pathLst>
                  </a:cu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a:defRPr/>
                    </a:pPr>
                    <a:endParaRPr lang="uk-UA"/>
                  </a:p>
                </p:txBody>
              </p:sp>
            </p:grpSp>
            <p:sp>
              <p:nvSpPr>
                <p:cNvPr id="46" name="Rectangle 44"/>
                <p:cNvSpPr>
                  <a:spLocks noChangeArrowheads="1"/>
                </p:cNvSpPr>
                <p:nvPr/>
              </p:nvSpPr>
              <p:spPr bwMode="auto">
                <a:xfrm>
                  <a:off x="433" y="1111"/>
                  <a:ext cx="874" cy="868"/>
                </a:xfrm>
                <a:prstGeom prst="rect">
                  <a:avLst/>
                </a:prstGeom>
                <a:gradFill rotWithShape="0">
                  <a:gsLst>
                    <a:gs pos="0">
                      <a:schemeClr val="accent1">
                        <a:gamma/>
                        <a:shade val="46275"/>
                        <a:invGamma/>
                      </a:schemeClr>
                    </a:gs>
                    <a:gs pos="100000">
                      <a:schemeClr val="accent1"/>
                    </a:gs>
                  </a:gsLst>
                  <a:path path="shape">
                    <a:fillToRect l="50000" t="50000" r="50000" b="50000"/>
                  </a:path>
                </a:gradFill>
                <a:ln w="9525">
                  <a:noFill/>
                  <a:miter lim="800000"/>
                  <a:headEnd/>
                  <a:tailEnd/>
                </a:ln>
                <a:effectLst/>
              </p:spPr>
              <p:txBody>
                <a:bodyPr/>
                <a:lstStyle/>
                <a:p>
                  <a:pPr>
                    <a:defRPr/>
                  </a:pPr>
                  <a:endParaRPr lang="uk-UA"/>
                </a:p>
              </p:txBody>
            </p:sp>
            <p:sp>
              <p:nvSpPr>
                <p:cNvPr id="47" name="Oval 45"/>
                <p:cNvSpPr>
                  <a:spLocks noChangeArrowheads="1"/>
                </p:cNvSpPr>
                <p:nvPr/>
              </p:nvSpPr>
              <p:spPr bwMode="auto">
                <a:xfrm>
                  <a:off x="484" y="1170"/>
                  <a:ext cx="772" cy="750"/>
                </a:xfrm>
                <a:prstGeom prst="ellipse">
                  <a:avLst/>
                </a:prstGeom>
                <a:gradFill rotWithShape="0">
                  <a:gsLst>
                    <a:gs pos="0">
                      <a:schemeClr val="accent1"/>
                    </a:gs>
                    <a:gs pos="100000">
                      <a:schemeClr val="accent1">
                        <a:gamma/>
                        <a:shade val="46275"/>
                        <a:invGamma/>
                      </a:schemeClr>
                    </a:gs>
                  </a:gsLst>
                  <a:lin ang="0" scaled="1"/>
                </a:gradFill>
                <a:ln w="9525">
                  <a:noFill/>
                  <a:round/>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sp>
              <p:nvSpPr>
                <p:cNvPr id="48" name="Oval 46"/>
                <p:cNvSpPr>
                  <a:spLocks noChangeArrowheads="1"/>
                </p:cNvSpPr>
                <p:nvPr/>
              </p:nvSpPr>
              <p:spPr bwMode="auto">
                <a:xfrm>
                  <a:off x="559" y="1241"/>
                  <a:ext cx="622" cy="608"/>
                </a:xfrm>
                <a:prstGeom prst="ellipse">
                  <a:avLst/>
                </a:prstGeom>
                <a:gradFill rotWithShape="0">
                  <a:gsLst>
                    <a:gs pos="0">
                      <a:schemeClr val="accent1">
                        <a:gamma/>
                        <a:shade val="46275"/>
                        <a:invGamma/>
                      </a:schemeClr>
                    </a:gs>
                    <a:gs pos="100000">
                      <a:schemeClr val="accent1"/>
                    </a:gs>
                  </a:gsLst>
                  <a:lin ang="0" scaled="1"/>
                </a:gradFill>
                <a:ln w="9525">
                  <a:noFill/>
                  <a:round/>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sp>
              <p:nvSpPr>
                <p:cNvPr id="49" name="Oval 47"/>
                <p:cNvSpPr>
                  <a:spLocks noChangeArrowheads="1"/>
                </p:cNvSpPr>
                <p:nvPr/>
              </p:nvSpPr>
              <p:spPr bwMode="auto">
                <a:xfrm>
                  <a:off x="624" y="1303"/>
                  <a:ext cx="492" cy="484"/>
                </a:xfrm>
                <a:prstGeom prst="ellipse">
                  <a:avLst/>
                </a:prstGeom>
                <a:gradFill rotWithShape="0">
                  <a:gsLst>
                    <a:gs pos="0">
                      <a:schemeClr val="accent1"/>
                    </a:gs>
                    <a:gs pos="100000">
                      <a:schemeClr val="accent1">
                        <a:gamma/>
                        <a:shade val="46275"/>
                        <a:invGamma/>
                      </a:schemeClr>
                    </a:gs>
                  </a:gsLst>
                  <a:lin ang="0" scaled="1"/>
                </a:gradFill>
                <a:ln w="9525">
                  <a:noFill/>
                  <a:round/>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grpSp>
          <p:grpSp>
            <p:nvGrpSpPr>
              <p:cNvPr id="38" name="Group 48"/>
              <p:cNvGrpSpPr>
                <a:grpSpLocks/>
              </p:cNvGrpSpPr>
              <p:nvPr/>
            </p:nvGrpSpPr>
            <p:grpSpPr bwMode="auto">
              <a:xfrm>
                <a:off x="634" y="1345"/>
                <a:ext cx="447" cy="402"/>
                <a:chOff x="634" y="1345"/>
                <a:chExt cx="447" cy="402"/>
              </a:xfrm>
            </p:grpSpPr>
            <p:sp>
              <p:nvSpPr>
                <p:cNvPr id="39" name="Arc 49"/>
                <p:cNvSpPr>
                  <a:spLocks/>
                </p:cNvSpPr>
                <p:nvPr/>
              </p:nvSpPr>
              <p:spPr bwMode="auto">
                <a:xfrm>
                  <a:off x="856" y="1409"/>
                  <a:ext cx="34" cy="288"/>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gradFill rotWithShape="0">
                  <a:gsLst>
                    <a:gs pos="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0" name="Arc 50"/>
                <p:cNvSpPr>
                  <a:spLocks/>
                </p:cNvSpPr>
                <p:nvPr/>
              </p:nvSpPr>
              <p:spPr bwMode="auto">
                <a:xfrm>
                  <a:off x="827" y="1409"/>
                  <a:ext cx="34" cy="288"/>
                </a:xfrm>
                <a:custGeom>
                  <a:avLst/>
                  <a:gdLst>
                    <a:gd name="G0" fmla="+- 21600 0 0"/>
                    <a:gd name="G1" fmla="+- 21600 0 0"/>
                    <a:gd name="G2" fmla="+- 21600 0 0"/>
                    <a:gd name="T0" fmla="*/ 21600 w 21600"/>
                    <a:gd name="T1" fmla="*/ 43200 h 43200"/>
                    <a:gd name="T2" fmla="*/ 21600 w 21600"/>
                    <a:gd name="T3" fmla="*/ 0 h 43200"/>
                    <a:gd name="T4" fmla="*/ 21600 w 21600"/>
                    <a:gd name="T5" fmla="*/ 21600 h 43200"/>
                  </a:gdLst>
                  <a:ahLst/>
                  <a:cxnLst>
                    <a:cxn ang="0">
                      <a:pos x="T0" y="T1"/>
                    </a:cxn>
                    <a:cxn ang="0">
                      <a:pos x="T2" y="T3"/>
                    </a:cxn>
                    <a:cxn ang="0">
                      <a:pos x="T4" y="T5"/>
                    </a:cxn>
                  </a:cxnLst>
                  <a:rect l="0" t="0" r="r" b="b"/>
                  <a:pathLst>
                    <a:path w="21600" h="43200" fill="none" extrusionOk="0">
                      <a:moveTo>
                        <a:pt x="21600" y="43200"/>
                      </a:moveTo>
                      <a:cubicBezTo>
                        <a:pt x="9670" y="43200"/>
                        <a:pt x="0" y="33529"/>
                        <a:pt x="0" y="21600"/>
                      </a:cubicBezTo>
                      <a:cubicBezTo>
                        <a:pt x="-1" y="9670"/>
                        <a:pt x="9670" y="0"/>
                        <a:pt x="21599" y="0"/>
                      </a:cubicBezTo>
                    </a:path>
                    <a:path w="21600" h="43200" stroke="0" extrusionOk="0">
                      <a:moveTo>
                        <a:pt x="21600" y="43200"/>
                      </a:moveTo>
                      <a:cubicBezTo>
                        <a:pt x="9670" y="43200"/>
                        <a:pt x="0" y="33529"/>
                        <a:pt x="0" y="21600"/>
                      </a:cubicBezTo>
                      <a:cubicBezTo>
                        <a:pt x="-1" y="9670"/>
                        <a:pt x="9670" y="0"/>
                        <a:pt x="21599" y="0"/>
                      </a:cubicBezTo>
                      <a:lnTo>
                        <a:pt x="21600" y="21600"/>
                      </a:lnTo>
                      <a:close/>
                    </a:path>
                  </a:pathLst>
                </a:custGeom>
                <a:gradFill rotWithShape="0">
                  <a:gsLst>
                    <a:gs pos="0">
                      <a:schemeClr val="accent1">
                        <a:gamma/>
                        <a:shade val="46275"/>
                        <a:invGamma/>
                      </a:schemeClr>
                    </a:gs>
                    <a:gs pos="100000">
                      <a:schemeClr val="accent1"/>
                    </a:gs>
                  </a:gsLst>
                  <a:lin ang="0" scaled="1"/>
                </a:gradFill>
                <a:ln w="9525">
                  <a:noFill/>
                  <a:round/>
                  <a:headEnd type="none" w="sm" len="sm"/>
                  <a:tailEnd type="none" w="sm" len="sm"/>
                </a:ln>
                <a:effectLst/>
              </p:spPr>
              <p:txBody>
                <a:bodyPr/>
                <a:lstStyle/>
                <a:p>
                  <a:pPr>
                    <a:defRPr/>
                  </a:pPr>
                  <a:endParaRPr lang="uk-UA"/>
                </a:p>
              </p:txBody>
            </p:sp>
            <p:sp>
              <p:nvSpPr>
                <p:cNvPr id="41" name="AutoShape 51"/>
                <p:cNvSpPr>
                  <a:spLocks noChangeArrowheads="1"/>
                </p:cNvSpPr>
                <p:nvPr/>
              </p:nvSpPr>
              <p:spPr bwMode="auto">
                <a:xfrm>
                  <a:off x="798" y="1694"/>
                  <a:ext cx="122" cy="53"/>
                </a:xfrm>
                <a:prstGeom prst="roundRect">
                  <a:avLst>
                    <a:gd name="adj" fmla="val 49995"/>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a:tailEnd/>
                </a:ln>
                <a:effectLst/>
              </p:spPr>
              <p:txBody>
                <a:bodyPr/>
                <a:lstStyle/>
                <a:p>
                  <a:pPr>
                    <a:defRPr/>
                  </a:pPr>
                  <a:endParaRPr lang="uk-UA"/>
                </a:p>
              </p:txBody>
            </p:sp>
            <p:sp>
              <p:nvSpPr>
                <p:cNvPr id="42" name="Freeform 52"/>
                <p:cNvSpPr>
                  <a:spLocks/>
                </p:cNvSpPr>
                <p:nvPr/>
              </p:nvSpPr>
              <p:spPr bwMode="auto">
                <a:xfrm>
                  <a:off x="634" y="1467"/>
                  <a:ext cx="221" cy="230"/>
                </a:xfrm>
                <a:custGeom>
                  <a:avLst/>
                  <a:gdLst/>
                  <a:ahLst/>
                  <a:cxnLst>
                    <a:cxn ang="0">
                      <a:pos x="212" y="204"/>
                    </a:cxn>
                    <a:cxn ang="0">
                      <a:pos x="194" y="158"/>
                    </a:cxn>
                    <a:cxn ang="0">
                      <a:pos x="188" y="111"/>
                    </a:cxn>
                    <a:cxn ang="0">
                      <a:pos x="183" y="72"/>
                    </a:cxn>
                    <a:cxn ang="0">
                      <a:pos x="178" y="52"/>
                    </a:cxn>
                    <a:cxn ang="0">
                      <a:pos x="169" y="37"/>
                    </a:cxn>
                    <a:cxn ang="0">
                      <a:pos x="157" y="24"/>
                    </a:cxn>
                    <a:cxn ang="0">
                      <a:pos x="143" y="13"/>
                    </a:cxn>
                    <a:cxn ang="0">
                      <a:pos x="124" y="5"/>
                    </a:cxn>
                    <a:cxn ang="0">
                      <a:pos x="100" y="0"/>
                    </a:cxn>
                    <a:cxn ang="0">
                      <a:pos x="76" y="0"/>
                    </a:cxn>
                    <a:cxn ang="0">
                      <a:pos x="54" y="7"/>
                    </a:cxn>
                    <a:cxn ang="0">
                      <a:pos x="35" y="16"/>
                    </a:cxn>
                    <a:cxn ang="0">
                      <a:pos x="18" y="31"/>
                    </a:cxn>
                    <a:cxn ang="0">
                      <a:pos x="5" y="51"/>
                    </a:cxn>
                    <a:cxn ang="0">
                      <a:pos x="0" y="73"/>
                    </a:cxn>
                    <a:cxn ang="0">
                      <a:pos x="3" y="72"/>
                    </a:cxn>
                    <a:cxn ang="0">
                      <a:pos x="15" y="64"/>
                    </a:cxn>
                    <a:cxn ang="0">
                      <a:pos x="35" y="58"/>
                    </a:cxn>
                    <a:cxn ang="0">
                      <a:pos x="56" y="57"/>
                    </a:cxn>
                    <a:cxn ang="0">
                      <a:pos x="74" y="63"/>
                    </a:cxn>
                    <a:cxn ang="0">
                      <a:pos x="87" y="73"/>
                    </a:cxn>
                    <a:cxn ang="0">
                      <a:pos x="93" y="85"/>
                    </a:cxn>
                    <a:cxn ang="0">
                      <a:pos x="96" y="102"/>
                    </a:cxn>
                    <a:cxn ang="0">
                      <a:pos x="100" y="124"/>
                    </a:cxn>
                    <a:cxn ang="0">
                      <a:pos x="106" y="147"/>
                    </a:cxn>
                    <a:cxn ang="0">
                      <a:pos x="116" y="168"/>
                    </a:cxn>
                    <a:cxn ang="0">
                      <a:pos x="131" y="190"/>
                    </a:cxn>
                    <a:cxn ang="0">
                      <a:pos x="150" y="207"/>
                    </a:cxn>
                    <a:cxn ang="0">
                      <a:pos x="172" y="219"/>
                    </a:cxn>
                    <a:cxn ang="0">
                      <a:pos x="194" y="226"/>
                    </a:cxn>
                    <a:cxn ang="0">
                      <a:pos x="220" y="229"/>
                    </a:cxn>
                  </a:cxnLst>
                  <a:rect l="0" t="0" r="r" b="b"/>
                  <a:pathLst>
                    <a:path w="221" h="230">
                      <a:moveTo>
                        <a:pt x="220" y="229"/>
                      </a:moveTo>
                      <a:lnTo>
                        <a:pt x="212" y="204"/>
                      </a:lnTo>
                      <a:lnTo>
                        <a:pt x="202" y="180"/>
                      </a:lnTo>
                      <a:lnTo>
                        <a:pt x="194" y="158"/>
                      </a:lnTo>
                      <a:lnTo>
                        <a:pt x="190" y="136"/>
                      </a:lnTo>
                      <a:lnTo>
                        <a:pt x="188" y="111"/>
                      </a:lnTo>
                      <a:lnTo>
                        <a:pt x="185" y="85"/>
                      </a:lnTo>
                      <a:lnTo>
                        <a:pt x="183" y="72"/>
                      </a:lnTo>
                      <a:lnTo>
                        <a:pt x="181" y="61"/>
                      </a:lnTo>
                      <a:lnTo>
                        <a:pt x="178" y="52"/>
                      </a:lnTo>
                      <a:lnTo>
                        <a:pt x="173" y="43"/>
                      </a:lnTo>
                      <a:lnTo>
                        <a:pt x="169" y="37"/>
                      </a:lnTo>
                      <a:lnTo>
                        <a:pt x="164" y="30"/>
                      </a:lnTo>
                      <a:lnTo>
                        <a:pt x="157" y="24"/>
                      </a:lnTo>
                      <a:lnTo>
                        <a:pt x="150" y="18"/>
                      </a:lnTo>
                      <a:lnTo>
                        <a:pt x="143" y="13"/>
                      </a:lnTo>
                      <a:lnTo>
                        <a:pt x="134" y="9"/>
                      </a:lnTo>
                      <a:lnTo>
                        <a:pt x="124" y="5"/>
                      </a:lnTo>
                      <a:lnTo>
                        <a:pt x="112" y="2"/>
                      </a:lnTo>
                      <a:lnTo>
                        <a:pt x="100" y="0"/>
                      </a:lnTo>
                      <a:lnTo>
                        <a:pt x="88" y="0"/>
                      </a:lnTo>
                      <a:lnTo>
                        <a:pt x="76" y="0"/>
                      </a:lnTo>
                      <a:lnTo>
                        <a:pt x="65" y="2"/>
                      </a:lnTo>
                      <a:lnTo>
                        <a:pt x="54" y="7"/>
                      </a:lnTo>
                      <a:lnTo>
                        <a:pt x="45" y="10"/>
                      </a:lnTo>
                      <a:lnTo>
                        <a:pt x="35" y="16"/>
                      </a:lnTo>
                      <a:lnTo>
                        <a:pt x="25" y="24"/>
                      </a:lnTo>
                      <a:lnTo>
                        <a:pt x="18" y="31"/>
                      </a:lnTo>
                      <a:lnTo>
                        <a:pt x="11" y="41"/>
                      </a:lnTo>
                      <a:lnTo>
                        <a:pt x="5" y="51"/>
                      </a:lnTo>
                      <a:lnTo>
                        <a:pt x="1" y="63"/>
                      </a:lnTo>
                      <a:lnTo>
                        <a:pt x="0" y="73"/>
                      </a:lnTo>
                      <a:lnTo>
                        <a:pt x="0" y="79"/>
                      </a:lnTo>
                      <a:lnTo>
                        <a:pt x="3" y="72"/>
                      </a:lnTo>
                      <a:lnTo>
                        <a:pt x="8" y="67"/>
                      </a:lnTo>
                      <a:lnTo>
                        <a:pt x="15" y="64"/>
                      </a:lnTo>
                      <a:lnTo>
                        <a:pt x="25" y="60"/>
                      </a:lnTo>
                      <a:lnTo>
                        <a:pt x="35" y="58"/>
                      </a:lnTo>
                      <a:lnTo>
                        <a:pt x="46" y="57"/>
                      </a:lnTo>
                      <a:lnTo>
                        <a:pt x="56" y="57"/>
                      </a:lnTo>
                      <a:lnTo>
                        <a:pt x="67" y="60"/>
                      </a:lnTo>
                      <a:lnTo>
                        <a:pt x="74" y="63"/>
                      </a:lnTo>
                      <a:lnTo>
                        <a:pt x="81" y="67"/>
                      </a:lnTo>
                      <a:lnTo>
                        <a:pt x="87" y="73"/>
                      </a:lnTo>
                      <a:lnTo>
                        <a:pt x="91" y="78"/>
                      </a:lnTo>
                      <a:lnTo>
                        <a:pt x="93" y="85"/>
                      </a:lnTo>
                      <a:lnTo>
                        <a:pt x="95" y="92"/>
                      </a:lnTo>
                      <a:lnTo>
                        <a:pt x="96" y="102"/>
                      </a:lnTo>
                      <a:lnTo>
                        <a:pt x="98" y="112"/>
                      </a:lnTo>
                      <a:lnTo>
                        <a:pt x="100" y="124"/>
                      </a:lnTo>
                      <a:lnTo>
                        <a:pt x="103" y="135"/>
                      </a:lnTo>
                      <a:lnTo>
                        <a:pt x="106" y="147"/>
                      </a:lnTo>
                      <a:lnTo>
                        <a:pt x="111" y="158"/>
                      </a:lnTo>
                      <a:lnTo>
                        <a:pt x="116" y="168"/>
                      </a:lnTo>
                      <a:lnTo>
                        <a:pt x="123" y="180"/>
                      </a:lnTo>
                      <a:lnTo>
                        <a:pt x="131" y="190"/>
                      </a:lnTo>
                      <a:lnTo>
                        <a:pt x="140" y="199"/>
                      </a:lnTo>
                      <a:lnTo>
                        <a:pt x="150" y="207"/>
                      </a:lnTo>
                      <a:lnTo>
                        <a:pt x="163" y="215"/>
                      </a:lnTo>
                      <a:lnTo>
                        <a:pt x="172" y="219"/>
                      </a:lnTo>
                      <a:lnTo>
                        <a:pt x="183" y="223"/>
                      </a:lnTo>
                      <a:lnTo>
                        <a:pt x="194" y="226"/>
                      </a:lnTo>
                      <a:lnTo>
                        <a:pt x="207" y="228"/>
                      </a:lnTo>
                      <a:lnTo>
                        <a:pt x="220" y="229"/>
                      </a:lnTo>
                    </a:path>
                  </a:pathLst>
                </a:custGeom>
                <a:gradFill rotWithShape="0">
                  <a:gsLst>
                    <a:gs pos="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3" name="Freeform 53"/>
                <p:cNvSpPr>
                  <a:spLocks/>
                </p:cNvSpPr>
                <p:nvPr/>
              </p:nvSpPr>
              <p:spPr bwMode="auto">
                <a:xfrm>
                  <a:off x="859" y="1467"/>
                  <a:ext cx="222" cy="230"/>
                </a:xfrm>
                <a:custGeom>
                  <a:avLst/>
                  <a:gdLst/>
                  <a:ahLst/>
                  <a:cxnLst>
                    <a:cxn ang="0">
                      <a:pos x="7" y="204"/>
                    </a:cxn>
                    <a:cxn ang="0">
                      <a:pos x="25" y="158"/>
                    </a:cxn>
                    <a:cxn ang="0">
                      <a:pos x="31" y="111"/>
                    </a:cxn>
                    <a:cxn ang="0">
                      <a:pos x="36" y="72"/>
                    </a:cxn>
                    <a:cxn ang="0">
                      <a:pos x="41" y="52"/>
                    </a:cxn>
                    <a:cxn ang="0">
                      <a:pos x="50" y="37"/>
                    </a:cxn>
                    <a:cxn ang="0">
                      <a:pos x="62" y="24"/>
                    </a:cxn>
                    <a:cxn ang="0">
                      <a:pos x="77" y="13"/>
                    </a:cxn>
                    <a:cxn ang="0">
                      <a:pos x="96" y="5"/>
                    </a:cxn>
                    <a:cxn ang="0">
                      <a:pos x="120" y="0"/>
                    </a:cxn>
                    <a:cxn ang="0">
                      <a:pos x="143" y="0"/>
                    </a:cxn>
                    <a:cxn ang="0">
                      <a:pos x="165" y="7"/>
                    </a:cxn>
                    <a:cxn ang="0">
                      <a:pos x="184" y="16"/>
                    </a:cxn>
                    <a:cxn ang="0">
                      <a:pos x="201" y="31"/>
                    </a:cxn>
                    <a:cxn ang="0">
                      <a:pos x="215" y="51"/>
                    </a:cxn>
                    <a:cxn ang="0">
                      <a:pos x="221" y="73"/>
                    </a:cxn>
                    <a:cxn ang="0">
                      <a:pos x="217" y="72"/>
                    </a:cxn>
                    <a:cxn ang="0">
                      <a:pos x="205" y="64"/>
                    </a:cxn>
                    <a:cxn ang="0">
                      <a:pos x="184" y="58"/>
                    </a:cxn>
                    <a:cxn ang="0">
                      <a:pos x="164" y="57"/>
                    </a:cxn>
                    <a:cxn ang="0">
                      <a:pos x="145" y="63"/>
                    </a:cxn>
                    <a:cxn ang="0">
                      <a:pos x="132" y="73"/>
                    </a:cxn>
                    <a:cxn ang="0">
                      <a:pos x="127" y="85"/>
                    </a:cxn>
                    <a:cxn ang="0">
                      <a:pos x="123" y="102"/>
                    </a:cxn>
                    <a:cxn ang="0">
                      <a:pos x="120" y="124"/>
                    </a:cxn>
                    <a:cxn ang="0">
                      <a:pos x="113" y="147"/>
                    </a:cxn>
                    <a:cxn ang="0">
                      <a:pos x="104" y="168"/>
                    </a:cxn>
                    <a:cxn ang="0">
                      <a:pos x="89" y="190"/>
                    </a:cxn>
                    <a:cxn ang="0">
                      <a:pos x="69" y="207"/>
                    </a:cxn>
                    <a:cxn ang="0">
                      <a:pos x="47" y="219"/>
                    </a:cxn>
                    <a:cxn ang="0">
                      <a:pos x="25" y="226"/>
                    </a:cxn>
                    <a:cxn ang="0">
                      <a:pos x="0" y="229"/>
                    </a:cxn>
                  </a:cxnLst>
                  <a:rect l="0" t="0" r="r" b="b"/>
                  <a:pathLst>
                    <a:path w="222" h="230">
                      <a:moveTo>
                        <a:pt x="0" y="229"/>
                      </a:moveTo>
                      <a:lnTo>
                        <a:pt x="7" y="204"/>
                      </a:lnTo>
                      <a:lnTo>
                        <a:pt x="17" y="180"/>
                      </a:lnTo>
                      <a:lnTo>
                        <a:pt x="25" y="158"/>
                      </a:lnTo>
                      <a:lnTo>
                        <a:pt x="29" y="136"/>
                      </a:lnTo>
                      <a:lnTo>
                        <a:pt x="31" y="111"/>
                      </a:lnTo>
                      <a:lnTo>
                        <a:pt x="34" y="85"/>
                      </a:lnTo>
                      <a:lnTo>
                        <a:pt x="36" y="72"/>
                      </a:lnTo>
                      <a:lnTo>
                        <a:pt x="38" y="61"/>
                      </a:lnTo>
                      <a:lnTo>
                        <a:pt x="41" y="52"/>
                      </a:lnTo>
                      <a:lnTo>
                        <a:pt x="46" y="43"/>
                      </a:lnTo>
                      <a:lnTo>
                        <a:pt x="50" y="37"/>
                      </a:lnTo>
                      <a:lnTo>
                        <a:pt x="56" y="30"/>
                      </a:lnTo>
                      <a:lnTo>
                        <a:pt x="62" y="24"/>
                      </a:lnTo>
                      <a:lnTo>
                        <a:pt x="69" y="18"/>
                      </a:lnTo>
                      <a:lnTo>
                        <a:pt x="77" y="13"/>
                      </a:lnTo>
                      <a:lnTo>
                        <a:pt x="86" y="9"/>
                      </a:lnTo>
                      <a:lnTo>
                        <a:pt x="96" y="5"/>
                      </a:lnTo>
                      <a:lnTo>
                        <a:pt x="108" y="2"/>
                      </a:lnTo>
                      <a:lnTo>
                        <a:pt x="120" y="0"/>
                      </a:lnTo>
                      <a:lnTo>
                        <a:pt x="132" y="0"/>
                      </a:lnTo>
                      <a:lnTo>
                        <a:pt x="143" y="0"/>
                      </a:lnTo>
                      <a:lnTo>
                        <a:pt x="155" y="2"/>
                      </a:lnTo>
                      <a:lnTo>
                        <a:pt x="165" y="7"/>
                      </a:lnTo>
                      <a:lnTo>
                        <a:pt x="175" y="10"/>
                      </a:lnTo>
                      <a:lnTo>
                        <a:pt x="184" y="16"/>
                      </a:lnTo>
                      <a:lnTo>
                        <a:pt x="195" y="24"/>
                      </a:lnTo>
                      <a:lnTo>
                        <a:pt x="201" y="31"/>
                      </a:lnTo>
                      <a:lnTo>
                        <a:pt x="209" y="41"/>
                      </a:lnTo>
                      <a:lnTo>
                        <a:pt x="215" y="51"/>
                      </a:lnTo>
                      <a:lnTo>
                        <a:pt x="219" y="63"/>
                      </a:lnTo>
                      <a:lnTo>
                        <a:pt x="221" y="73"/>
                      </a:lnTo>
                      <a:lnTo>
                        <a:pt x="220" y="79"/>
                      </a:lnTo>
                      <a:lnTo>
                        <a:pt x="217" y="72"/>
                      </a:lnTo>
                      <a:lnTo>
                        <a:pt x="212" y="67"/>
                      </a:lnTo>
                      <a:lnTo>
                        <a:pt x="205" y="64"/>
                      </a:lnTo>
                      <a:lnTo>
                        <a:pt x="195" y="60"/>
                      </a:lnTo>
                      <a:lnTo>
                        <a:pt x="184" y="58"/>
                      </a:lnTo>
                      <a:lnTo>
                        <a:pt x="174" y="57"/>
                      </a:lnTo>
                      <a:lnTo>
                        <a:pt x="164" y="57"/>
                      </a:lnTo>
                      <a:lnTo>
                        <a:pt x="153" y="60"/>
                      </a:lnTo>
                      <a:lnTo>
                        <a:pt x="145" y="63"/>
                      </a:lnTo>
                      <a:lnTo>
                        <a:pt x="139" y="67"/>
                      </a:lnTo>
                      <a:lnTo>
                        <a:pt x="132" y="73"/>
                      </a:lnTo>
                      <a:lnTo>
                        <a:pt x="129" y="78"/>
                      </a:lnTo>
                      <a:lnTo>
                        <a:pt x="127" y="85"/>
                      </a:lnTo>
                      <a:lnTo>
                        <a:pt x="125" y="92"/>
                      </a:lnTo>
                      <a:lnTo>
                        <a:pt x="123" y="102"/>
                      </a:lnTo>
                      <a:lnTo>
                        <a:pt x="122" y="112"/>
                      </a:lnTo>
                      <a:lnTo>
                        <a:pt x="120" y="124"/>
                      </a:lnTo>
                      <a:lnTo>
                        <a:pt x="117" y="135"/>
                      </a:lnTo>
                      <a:lnTo>
                        <a:pt x="113" y="147"/>
                      </a:lnTo>
                      <a:lnTo>
                        <a:pt x="109" y="158"/>
                      </a:lnTo>
                      <a:lnTo>
                        <a:pt x="104" y="168"/>
                      </a:lnTo>
                      <a:lnTo>
                        <a:pt x="97" y="180"/>
                      </a:lnTo>
                      <a:lnTo>
                        <a:pt x="89" y="190"/>
                      </a:lnTo>
                      <a:lnTo>
                        <a:pt x="79" y="199"/>
                      </a:lnTo>
                      <a:lnTo>
                        <a:pt x="69" y="207"/>
                      </a:lnTo>
                      <a:lnTo>
                        <a:pt x="57" y="215"/>
                      </a:lnTo>
                      <a:lnTo>
                        <a:pt x="47" y="219"/>
                      </a:lnTo>
                      <a:lnTo>
                        <a:pt x="37" y="223"/>
                      </a:lnTo>
                      <a:lnTo>
                        <a:pt x="25" y="226"/>
                      </a:lnTo>
                      <a:lnTo>
                        <a:pt x="12" y="228"/>
                      </a:lnTo>
                      <a:lnTo>
                        <a:pt x="0" y="229"/>
                      </a:lnTo>
                    </a:path>
                  </a:pathLst>
                </a:custGeom>
                <a:gradFill rotWithShape="0">
                  <a:gsLst>
                    <a:gs pos="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4" name="Oval 54"/>
                <p:cNvSpPr>
                  <a:spLocks noChangeArrowheads="1"/>
                </p:cNvSpPr>
                <p:nvPr/>
              </p:nvSpPr>
              <p:spPr bwMode="auto">
                <a:xfrm>
                  <a:off x="829" y="1345"/>
                  <a:ext cx="56" cy="52"/>
                </a:xfrm>
                <a:prstGeom prst="ellipse">
                  <a:avLst/>
                </a:prstGeom>
                <a:gradFill rotWithShape="0">
                  <a:gsLst>
                    <a:gs pos="0">
                      <a:schemeClr val="accent1"/>
                    </a:gs>
                    <a:gs pos="100000">
                      <a:schemeClr val="accent1">
                        <a:gamma/>
                        <a:shade val="46275"/>
                        <a:invGamma/>
                      </a:schemeClr>
                    </a:gs>
                  </a:gsLst>
                  <a:lin ang="0" scaled="1"/>
                </a:gradFill>
                <a:ln w="9525">
                  <a:noFill/>
                  <a:round/>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grpSp>
        </p:grpSp>
      </p:grpSp>
      <p:sp>
        <p:nvSpPr>
          <p:cNvPr id="5122" name="Rectangle 2"/>
          <p:cNvSpPr>
            <a:spLocks noGrp="1" noChangeArrowheads="1"/>
          </p:cNvSpPr>
          <p:nvPr>
            <p:ph type="ctrTitle" sz="quarter"/>
          </p:nvPr>
        </p:nvSpPr>
        <p:spPr>
          <a:xfrm>
            <a:off x="2738438" y="1381125"/>
            <a:ext cx="6253162" cy="2333625"/>
          </a:xfrm>
        </p:spPr>
        <p:txBody>
          <a:bodyPr/>
          <a:lstStyle>
            <a:lvl1pPr>
              <a:defRPr/>
            </a:lvl1pPr>
          </a:lstStyle>
          <a:p>
            <a:r>
              <a:rPr lang="ru-RU"/>
              <a:t>Образец заголовка</a:t>
            </a:r>
          </a:p>
        </p:txBody>
      </p:sp>
      <p:sp>
        <p:nvSpPr>
          <p:cNvPr id="5123" name="Rectangle 3"/>
          <p:cNvSpPr>
            <a:spLocks noGrp="1" noChangeArrowheads="1"/>
          </p:cNvSpPr>
          <p:nvPr>
            <p:ph type="subTitle" sz="quarter" idx="1"/>
          </p:nvPr>
        </p:nvSpPr>
        <p:spPr>
          <a:xfrm>
            <a:off x="2741613" y="4124325"/>
            <a:ext cx="6249987" cy="1285875"/>
          </a:xfrm>
        </p:spPr>
        <p:txBody>
          <a:bodyPr/>
          <a:lstStyle>
            <a:lvl1pPr marL="0" indent="0">
              <a:buFont typeface="Wingdings" pitchFamily="2" charset="2"/>
              <a:buNone/>
              <a:defRPr/>
            </a:lvl1pPr>
          </a:lstStyle>
          <a:p>
            <a:r>
              <a:rPr lang="ru-RU"/>
              <a:t>Образец подзаголовка</a:t>
            </a:r>
          </a:p>
        </p:txBody>
      </p:sp>
      <p:sp>
        <p:nvSpPr>
          <p:cNvPr id="54" name="Rectangle 4"/>
          <p:cNvSpPr>
            <a:spLocks noGrp="1" noChangeArrowheads="1"/>
          </p:cNvSpPr>
          <p:nvPr>
            <p:ph type="dt" sz="quarter" idx="10"/>
          </p:nvPr>
        </p:nvSpPr>
        <p:spPr>
          <a:xfrm>
            <a:off x="2743200" y="5410200"/>
            <a:ext cx="6248400" cy="457200"/>
          </a:xfrm>
        </p:spPr>
        <p:txBody>
          <a:bodyPr wrap="none"/>
          <a:lstStyle>
            <a:lvl1pPr>
              <a:defRPr sz="3200" b="1">
                <a:latin typeface="+mn-lt"/>
              </a:defRPr>
            </a:lvl1pPr>
          </a:lstStyle>
          <a:p>
            <a:pPr>
              <a:defRPr/>
            </a:pPr>
            <a:endParaRPr lang="ru-RU"/>
          </a:p>
        </p:txBody>
      </p:sp>
      <p:sp>
        <p:nvSpPr>
          <p:cNvPr id="55" name="Rectangle 55"/>
          <p:cNvSpPr>
            <a:spLocks noGrp="1" noChangeArrowheads="1"/>
          </p:cNvSpPr>
          <p:nvPr>
            <p:ph type="ftr" sz="quarter" idx="11"/>
          </p:nvPr>
        </p:nvSpPr>
        <p:spPr/>
        <p:txBody>
          <a:bodyPr/>
          <a:lstStyle>
            <a:lvl1pPr>
              <a:defRPr/>
            </a:lvl1pPr>
          </a:lstStyle>
          <a:p>
            <a:pPr>
              <a:defRPr/>
            </a:pPr>
            <a:endParaRPr lang="ru-RU"/>
          </a:p>
        </p:txBody>
      </p:sp>
      <p:sp>
        <p:nvSpPr>
          <p:cNvPr id="56" name="Rectangle 56"/>
          <p:cNvSpPr>
            <a:spLocks noGrp="1" noChangeArrowheads="1"/>
          </p:cNvSpPr>
          <p:nvPr>
            <p:ph type="sldNum" sz="quarter" idx="12"/>
          </p:nvPr>
        </p:nvSpPr>
        <p:spPr/>
        <p:txBody>
          <a:bodyPr/>
          <a:lstStyle>
            <a:lvl1pPr>
              <a:defRPr/>
            </a:lvl1pPr>
          </a:lstStyle>
          <a:p>
            <a:pPr>
              <a:defRPr/>
            </a:pPr>
            <a:fld id="{B1A907A2-6B7C-4A66-AA58-DBED6D031783}" type="slidenum">
              <a:rPr lang="ru-RU"/>
              <a:pPr>
                <a:defRPr/>
              </a:pPr>
              <a:t>‹#›</a:t>
            </a:fld>
            <a:endParaRPr lang="ru-RU"/>
          </a:p>
        </p:txBody>
      </p:sp>
    </p:spTree>
    <p:extLst>
      <p:ext uri="{BB962C8B-B14F-4D97-AF65-F5344CB8AC3E}">
        <p14:creationId xmlns:p14="http://schemas.microsoft.com/office/powerpoint/2010/main" val="2923967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34"/>
          <p:cNvSpPr>
            <a:spLocks noGrp="1" noChangeArrowheads="1"/>
          </p:cNvSpPr>
          <p:nvPr>
            <p:ph type="dt" sz="half" idx="10"/>
          </p:nvPr>
        </p:nvSpPr>
        <p:spPr>
          <a:ln/>
        </p:spPr>
        <p:txBody>
          <a:bodyPr/>
          <a:lstStyle>
            <a:lvl1pPr>
              <a:defRPr/>
            </a:lvl1pPr>
          </a:lstStyle>
          <a:p>
            <a:pPr>
              <a:defRPr/>
            </a:pPr>
            <a:endParaRPr lang="ru-RU"/>
          </a:p>
        </p:txBody>
      </p:sp>
      <p:sp>
        <p:nvSpPr>
          <p:cNvPr id="5" name="Rectangle 35"/>
          <p:cNvSpPr>
            <a:spLocks noGrp="1" noChangeArrowheads="1"/>
          </p:cNvSpPr>
          <p:nvPr>
            <p:ph type="ftr" sz="quarter" idx="11"/>
          </p:nvPr>
        </p:nvSpPr>
        <p:spPr>
          <a:ln/>
        </p:spPr>
        <p:txBody>
          <a:bodyPr/>
          <a:lstStyle>
            <a:lvl1pPr>
              <a:defRPr/>
            </a:lvl1pPr>
          </a:lstStyle>
          <a:p>
            <a:pPr>
              <a:defRPr/>
            </a:pPr>
            <a:endParaRPr lang="ru-RU"/>
          </a:p>
        </p:txBody>
      </p:sp>
      <p:sp>
        <p:nvSpPr>
          <p:cNvPr id="6" name="Rectangle 36"/>
          <p:cNvSpPr>
            <a:spLocks noGrp="1" noChangeArrowheads="1"/>
          </p:cNvSpPr>
          <p:nvPr>
            <p:ph type="sldNum" sz="quarter" idx="12"/>
          </p:nvPr>
        </p:nvSpPr>
        <p:spPr>
          <a:ln/>
        </p:spPr>
        <p:txBody>
          <a:bodyPr/>
          <a:lstStyle>
            <a:lvl1pPr>
              <a:defRPr/>
            </a:lvl1pPr>
          </a:lstStyle>
          <a:p>
            <a:pPr>
              <a:defRPr/>
            </a:pPr>
            <a:fld id="{82DA3AC9-6C9B-4C0B-AA3A-B91934F4DF1F}" type="slidenum">
              <a:rPr lang="ru-RU"/>
              <a:pPr>
                <a:defRPr/>
              </a:pPr>
              <a:t>‹#›</a:t>
            </a:fld>
            <a:endParaRPr lang="ru-RU"/>
          </a:p>
        </p:txBody>
      </p:sp>
    </p:spTree>
    <p:extLst>
      <p:ext uri="{BB962C8B-B14F-4D97-AF65-F5344CB8AC3E}">
        <p14:creationId xmlns:p14="http://schemas.microsoft.com/office/powerpoint/2010/main" val="4062463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19938" y="228600"/>
            <a:ext cx="1871662" cy="601027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1500188" y="228600"/>
            <a:ext cx="5467350" cy="60102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34"/>
          <p:cNvSpPr>
            <a:spLocks noGrp="1" noChangeArrowheads="1"/>
          </p:cNvSpPr>
          <p:nvPr>
            <p:ph type="dt" sz="half" idx="10"/>
          </p:nvPr>
        </p:nvSpPr>
        <p:spPr>
          <a:ln/>
        </p:spPr>
        <p:txBody>
          <a:bodyPr/>
          <a:lstStyle>
            <a:lvl1pPr>
              <a:defRPr/>
            </a:lvl1pPr>
          </a:lstStyle>
          <a:p>
            <a:pPr>
              <a:defRPr/>
            </a:pPr>
            <a:endParaRPr lang="ru-RU"/>
          </a:p>
        </p:txBody>
      </p:sp>
      <p:sp>
        <p:nvSpPr>
          <p:cNvPr id="5" name="Rectangle 35"/>
          <p:cNvSpPr>
            <a:spLocks noGrp="1" noChangeArrowheads="1"/>
          </p:cNvSpPr>
          <p:nvPr>
            <p:ph type="ftr" sz="quarter" idx="11"/>
          </p:nvPr>
        </p:nvSpPr>
        <p:spPr>
          <a:ln/>
        </p:spPr>
        <p:txBody>
          <a:bodyPr/>
          <a:lstStyle>
            <a:lvl1pPr>
              <a:defRPr/>
            </a:lvl1pPr>
          </a:lstStyle>
          <a:p>
            <a:pPr>
              <a:defRPr/>
            </a:pPr>
            <a:endParaRPr lang="ru-RU"/>
          </a:p>
        </p:txBody>
      </p:sp>
      <p:sp>
        <p:nvSpPr>
          <p:cNvPr id="6" name="Rectangle 36"/>
          <p:cNvSpPr>
            <a:spLocks noGrp="1" noChangeArrowheads="1"/>
          </p:cNvSpPr>
          <p:nvPr>
            <p:ph type="sldNum" sz="quarter" idx="12"/>
          </p:nvPr>
        </p:nvSpPr>
        <p:spPr>
          <a:ln/>
        </p:spPr>
        <p:txBody>
          <a:bodyPr/>
          <a:lstStyle>
            <a:lvl1pPr>
              <a:defRPr/>
            </a:lvl1pPr>
          </a:lstStyle>
          <a:p>
            <a:pPr>
              <a:defRPr/>
            </a:pPr>
            <a:fld id="{7C7DA40E-8CA8-4FF0-BF0F-B10A246A1CCB}" type="slidenum">
              <a:rPr lang="ru-RU"/>
              <a:pPr>
                <a:defRPr/>
              </a:pPr>
              <a:t>‹#›</a:t>
            </a:fld>
            <a:endParaRPr lang="ru-RU"/>
          </a:p>
        </p:txBody>
      </p:sp>
    </p:spTree>
    <p:extLst>
      <p:ext uri="{BB962C8B-B14F-4D97-AF65-F5344CB8AC3E}">
        <p14:creationId xmlns:p14="http://schemas.microsoft.com/office/powerpoint/2010/main" val="2896221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88" y="228600"/>
            <a:ext cx="7491412" cy="1143000"/>
          </a:xfrm>
        </p:spPr>
        <p:txBody>
          <a:bodyPr/>
          <a:lstStyle/>
          <a:p>
            <a:r>
              <a:rPr lang="ru-RU" smtClean="0"/>
              <a:t>Образец заголовка</a:t>
            </a:r>
            <a:endParaRPr lang="uk-UA"/>
          </a:p>
        </p:txBody>
      </p:sp>
      <p:sp>
        <p:nvSpPr>
          <p:cNvPr id="3" name="Содержимое 2"/>
          <p:cNvSpPr>
            <a:spLocks noGrp="1"/>
          </p:cNvSpPr>
          <p:nvPr>
            <p:ph sz="quarter" idx="1"/>
          </p:nvPr>
        </p:nvSpPr>
        <p:spPr>
          <a:xfrm>
            <a:off x="1500188" y="1524000"/>
            <a:ext cx="3668712" cy="22812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Содержимое 3"/>
          <p:cNvSpPr>
            <a:spLocks noGrp="1"/>
          </p:cNvSpPr>
          <p:nvPr>
            <p:ph sz="quarter" idx="2"/>
          </p:nvPr>
        </p:nvSpPr>
        <p:spPr>
          <a:xfrm>
            <a:off x="1500188" y="3957638"/>
            <a:ext cx="3668712" cy="22812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half" idx="3"/>
          </p:nvPr>
        </p:nvSpPr>
        <p:spPr>
          <a:xfrm>
            <a:off x="5321300" y="1524000"/>
            <a:ext cx="3670300" cy="47148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Rectangle 34"/>
          <p:cNvSpPr>
            <a:spLocks noGrp="1" noChangeArrowheads="1"/>
          </p:cNvSpPr>
          <p:nvPr>
            <p:ph type="dt" sz="half" idx="10"/>
          </p:nvPr>
        </p:nvSpPr>
        <p:spPr>
          <a:ln/>
        </p:spPr>
        <p:txBody>
          <a:bodyPr/>
          <a:lstStyle>
            <a:lvl1pPr>
              <a:defRPr/>
            </a:lvl1pPr>
          </a:lstStyle>
          <a:p>
            <a:pPr>
              <a:defRPr/>
            </a:pPr>
            <a:endParaRPr lang="ru-RU"/>
          </a:p>
        </p:txBody>
      </p:sp>
      <p:sp>
        <p:nvSpPr>
          <p:cNvPr id="7" name="Rectangle 35"/>
          <p:cNvSpPr>
            <a:spLocks noGrp="1" noChangeArrowheads="1"/>
          </p:cNvSpPr>
          <p:nvPr>
            <p:ph type="ftr" sz="quarter" idx="11"/>
          </p:nvPr>
        </p:nvSpPr>
        <p:spPr>
          <a:ln/>
        </p:spPr>
        <p:txBody>
          <a:bodyPr/>
          <a:lstStyle>
            <a:lvl1pPr>
              <a:defRPr/>
            </a:lvl1pPr>
          </a:lstStyle>
          <a:p>
            <a:pPr>
              <a:defRPr/>
            </a:pPr>
            <a:endParaRPr lang="ru-RU"/>
          </a:p>
        </p:txBody>
      </p:sp>
      <p:sp>
        <p:nvSpPr>
          <p:cNvPr id="8" name="Rectangle 36"/>
          <p:cNvSpPr>
            <a:spLocks noGrp="1" noChangeArrowheads="1"/>
          </p:cNvSpPr>
          <p:nvPr>
            <p:ph type="sldNum" sz="quarter" idx="12"/>
          </p:nvPr>
        </p:nvSpPr>
        <p:spPr>
          <a:ln/>
        </p:spPr>
        <p:txBody>
          <a:bodyPr/>
          <a:lstStyle>
            <a:lvl1pPr>
              <a:defRPr/>
            </a:lvl1pPr>
          </a:lstStyle>
          <a:p>
            <a:pPr>
              <a:defRPr/>
            </a:pPr>
            <a:fld id="{8F8161B0-D0E5-4BF5-9D59-39F3A1F2C9B6}" type="slidenum">
              <a:rPr lang="ru-RU"/>
              <a:pPr>
                <a:defRPr/>
              </a:pPr>
              <a:t>‹#›</a:t>
            </a:fld>
            <a:endParaRPr lang="ru-RU"/>
          </a:p>
        </p:txBody>
      </p:sp>
    </p:spTree>
    <p:extLst>
      <p:ext uri="{BB962C8B-B14F-4D97-AF65-F5344CB8AC3E}">
        <p14:creationId xmlns:p14="http://schemas.microsoft.com/office/powerpoint/2010/main" val="2774258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88" y="228600"/>
            <a:ext cx="7491412" cy="1143000"/>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1500188" y="1524000"/>
            <a:ext cx="7491412" cy="22812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Содержимое 3"/>
          <p:cNvSpPr>
            <a:spLocks noGrp="1"/>
          </p:cNvSpPr>
          <p:nvPr>
            <p:ph sz="half" idx="2"/>
          </p:nvPr>
        </p:nvSpPr>
        <p:spPr>
          <a:xfrm>
            <a:off x="1500188" y="3957638"/>
            <a:ext cx="7491412" cy="22812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34"/>
          <p:cNvSpPr>
            <a:spLocks noGrp="1" noChangeArrowheads="1"/>
          </p:cNvSpPr>
          <p:nvPr>
            <p:ph type="dt" sz="half" idx="10"/>
          </p:nvPr>
        </p:nvSpPr>
        <p:spPr>
          <a:ln/>
        </p:spPr>
        <p:txBody>
          <a:bodyPr/>
          <a:lstStyle>
            <a:lvl1pPr>
              <a:defRPr/>
            </a:lvl1pPr>
          </a:lstStyle>
          <a:p>
            <a:pPr>
              <a:defRPr/>
            </a:pPr>
            <a:endParaRPr lang="ru-RU"/>
          </a:p>
        </p:txBody>
      </p:sp>
      <p:sp>
        <p:nvSpPr>
          <p:cNvPr id="6" name="Rectangle 35"/>
          <p:cNvSpPr>
            <a:spLocks noGrp="1" noChangeArrowheads="1"/>
          </p:cNvSpPr>
          <p:nvPr>
            <p:ph type="ftr" sz="quarter" idx="11"/>
          </p:nvPr>
        </p:nvSpPr>
        <p:spPr>
          <a:ln/>
        </p:spPr>
        <p:txBody>
          <a:bodyPr/>
          <a:lstStyle>
            <a:lvl1pPr>
              <a:defRPr/>
            </a:lvl1pPr>
          </a:lstStyle>
          <a:p>
            <a:pPr>
              <a:defRPr/>
            </a:pPr>
            <a:endParaRPr lang="ru-RU"/>
          </a:p>
        </p:txBody>
      </p:sp>
      <p:sp>
        <p:nvSpPr>
          <p:cNvPr id="7" name="Rectangle 36"/>
          <p:cNvSpPr>
            <a:spLocks noGrp="1" noChangeArrowheads="1"/>
          </p:cNvSpPr>
          <p:nvPr>
            <p:ph type="sldNum" sz="quarter" idx="12"/>
          </p:nvPr>
        </p:nvSpPr>
        <p:spPr>
          <a:ln/>
        </p:spPr>
        <p:txBody>
          <a:bodyPr/>
          <a:lstStyle>
            <a:lvl1pPr>
              <a:defRPr/>
            </a:lvl1pPr>
          </a:lstStyle>
          <a:p>
            <a:pPr>
              <a:defRPr/>
            </a:pPr>
            <a:fld id="{3DF20B48-0188-4CEE-ABDC-BC995C138676}" type="slidenum">
              <a:rPr lang="ru-RU"/>
              <a:pPr>
                <a:defRPr/>
              </a:pPr>
              <a:t>‹#›</a:t>
            </a:fld>
            <a:endParaRPr lang="ru-RU"/>
          </a:p>
        </p:txBody>
      </p:sp>
    </p:spTree>
    <p:extLst>
      <p:ext uri="{BB962C8B-B14F-4D97-AF65-F5344CB8AC3E}">
        <p14:creationId xmlns:p14="http://schemas.microsoft.com/office/powerpoint/2010/main" val="3439629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88" y="228600"/>
            <a:ext cx="7491412" cy="1143000"/>
          </a:xfrm>
        </p:spPr>
        <p:txBody>
          <a:bodyPr/>
          <a:lstStyle/>
          <a:p>
            <a:r>
              <a:rPr lang="ru-RU" smtClean="0"/>
              <a:t>Образец заголовка</a:t>
            </a:r>
            <a:endParaRPr lang="uk-UA"/>
          </a:p>
        </p:txBody>
      </p:sp>
      <p:sp>
        <p:nvSpPr>
          <p:cNvPr id="3" name="Содержимое 2"/>
          <p:cNvSpPr>
            <a:spLocks noGrp="1"/>
          </p:cNvSpPr>
          <p:nvPr>
            <p:ph sz="half" idx="1"/>
          </p:nvPr>
        </p:nvSpPr>
        <p:spPr>
          <a:xfrm>
            <a:off x="1500188" y="1524000"/>
            <a:ext cx="7491412" cy="22812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1500188" y="3957638"/>
            <a:ext cx="7491412" cy="22812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34"/>
          <p:cNvSpPr>
            <a:spLocks noGrp="1" noChangeArrowheads="1"/>
          </p:cNvSpPr>
          <p:nvPr>
            <p:ph type="dt" sz="half" idx="10"/>
          </p:nvPr>
        </p:nvSpPr>
        <p:spPr>
          <a:ln/>
        </p:spPr>
        <p:txBody>
          <a:bodyPr/>
          <a:lstStyle>
            <a:lvl1pPr>
              <a:defRPr/>
            </a:lvl1pPr>
          </a:lstStyle>
          <a:p>
            <a:pPr>
              <a:defRPr/>
            </a:pPr>
            <a:endParaRPr lang="ru-RU"/>
          </a:p>
        </p:txBody>
      </p:sp>
      <p:sp>
        <p:nvSpPr>
          <p:cNvPr id="6" name="Rectangle 35"/>
          <p:cNvSpPr>
            <a:spLocks noGrp="1" noChangeArrowheads="1"/>
          </p:cNvSpPr>
          <p:nvPr>
            <p:ph type="ftr" sz="quarter" idx="11"/>
          </p:nvPr>
        </p:nvSpPr>
        <p:spPr>
          <a:ln/>
        </p:spPr>
        <p:txBody>
          <a:bodyPr/>
          <a:lstStyle>
            <a:lvl1pPr>
              <a:defRPr/>
            </a:lvl1pPr>
          </a:lstStyle>
          <a:p>
            <a:pPr>
              <a:defRPr/>
            </a:pPr>
            <a:endParaRPr lang="ru-RU"/>
          </a:p>
        </p:txBody>
      </p:sp>
      <p:sp>
        <p:nvSpPr>
          <p:cNvPr id="7" name="Rectangle 36"/>
          <p:cNvSpPr>
            <a:spLocks noGrp="1" noChangeArrowheads="1"/>
          </p:cNvSpPr>
          <p:nvPr>
            <p:ph type="sldNum" sz="quarter" idx="12"/>
          </p:nvPr>
        </p:nvSpPr>
        <p:spPr>
          <a:ln/>
        </p:spPr>
        <p:txBody>
          <a:bodyPr/>
          <a:lstStyle>
            <a:lvl1pPr>
              <a:defRPr/>
            </a:lvl1pPr>
          </a:lstStyle>
          <a:p>
            <a:pPr>
              <a:defRPr/>
            </a:pPr>
            <a:fld id="{9558C170-CF2C-40F8-A8B7-0EF1D992C973}" type="slidenum">
              <a:rPr lang="ru-RU"/>
              <a:pPr>
                <a:defRPr/>
              </a:pPr>
              <a:t>‹#›</a:t>
            </a:fld>
            <a:endParaRPr lang="ru-RU"/>
          </a:p>
        </p:txBody>
      </p:sp>
    </p:spTree>
    <p:extLst>
      <p:ext uri="{BB962C8B-B14F-4D97-AF65-F5344CB8AC3E}">
        <p14:creationId xmlns:p14="http://schemas.microsoft.com/office/powerpoint/2010/main" val="447789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34"/>
          <p:cNvSpPr>
            <a:spLocks noGrp="1" noChangeArrowheads="1"/>
          </p:cNvSpPr>
          <p:nvPr>
            <p:ph type="dt" sz="half" idx="10"/>
          </p:nvPr>
        </p:nvSpPr>
        <p:spPr>
          <a:ln/>
        </p:spPr>
        <p:txBody>
          <a:bodyPr/>
          <a:lstStyle>
            <a:lvl1pPr>
              <a:defRPr/>
            </a:lvl1pPr>
          </a:lstStyle>
          <a:p>
            <a:pPr>
              <a:defRPr/>
            </a:pPr>
            <a:endParaRPr lang="ru-RU"/>
          </a:p>
        </p:txBody>
      </p:sp>
      <p:sp>
        <p:nvSpPr>
          <p:cNvPr id="5" name="Rectangle 35"/>
          <p:cNvSpPr>
            <a:spLocks noGrp="1" noChangeArrowheads="1"/>
          </p:cNvSpPr>
          <p:nvPr>
            <p:ph type="ftr" sz="quarter" idx="11"/>
          </p:nvPr>
        </p:nvSpPr>
        <p:spPr>
          <a:ln/>
        </p:spPr>
        <p:txBody>
          <a:bodyPr/>
          <a:lstStyle>
            <a:lvl1pPr>
              <a:defRPr/>
            </a:lvl1pPr>
          </a:lstStyle>
          <a:p>
            <a:pPr>
              <a:defRPr/>
            </a:pPr>
            <a:endParaRPr lang="ru-RU"/>
          </a:p>
        </p:txBody>
      </p:sp>
      <p:sp>
        <p:nvSpPr>
          <p:cNvPr id="6" name="Rectangle 36"/>
          <p:cNvSpPr>
            <a:spLocks noGrp="1" noChangeArrowheads="1"/>
          </p:cNvSpPr>
          <p:nvPr>
            <p:ph type="sldNum" sz="quarter" idx="12"/>
          </p:nvPr>
        </p:nvSpPr>
        <p:spPr>
          <a:ln/>
        </p:spPr>
        <p:txBody>
          <a:bodyPr/>
          <a:lstStyle>
            <a:lvl1pPr>
              <a:defRPr/>
            </a:lvl1pPr>
          </a:lstStyle>
          <a:p>
            <a:pPr>
              <a:defRPr/>
            </a:pPr>
            <a:fld id="{59D3F162-C80D-4C72-8B4A-1E8F5C31F852}" type="slidenum">
              <a:rPr lang="ru-RU"/>
              <a:pPr>
                <a:defRPr/>
              </a:pPr>
              <a:t>‹#›</a:t>
            </a:fld>
            <a:endParaRPr lang="ru-RU"/>
          </a:p>
        </p:txBody>
      </p:sp>
    </p:spTree>
    <p:extLst>
      <p:ext uri="{BB962C8B-B14F-4D97-AF65-F5344CB8AC3E}">
        <p14:creationId xmlns:p14="http://schemas.microsoft.com/office/powerpoint/2010/main" val="38065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34"/>
          <p:cNvSpPr>
            <a:spLocks noGrp="1" noChangeArrowheads="1"/>
          </p:cNvSpPr>
          <p:nvPr>
            <p:ph type="dt" sz="half" idx="10"/>
          </p:nvPr>
        </p:nvSpPr>
        <p:spPr>
          <a:ln/>
        </p:spPr>
        <p:txBody>
          <a:bodyPr/>
          <a:lstStyle>
            <a:lvl1pPr>
              <a:defRPr/>
            </a:lvl1pPr>
          </a:lstStyle>
          <a:p>
            <a:pPr>
              <a:defRPr/>
            </a:pPr>
            <a:endParaRPr lang="ru-RU"/>
          </a:p>
        </p:txBody>
      </p:sp>
      <p:sp>
        <p:nvSpPr>
          <p:cNvPr id="5" name="Rectangle 35"/>
          <p:cNvSpPr>
            <a:spLocks noGrp="1" noChangeArrowheads="1"/>
          </p:cNvSpPr>
          <p:nvPr>
            <p:ph type="ftr" sz="quarter" idx="11"/>
          </p:nvPr>
        </p:nvSpPr>
        <p:spPr>
          <a:ln/>
        </p:spPr>
        <p:txBody>
          <a:bodyPr/>
          <a:lstStyle>
            <a:lvl1pPr>
              <a:defRPr/>
            </a:lvl1pPr>
          </a:lstStyle>
          <a:p>
            <a:pPr>
              <a:defRPr/>
            </a:pPr>
            <a:endParaRPr lang="ru-RU"/>
          </a:p>
        </p:txBody>
      </p:sp>
      <p:sp>
        <p:nvSpPr>
          <p:cNvPr id="6" name="Rectangle 36"/>
          <p:cNvSpPr>
            <a:spLocks noGrp="1" noChangeArrowheads="1"/>
          </p:cNvSpPr>
          <p:nvPr>
            <p:ph type="sldNum" sz="quarter" idx="12"/>
          </p:nvPr>
        </p:nvSpPr>
        <p:spPr>
          <a:ln/>
        </p:spPr>
        <p:txBody>
          <a:bodyPr/>
          <a:lstStyle>
            <a:lvl1pPr>
              <a:defRPr/>
            </a:lvl1pPr>
          </a:lstStyle>
          <a:p>
            <a:pPr>
              <a:defRPr/>
            </a:pPr>
            <a:fld id="{B6723E6D-9EEC-41B1-89AD-242EBA832EC3}" type="slidenum">
              <a:rPr lang="ru-RU"/>
              <a:pPr>
                <a:defRPr/>
              </a:pPr>
              <a:t>‹#›</a:t>
            </a:fld>
            <a:endParaRPr lang="ru-RU"/>
          </a:p>
        </p:txBody>
      </p:sp>
    </p:spTree>
    <p:extLst>
      <p:ext uri="{BB962C8B-B14F-4D97-AF65-F5344CB8AC3E}">
        <p14:creationId xmlns:p14="http://schemas.microsoft.com/office/powerpoint/2010/main" val="3616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Содержимое 2"/>
          <p:cNvSpPr>
            <a:spLocks noGrp="1"/>
          </p:cNvSpPr>
          <p:nvPr>
            <p:ph sz="half" idx="1"/>
          </p:nvPr>
        </p:nvSpPr>
        <p:spPr>
          <a:xfrm>
            <a:off x="1500188" y="1524000"/>
            <a:ext cx="3668712" cy="471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Содержимое 3"/>
          <p:cNvSpPr>
            <a:spLocks noGrp="1"/>
          </p:cNvSpPr>
          <p:nvPr>
            <p:ph sz="half" idx="2"/>
          </p:nvPr>
        </p:nvSpPr>
        <p:spPr>
          <a:xfrm>
            <a:off x="5321300" y="1524000"/>
            <a:ext cx="3670300" cy="471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34"/>
          <p:cNvSpPr>
            <a:spLocks noGrp="1" noChangeArrowheads="1"/>
          </p:cNvSpPr>
          <p:nvPr>
            <p:ph type="dt" sz="half" idx="10"/>
          </p:nvPr>
        </p:nvSpPr>
        <p:spPr>
          <a:ln/>
        </p:spPr>
        <p:txBody>
          <a:bodyPr/>
          <a:lstStyle>
            <a:lvl1pPr>
              <a:defRPr/>
            </a:lvl1pPr>
          </a:lstStyle>
          <a:p>
            <a:pPr>
              <a:defRPr/>
            </a:pPr>
            <a:endParaRPr lang="ru-RU"/>
          </a:p>
        </p:txBody>
      </p:sp>
      <p:sp>
        <p:nvSpPr>
          <p:cNvPr id="6" name="Rectangle 35"/>
          <p:cNvSpPr>
            <a:spLocks noGrp="1" noChangeArrowheads="1"/>
          </p:cNvSpPr>
          <p:nvPr>
            <p:ph type="ftr" sz="quarter" idx="11"/>
          </p:nvPr>
        </p:nvSpPr>
        <p:spPr>
          <a:ln/>
        </p:spPr>
        <p:txBody>
          <a:bodyPr/>
          <a:lstStyle>
            <a:lvl1pPr>
              <a:defRPr/>
            </a:lvl1pPr>
          </a:lstStyle>
          <a:p>
            <a:pPr>
              <a:defRPr/>
            </a:pPr>
            <a:endParaRPr lang="ru-RU"/>
          </a:p>
        </p:txBody>
      </p:sp>
      <p:sp>
        <p:nvSpPr>
          <p:cNvPr id="7" name="Rectangle 36"/>
          <p:cNvSpPr>
            <a:spLocks noGrp="1" noChangeArrowheads="1"/>
          </p:cNvSpPr>
          <p:nvPr>
            <p:ph type="sldNum" sz="quarter" idx="12"/>
          </p:nvPr>
        </p:nvSpPr>
        <p:spPr>
          <a:ln/>
        </p:spPr>
        <p:txBody>
          <a:bodyPr/>
          <a:lstStyle>
            <a:lvl1pPr>
              <a:defRPr/>
            </a:lvl1pPr>
          </a:lstStyle>
          <a:p>
            <a:pPr>
              <a:defRPr/>
            </a:pPr>
            <a:fld id="{FB787319-C55D-4AB5-9C76-B3AA495A0254}" type="slidenum">
              <a:rPr lang="ru-RU"/>
              <a:pPr>
                <a:defRPr/>
              </a:pPr>
              <a:t>‹#›</a:t>
            </a:fld>
            <a:endParaRPr lang="ru-RU"/>
          </a:p>
        </p:txBody>
      </p:sp>
    </p:spTree>
    <p:extLst>
      <p:ext uri="{BB962C8B-B14F-4D97-AF65-F5344CB8AC3E}">
        <p14:creationId xmlns:p14="http://schemas.microsoft.com/office/powerpoint/2010/main" val="1900087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34"/>
          <p:cNvSpPr>
            <a:spLocks noGrp="1" noChangeArrowheads="1"/>
          </p:cNvSpPr>
          <p:nvPr>
            <p:ph type="dt" sz="half" idx="10"/>
          </p:nvPr>
        </p:nvSpPr>
        <p:spPr>
          <a:ln/>
        </p:spPr>
        <p:txBody>
          <a:bodyPr/>
          <a:lstStyle>
            <a:lvl1pPr>
              <a:defRPr/>
            </a:lvl1pPr>
          </a:lstStyle>
          <a:p>
            <a:pPr>
              <a:defRPr/>
            </a:pPr>
            <a:endParaRPr lang="ru-RU"/>
          </a:p>
        </p:txBody>
      </p:sp>
      <p:sp>
        <p:nvSpPr>
          <p:cNvPr id="8" name="Rectangle 35"/>
          <p:cNvSpPr>
            <a:spLocks noGrp="1" noChangeArrowheads="1"/>
          </p:cNvSpPr>
          <p:nvPr>
            <p:ph type="ftr" sz="quarter" idx="11"/>
          </p:nvPr>
        </p:nvSpPr>
        <p:spPr>
          <a:ln/>
        </p:spPr>
        <p:txBody>
          <a:bodyPr/>
          <a:lstStyle>
            <a:lvl1pPr>
              <a:defRPr/>
            </a:lvl1pPr>
          </a:lstStyle>
          <a:p>
            <a:pPr>
              <a:defRPr/>
            </a:pPr>
            <a:endParaRPr lang="ru-RU"/>
          </a:p>
        </p:txBody>
      </p:sp>
      <p:sp>
        <p:nvSpPr>
          <p:cNvPr id="9" name="Rectangle 36"/>
          <p:cNvSpPr>
            <a:spLocks noGrp="1" noChangeArrowheads="1"/>
          </p:cNvSpPr>
          <p:nvPr>
            <p:ph type="sldNum" sz="quarter" idx="12"/>
          </p:nvPr>
        </p:nvSpPr>
        <p:spPr>
          <a:ln/>
        </p:spPr>
        <p:txBody>
          <a:bodyPr/>
          <a:lstStyle>
            <a:lvl1pPr>
              <a:defRPr/>
            </a:lvl1pPr>
          </a:lstStyle>
          <a:p>
            <a:pPr>
              <a:defRPr/>
            </a:pPr>
            <a:fld id="{46B62C76-683E-455A-8F49-457DAC052A9D}" type="slidenum">
              <a:rPr lang="ru-RU"/>
              <a:pPr>
                <a:defRPr/>
              </a:pPr>
              <a:t>‹#›</a:t>
            </a:fld>
            <a:endParaRPr lang="ru-RU"/>
          </a:p>
        </p:txBody>
      </p:sp>
    </p:spTree>
    <p:extLst>
      <p:ext uri="{BB962C8B-B14F-4D97-AF65-F5344CB8AC3E}">
        <p14:creationId xmlns:p14="http://schemas.microsoft.com/office/powerpoint/2010/main" val="404140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34"/>
          <p:cNvSpPr>
            <a:spLocks noGrp="1" noChangeArrowheads="1"/>
          </p:cNvSpPr>
          <p:nvPr>
            <p:ph type="dt" sz="half" idx="10"/>
          </p:nvPr>
        </p:nvSpPr>
        <p:spPr>
          <a:ln/>
        </p:spPr>
        <p:txBody>
          <a:bodyPr/>
          <a:lstStyle>
            <a:lvl1pPr>
              <a:defRPr/>
            </a:lvl1pPr>
          </a:lstStyle>
          <a:p>
            <a:pPr>
              <a:defRPr/>
            </a:pPr>
            <a:endParaRPr lang="ru-RU"/>
          </a:p>
        </p:txBody>
      </p:sp>
      <p:sp>
        <p:nvSpPr>
          <p:cNvPr id="4" name="Rectangle 35"/>
          <p:cNvSpPr>
            <a:spLocks noGrp="1" noChangeArrowheads="1"/>
          </p:cNvSpPr>
          <p:nvPr>
            <p:ph type="ftr" sz="quarter" idx="11"/>
          </p:nvPr>
        </p:nvSpPr>
        <p:spPr>
          <a:ln/>
        </p:spPr>
        <p:txBody>
          <a:bodyPr/>
          <a:lstStyle>
            <a:lvl1pPr>
              <a:defRPr/>
            </a:lvl1pPr>
          </a:lstStyle>
          <a:p>
            <a:pPr>
              <a:defRPr/>
            </a:pPr>
            <a:endParaRPr lang="ru-RU"/>
          </a:p>
        </p:txBody>
      </p:sp>
      <p:sp>
        <p:nvSpPr>
          <p:cNvPr id="5" name="Rectangle 36"/>
          <p:cNvSpPr>
            <a:spLocks noGrp="1" noChangeArrowheads="1"/>
          </p:cNvSpPr>
          <p:nvPr>
            <p:ph type="sldNum" sz="quarter" idx="12"/>
          </p:nvPr>
        </p:nvSpPr>
        <p:spPr>
          <a:ln/>
        </p:spPr>
        <p:txBody>
          <a:bodyPr/>
          <a:lstStyle>
            <a:lvl1pPr>
              <a:defRPr/>
            </a:lvl1pPr>
          </a:lstStyle>
          <a:p>
            <a:pPr>
              <a:defRPr/>
            </a:pPr>
            <a:fld id="{7629F34F-8AF6-4023-8609-4163E2CD7F0E}" type="slidenum">
              <a:rPr lang="ru-RU"/>
              <a:pPr>
                <a:defRPr/>
              </a:pPr>
              <a:t>‹#›</a:t>
            </a:fld>
            <a:endParaRPr lang="ru-RU"/>
          </a:p>
        </p:txBody>
      </p:sp>
    </p:spTree>
    <p:extLst>
      <p:ext uri="{BB962C8B-B14F-4D97-AF65-F5344CB8AC3E}">
        <p14:creationId xmlns:p14="http://schemas.microsoft.com/office/powerpoint/2010/main" val="65830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34"/>
          <p:cNvSpPr>
            <a:spLocks noGrp="1" noChangeArrowheads="1"/>
          </p:cNvSpPr>
          <p:nvPr>
            <p:ph type="dt" sz="half" idx="10"/>
          </p:nvPr>
        </p:nvSpPr>
        <p:spPr>
          <a:ln/>
        </p:spPr>
        <p:txBody>
          <a:bodyPr/>
          <a:lstStyle>
            <a:lvl1pPr>
              <a:defRPr/>
            </a:lvl1pPr>
          </a:lstStyle>
          <a:p>
            <a:pPr>
              <a:defRPr/>
            </a:pPr>
            <a:endParaRPr lang="ru-RU"/>
          </a:p>
        </p:txBody>
      </p:sp>
      <p:sp>
        <p:nvSpPr>
          <p:cNvPr id="3" name="Rectangle 35"/>
          <p:cNvSpPr>
            <a:spLocks noGrp="1" noChangeArrowheads="1"/>
          </p:cNvSpPr>
          <p:nvPr>
            <p:ph type="ftr" sz="quarter" idx="11"/>
          </p:nvPr>
        </p:nvSpPr>
        <p:spPr>
          <a:ln/>
        </p:spPr>
        <p:txBody>
          <a:bodyPr/>
          <a:lstStyle>
            <a:lvl1pPr>
              <a:defRPr/>
            </a:lvl1pPr>
          </a:lstStyle>
          <a:p>
            <a:pPr>
              <a:defRPr/>
            </a:pPr>
            <a:endParaRPr lang="ru-RU"/>
          </a:p>
        </p:txBody>
      </p:sp>
      <p:sp>
        <p:nvSpPr>
          <p:cNvPr id="4" name="Rectangle 36"/>
          <p:cNvSpPr>
            <a:spLocks noGrp="1" noChangeArrowheads="1"/>
          </p:cNvSpPr>
          <p:nvPr>
            <p:ph type="sldNum" sz="quarter" idx="12"/>
          </p:nvPr>
        </p:nvSpPr>
        <p:spPr>
          <a:ln/>
        </p:spPr>
        <p:txBody>
          <a:bodyPr/>
          <a:lstStyle>
            <a:lvl1pPr>
              <a:defRPr/>
            </a:lvl1pPr>
          </a:lstStyle>
          <a:p>
            <a:pPr>
              <a:defRPr/>
            </a:pPr>
            <a:fld id="{AC844196-DCB2-4727-B683-15A36F04414A}" type="slidenum">
              <a:rPr lang="ru-RU"/>
              <a:pPr>
                <a:defRPr/>
              </a:pPr>
              <a:t>‹#›</a:t>
            </a:fld>
            <a:endParaRPr lang="ru-RU"/>
          </a:p>
        </p:txBody>
      </p:sp>
    </p:spTree>
    <p:extLst>
      <p:ext uri="{BB962C8B-B14F-4D97-AF65-F5344CB8AC3E}">
        <p14:creationId xmlns:p14="http://schemas.microsoft.com/office/powerpoint/2010/main" val="1159973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4"/>
          <p:cNvSpPr>
            <a:spLocks noGrp="1" noChangeArrowheads="1"/>
          </p:cNvSpPr>
          <p:nvPr>
            <p:ph type="dt" sz="half" idx="10"/>
          </p:nvPr>
        </p:nvSpPr>
        <p:spPr>
          <a:ln/>
        </p:spPr>
        <p:txBody>
          <a:bodyPr/>
          <a:lstStyle>
            <a:lvl1pPr>
              <a:defRPr/>
            </a:lvl1pPr>
          </a:lstStyle>
          <a:p>
            <a:pPr>
              <a:defRPr/>
            </a:pPr>
            <a:endParaRPr lang="ru-RU"/>
          </a:p>
        </p:txBody>
      </p:sp>
      <p:sp>
        <p:nvSpPr>
          <p:cNvPr id="6" name="Rectangle 35"/>
          <p:cNvSpPr>
            <a:spLocks noGrp="1" noChangeArrowheads="1"/>
          </p:cNvSpPr>
          <p:nvPr>
            <p:ph type="ftr" sz="quarter" idx="11"/>
          </p:nvPr>
        </p:nvSpPr>
        <p:spPr>
          <a:ln/>
        </p:spPr>
        <p:txBody>
          <a:bodyPr/>
          <a:lstStyle>
            <a:lvl1pPr>
              <a:defRPr/>
            </a:lvl1pPr>
          </a:lstStyle>
          <a:p>
            <a:pPr>
              <a:defRPr/>
            </a:pPr>
            <a:endParaRPr lang="ru-RU"/>
          </a:p>
        </p:txBody>
      </p:sp>
      <p:sp>
        <p:nvSpPr>
          <p:cNvPr id="7" name="Rectangle 36"/>
          <p:cNvSpPr>
            <a:spLocks noGrp="1" noChangeArrowheads="1"/>
          </p:cNvSpPr>
          <p:nvPr>
            <p:ph type="sldNum" sz="quarter" idx="12"/>
          </p:nvPr>
        </p:nvSpPr>
        <p:spPr>
          <a:ln/>
        </p:spPr>
        <p:txBody>
          <a:bodyPr/>
          <a:lstStyle>
            <a:lvl1pPr>
              <a:defRPr/>
            </a:lvl1pPr>
          </a:lstStyle>
          <a:p>
            <a:pPr>
              <a:defRPr/>
            </a:pPr>
            <a:fld id="{1F65933C-AB9C-4D2F-9D7E-854109E118D8}" type="slidenum">
              <a:rPr lang="ru-RU"/>
              <a:pPr>
                <a:defRPr/>
              </a:pPr>
              <a:t>‹#›</a:t>
            </a:fld>
            <a:endParaRPr lang="ru-RU"/>
          </a:p>
        </p:txBody>
      </p:sp>
    </p:spTree>
    <p:extLst>
      <p:ext uri="{BB962C8B-B14F-4D97-AF65-F5344CB8AC3E}">
        <p14:creationId xmlns:p14="http://schemas.microsoft.com/office/powerpoint/2010/main" val="1384371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4"/>
          <p:cNvSpPr>
            <a:spLocks noGrp="1" noChangeArrowheads="1"/>
          </p:cNvSpPr>
          <p:nvPr>
            <p:ph type="dt" sz="half" idx="10"/>
          </p:nvPr>
        </p:nvSpPr>
        <p:spPr>
          <a:ln/>
        </p:spPr>
        <p:txBody>
          <a:bodyPr/>
          <a:lstStyle>
            <a:lvl1pPr>
              <a:defRPr/>
            </a:lvl1pPr>
          </a:lstStyle>
          <a:p>
            <a:pPr>
              <a:defRPr/>
            </a:pPr>
            <a:endParaRPr lang="ru-RU"/>
          </a:p>
        </p:txBody>
      </p:sp>
      <p:sp>
        <p:nvSpPr>
          <p:cNvPr id="6" name="Rectangle 35"/>
          <p:cNvSpPr>
            <a:spLocks noGrp="1" noChangeArrowheads="1"/>
          </p:cNvSpPr>
          <p:nvPr>
            <p:ph type="ftr" sz="quarter" idx="11"/>
          </p:nvPr>
        </p:nvSpPr>
        <p:spPr>
          <a:ln/>
        </p:spPr>
        <p:txBody>
          <a:bodyPr/>
          <a:lstStyle>
            <a:lvl1pPr>
              <a:defRPr/>
            </a:lvl1pPr>
          </a:lstStyle>
          <a:p>
            <a:pPr>
              <a:defRPr/>
            </a:pPr>
            <a:endParaRPr lang="ru-RU"/>
          </a:p>
        </p:txBody>
      </p:sp>
      <p:sp>
        <p:nvSpPr>
          <p:cNvPr id="7" name="Rectangle 36"/>
          <p:cNvSpPr>
            <a:spLocks noGrp="1" noChangeArrowheads="1"/>
          </p:cNvSpPr>
          <p:nvPr>
            <p:ph type="sldNum" sz="quarter" idx="12"/>
          </p:nvPr>
        </p:nvSpPr>
        <p:spPr>
          <a:ln/>
        </p:spPr>
        <p:txBody>
          <a:bodyPr/>
          <a:lstStyle>
            <a:lvl1pPr>
              <a:defRPr/>
            </a:lvl1pPr>
          </a:lstStyle>
          <a:p>
            <a:pPr>
              <a:defRPr/>
            </a:pPr>
            <a:fld id="{08569E06-626F-497E-83BC-7100A4907965}" type="slidenum">
              <a:rPr lang="ru-RU"/>
              <a:pPr>
                <a:defRPr/>
              </a:pPr>
              <a:t>‹#›</a:t>
            </a:fld>
            <a:endParaRPr lang="ru-RU"/>
          </a:p>
        </p:txBody>
      </p:sp>
    </p:spTree>
    <p:extLst>
      <p:ext uri="{BB962C8B-B14F-4D97-AF65-F5344CB8AC3E}">
        <p14:creationId xmlns:p14="http://schemas.microsoft.com/office/powerpoint/2010/main" val="3340815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8F3CC"/>
            </a:gs>
            <a:gs pos="100000">
              <a:srgbClr val="D6D2B0"/>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9525"/>
            <a:ext cx="1557338" cy="6878638"/>
            <a:chOff x="0" y="-6"/>
            <a:chExt cx="981" cy="4333"/>
          </a:xfrm>
        </p:grpSpPr>
        <p:sp>
          <p:nvSpPr>
            <p:cNvPr id="4099" name="Rectangle 3"/>
            <p:cNvSpPr>
              <a:spLocks noChangeArrowheads="1"/>
            </p:cNvSpPr>
            <p:nvPr/>
          </p:nvSpPr>
          <p:spPr bwMode="auto">
            <a:xfrm>
              <a:off x="453" y="2151"/>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a:defRPr/>
              </a:pPr>
              <a:endParaRPr lang="uk-UA"/>
            </a:p>
          </p:txBody>
        </p:sp>
        <p:sp>
          <p:nvSpPr>
            <p:cNvPr id="4100" name="Rectangle 4"/>
            <p:cNvSpPr>
              <a:spLocks noChangeArrowheads="1"/>
            </p:cNvSpPr>
            <p:nvPr/>
          </p:nvSpPr>
          <p:spPr bwMode="auto">
            <a:xfrm>
              <a:off x="0" y="2151"/>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sp>
          <p:nvSpPr>
            <p:cNvPr id="4101" name="Rectangle 5"/>
            <p:cNvSpPr>
              <a:spLocks noChangeArrowheads="1"/>
            </p:cNvSpPr>
            <p:nvPr/>
          </p:nvSpPr>
          <p:spPr bwMode="auto">
            <a:xfrm>
              <a:off x="222" y="2151"/>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pPr>
                <a:defRPr/>
              </a:pPr>
              <a:endParaRPr lang="uk-UA"/>
            </a:p>
          </p:txBody>
        </p:sp>
        <p:sp>
          <p:nvSpPr>
            <p:cNvPr id="4102" name="Rectangle 6"/>
            <p:cNvSpPr>
              <a:spLocks noChangeArrowheads="1"/>
            </p:cNvSpPr>
            <p:nvPr/>
          </p:nvSpPr>
          <p:spPr bwMode="auto">
            <a:xfrm>
              <a:off x="567" y="2160"/>
              <a:ext cx="204" cy="2161"/>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sp>
          <p:nvSpPr>
            <p:cNvPr id="4103" name="Freeform 7"/>
            <p:cNvSpPr>
              <a:spLocks/>
            </p:cNvSpPr>
            <p:nvPr/>
          </p:nvSpPr>
          <p:spPr bwMode="auto">
            <a:xfrm>
              <a:off x="222" y="2636"/>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04" name="Freeform 8"/>
            <p:cNvSpPr>
              <a:spLocks/>
            </p:cNvSpPr>
            <p:nvPr/>
          </p:nvSpPr>
          <p:spPr bwMode="auto">
            <a:xfrm>
              <a:off x="222" y="2908"/>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05" name="Freeform 9"/>
            <p:cNvSpPr>
              <a:spLocks/>
            </p:cNvSpPr>
            <p:nvPr/>
          </p:nvSpPr>
          <p:spPr bwMode="auto">
            <a:xfrm>
              <a:off x="222" y="3165"/>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06" name="Freeform 10"/>
            <p:cNvSpPr>
              <a:spLocks/>
            </p:cNvSpPr>
            <p:nvPr/>
          </p:nvSpPr>
          <p:spPr bwMode="auto">
            <a:xfrm>
              <a:off x="222" y="3420"/>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07" name="Freeform 11"/>
            <p:cNvSpPr>
              <a:spLocks/>
            </p:cNvSpPr>
            <p:nvPr/>
          </p:nvSpPr>
          <p:spPr bwMode="auto">
            <a:xfrm>
              <a:off x="222" y="367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08" name="Freeform 12"/>
            <p:cNvSpPr>
              <a:spLocks/>
            </p:cNvSpPr>
            <p:nvPr/>
          </p:nvSpPr>
          <p:spPr bwMode="auto">
            <a:xfrm>
              <a:off x="301" y="3932"/>
              <a:ext cx="265" cy="392"/>
            </a:xfrm>
            <a:custGeom>
              <a:avLst/>
              <a:gdLst/>
              <a:ahLst/>
              <a:cxnLst>
                <a:cxn ang="0">
                  <a:pos x="264" y="52"/>
                </a:cxn>
                <a:cxn ang="0">
                  <a:pos x="264" y="194"/>
                </a:cxn>
                <a:cxn ang="0">
                  <a:pos x="256" y="188"/>
                </a:cxn>
                <a:cxn ang="0">
                  <a:pos x="236" y="188"/>
                </a:cxn>
                <a:cxn ang="0">
                  <a:pos x="221" y="194"/>
                </a:cxn>
                <a:cxn ang="0">
                  <a:pos x="205" y="209"/>
                </a:cxn>
                <a:cxn ang="0">
                  <a:pos x="162" y="261"/>
                </a:cxn>
                <a:cxn ang="0">
                  <a:pos x="66" y="366"/>
                </a:cxn>
                <a:cxn ang="0">
                  <a:pos x="45" y="391"/>
                </a:cxn>
                <a:cxn ang="0">
                  <a:pos x="0" y="391"/>
                </a:cxn>
                <a:cxn ang="0">
                  <a:pos x="178" y="190"/>
                </a:cxn>
                <a:cxn ang="0">
                  <a:pos x="218" y="138"/>
                </a:cxn>
                <a:cxn ang="0">
                  <a:pos x="233" y="111"/>
                </a:cxn>
                <a:cxn ang="0">
                  <a:pos x="246" y="84"/>
                </a:cxn>
                <a:cxn ang="0">
                  <a:pos x="256" y="39"/>
                </a:cxn>
                <a:cxn ang="0">
                  <a:pos x="264" y="0"/>
                </a:cxn>
                <a:cxn ang="0">
                  <a:pos x="264" y="117"/>
                </a:cxn>
              </a:cxnLst>
              <a:rect l="0" t="0" r="r" b="b"/>
              <a:pathLst>
                <a:path w="265" h="392">
                  <a:moveTo>
                    <a:pt x="264" y="52"/>
                  </a:moveTo>
                  <a:lnTo>
                    <a:pt x="264" y="194"/>
                  </a:lnTo>
                  <a:lnTo>
                    <a:pt x="256" y="188"/>
                  </a:lnTo>
                  <a:lnTo>
                    <a:pt x="236" y="188"/>
                  </a:lnTo>
                  <a:lnTo>
                    <a:pt x="221" y="194"/>
                  </a:lnTo>
                  <a:lnTo>
                    <a:pt x="205" y="209"/>
                  </a:lnTo>
                  <a:lnTo>
                    <a:pt x="162" y="261"/>
                  </a:lnTo>
                  <a:lnTo>
                    <a:pt x="66" y="366"/>
                  </a:lnTo>
                  <a:lnTo>
                    <a:pt x="45" y="391"/>
                  </a:lnTo>
                  <a:lnTo>
                    <a:pt x="0" y="391"/>
                  </a:lnTo>
                  <a:lnTo>
                    <a:pt x="178" y="190"/>
                  </a:lnTo>
                  <a:lnTo>
                    <a:pt x="218" y="138"/>
                  </a:lnTo>
                  <a:lnTo>
                    <a:pt x="233" y="111"/>
                  </a:lnTo>
                  <a:lnTo>
                    <a:pt x="246" y="84"/>
                  </a:lnTo>
                  <a:lnTo>
                    <a:pt x="256" y="39"/>
                  </a:lnTo>
                  <a:lnTo>
                    <a:pt x="264" y="0"/>
                  </a:lnTo>
                  <a:lnTo>
                    <a:pt x="264"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09" name="Freeform 13"/>
            <p:cNvSpPr>
              <a:spLocks/>
            </p:cNvSpPr>
            <p:nvPr/>
          </p:nvSpPr>
          <p:spPr bwMode="auto">
            <a:xfrm>
              <a:off x="222" y="2366"/>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10" name="Freeform 14"/>
            <p:cNvSpPr>
              <a:spLocks/>
            </p:cNvSpPr>
            <p:nvPr/>
          </p:nvSpPr>
          <p:spPr bwMode="auto">
            <a:xfrm>
              <a:off x="222" y="2151"/>
              <a:ext cx="346" cy="575"/>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3"/>
                </a:cxn>
                <a:cxn ang="0">
                  <a:pos x="30" y="433"/>
                </a:cxn>
                <a:cxn ang="0">
                  <a:pos x="17" y="463"/>
                </a:cxn>
                <a:cxn ang="0">
                  <a:pos x="10" y="510"/>
                </a:cxn>
                <a:cxn ang="0">
                  <a:pos x="0" y="574"/>
                </a:cxn>
                <a:cxn ang="0">
                  <a:pos x="0" y="293"/>
                </a:cxn>
                <a:cxn ang="0">
                  <a:pos x="5" y="320"/>
                </a:cxn>
                <a:cxn ang="0">
                  <a:pos x="10" y="332"/>
                </a:cxn>
                <a:cxn ang="0">
                  <a:pos x="20" y="338"/>
                </a:cxn>
                <a:cxn ang="0">
                  <a:pos x="30" y="341"/>
                </a:cxn>
                <a:cxn ang="0">
                  <a:pos x="45" y="341"/>
                </a:cxn>
                <a:cxn ang="0">
                  <a:pos x="60" y="335"/>
                </a:cxn>
                <a:cxn ang="0">
                  <a:pos x="257" y="117"/>
                </a:cxn>
                <a:cxn ang="0">
                  <a:pos x="298" y="66"/>
                </a:cxn>
                <a:cxn ang="0">
                  <a:pos x="313" y="39"/>
                </a:cxn>
                <a:cxn ang="0">
                  <a:pos x="326" y="12"/>
                </a:cxn>
                <a:cxn ang="0">
                  <a:pos x="329" y="0"/>
                </a:cxn>
                <a:cxn ang="0">
                  <a:pos x="345" y="3"/>
                </a:cxn>
                <a:cxn ang="0">
                  <a:pos x="343" y="45"/>
                </a:cxn>
              </a:cxnLst>
              <a:rect l="0" t="0" r="r" b="b"/>
              <a:pathLst>
                <a:path w="346" h="575">
                  <a:moveTo>
                    <a:pt x="345" y="0"/>
                  </a:moveTo>
                  <a:lnTo>
                    <a:pt x="343" y="122"/>
                  </a:lnTo>
                  <a:lnTo>
                    <a:pt x="336" y="116"/>
                  </a:lnTo>
                  <a:lnTo>
                    <a:pt x="315" y="116"/>
                  </a:lnTo>
                  <a:lnTo>
                    <a:pt x="300" y="122"/>
                  </a:lnTo>
                  <a:lnTo>
                    <a:pt x="285" y="137"/>
                  </a:lnTo>
                  <a:lnTo>
                    <a:pt x="242" y="188"/>
                  </a:lnTo>
                  <a:lnTo>
                    <a:pt x="146" y="294"/>
                  </a:lnTo>
                  <a:lnTo>
                    <a:pt x="50" y="403"/>
                  </a:lnTo>
                  <a:lnTo>
                    <a:pt x="30" y="433"/>
                  </a:lnTo>
                  <a:lnTo>
                    <a:pt x="17" y="463"/>
                  </a:lnTo>
                  <a:lnTo>
                    <a:pt x="10" y="510"/>
                  </a:lnTo>
                  <a:lnTo>
                    <a:pt x="0" y="574"/>
                  </a:lnTo>
                  <a:lnTo>
                    <a:pt x="0" y="293"/>
                  </a:lnTo>
                  <a:lnTo>
                    <a:pt x="5" y="320"/>
                  </a:lnTo>
                  <a:lnTo>
                    <a:pt x="10" y="332"/>
                  </a:lnTo>
                  <a:lnTo>
                    <a:pt x="20" y="338"/>
                  </a:lnTo>
                  <a:lnTo>
                    <a:pt x="30" y="341"/>
                  </a:lnTo>
                  <a:lnTo>
                    <a:pt x="45" y="341"/>
                  </a:lnTo>
                  <a:lnTo>
                    <a:pt x="60" y="335"/>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11" name="Rectangle 15"/>
            <p:cNvSpPr>
              <a:spLocks noChangeArrowheads="1"/>
            </p:cNvSpPr>
            <p:nvPr/>
          </p:nvSpPr>
          <p:spPr bwMode="auto">
            <a:xfrm>
              <a:off x="453" y="-3"/>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a:defRPr/>
              </a:pPr>
              <a:endParaRPr lang="uk-UA"/>
            </a:p>
          </p:txBody>
        </p:sp>
        <p:sp>
          <p:nvSpPr>
            <p:cNvPr id="4112" name="Rectangle 16"/>
            <p:cNvSpPr>
              <a:spLocks noChangeArrowheads="1"/>
            </p:cNvSpPr>
            <p:nvPr/>
          </p:nvSpPr>
          <p:spPr bwMode="auto">
            <a:xfrm>
              <a:off x="0" y="-3"/>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sp>
          <p:nvSpPr>
            <p:cNvPr id="4113" name="Rectangle 17"/>
            <p:cNvSpPr>
              <a:spLocks noChangeArrowheads="1"/>
            </p:cNvSpPr>
            <p:nvPr/>
          </p:nvSpPr>
          <p:spPr bwMode="auto">
            <a:xfrm>
              <a:off x="222" y="-3"/>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pPr>
                <a:defRPr/>
              </a:pPr>
              <a:endParaRPr lang="uk-UA"/>
            </a:p>
          </p:txBody>
        </p:sp>
        <p:sp>
          <p:nvSpPr>
            <p:cNvPr id="4114" name="Rectangle 18"/>
            <p:cNvSpPr>
              <a:spLocks noChangeArrowheads="1"/>
            </p:cNvSpPr>
            <p:nvPr/>
          </p:nvSpPr>
          <p:spPr bwMode="auto">
            <a:xfrm>
              <a:off x="567" y="-3"/>
              <a:ext cx="204"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uk-UA" sz="2400" b="0">
                <a:solidFill>
                  <a:schemeClr val="tx1"/>
                </a:solidFill>
              </a:endParaRPr>
            </a:p>
          </p:txBody>
        </p:sp>
        <p:sp>
          <p:nvSpPr>
            <p:cNvPr id="4115" name="Freeform 19"/>
            <p:cNvSpPr>
              <a:spLocks/>
            </p:cNvSpPr>
            <p:nvPr/>
          </p:nvSpPr>
          <p:spPr bwMode="auto">
            <a:xfrm>
              <a:off x="222" y="49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16" name="Freeform 20"/>
            <p:cNvSpPr>
              <a:spLocks/>
            </p:cNvSpPr>
            <p:nvPr/>
          </p:nvSpPr>
          <p:spPr bwMode="auto">
            <a:xfrm>
              <a:off x="222" y="754"/>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17" name="Freeform 21"/>
            <p:cNvSpPr>
              <a:spLocks/>
            </p:cNvSpPr>
            <p:nvPr/>
          </p:nvSpPr>
          <p:spPr bwMode="auto">
            <a:xfrm>
              <a:off x="222" y="1010"/>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18" name="Freeform 22"/>
            <p:cNvSpPr>
              <a:spLocks/>
            </p:cNvSpPr>
            <p:nvPr/>
          </p:nvSpPr>
          <p:spPr bwMode="auto">
            <a:xfrm>
              <a:off x="222" y="126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19" name="Freeform 23"/>
            <p:cNvSpPr>
              <a:spLocks/>
            </p:cNvSpPr>
            <p:nvPr/>
          </p:nvSpPr>
          <p:spPr bwMode="auto">
            <a:xfrm>
              <a:off x="222" y="1522"/>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20" name="Freeform 24"/>
            <p:cNvSpPr>
              <a:spLocks/>
            </p:cNvSpPr>
            <p:nvPr/>
          </p:nvSpPr>
          <p:spPr bwMode="auto">
            <a:xfrm>
              <a:off x="219" y="4178"/>
              <a:ext cx="349" cy="149"/>
            </a:xfrm>
            <a:custGeom>
              <a:avLst/>
              <a:gdLst/>
              <a:ahLst/>
              <a:cxnLst>
                <a:cxn ang="0">
                  <a:pos x="345" y="52"/>
                </a:cxn>
                <a:cxn ang="0">
                  <a:pos x="348" y="144"/>
                </a:cxn>
                <a:cxn ang="0">
                  <a:pos x="0" y="148"/>
                </a:cxn>
                <a:cxn ang="0">
                  <a:pos x="299" y="143"/>
                </a:cxn>
                <a:cxn ang="0">
                  <a:pos x="315" y="111"/>
                </a:cxn>
                <a:cxn ang="0">
                  <a:pos x="328" y="84"/>
                </a:cxn>
                <a:cxn ang="0">
                  <a:pos x="338" y="39"/>
                </a:cxn>
                <a:cxn ang="0">
                  <a:pos x="345" y="0"/>
                </a:cxn>
                <a:cxn ang="0">
                  <a:pos x="345" y="117"/>
                </a:cxn>
              </a:cxnLst>
              <a:rect l="0" t="0" r="r" b="b"/>
              <a:pathLst>
                <a:path w="349" h="149">
                  <a:moveTo>
                    <a:pt x="345" y="52"/>
                  </a:moveTo>
                  <a:lnTo>
                    <a:pt x="348" y="144"/>
                  </a:lnTo>
                  <a:lnTo>
                    <a:pt x="0" y="148"/>
                  </a:lnTo>
                  <a:lnTo>
                    <a:pt x="299" y="143"/>
                  </a:lnTo>
                  <a:lnTo>
                    <a:pt x="315" y="111"/>
                  </a:lnTo>
                  <a:lnTo>
                    <a:pt x="328" y="84"/>
                  </a:lnTo>
                  <a:lnTo>
                    <a:pt x="338" y="39"/>
                  </a:lnTo>
                  <a:lnTo>
                    <a:pt x="345" y="0"/>
                  </a:lnTo>
                  <a:lnTo>
                    <a:pt x="345"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21" name="Freeform 25"/>
            <p:cNvSpPr>
              <a:spLocks/>
            </p:cNvSpPr>
            <p:nvPr/>
          </p:nvSpPr>
          <p:spPr bwMode="auto">
            <a:xfrm>
              <a:off x="222" y="211"/>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22" name="Freeform 26"/>
            <p:cNvSpPr>
              <a:spLocks/>
            </p:cNvSpPr>
            <p:nvPr/>
          </p:nvSpPr>
          <p:spPr bwMode="auto">
            <a:xfrm>
              <a:off x="222" y="-3"/>
              <a:ext cx="346" cy="574"/>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2"/>
                </a:cxn>
                <a:cxn ang="0">
                  <a:pos x="30" y="432"/>
                </a:cxn>
                <a:cxn ang="0">
                  <a:pos x="17" y="462"/>
                </a:cxn>
                <a:cxn ang="0">
                  <a:pos x="10" y="509"/>
                </a:cxn>
                <a:cxn ang="0">
                  <a:pos x="0" y="573"/>
                </a:cxn>
                <a:cxn ang="0">
                  <a:pos x="0" y="292"/>
                </a:cxn>
                <a:cxn ang="0">
                  <a:pos x="5" y="319"/>
                </a:cxn>
                <a:cxn ang="0">
                  <a:pos x="10" y="331"/>
                </a:cxn>
                <a:cxn ang="0">
                  <a:pos x="20" y="337"/>
                </a:cxn>
                <a:cxn ang="0">
                  <a:pos x="30" y="340"/>
                </a:cxn>
                <a:cxn ang="0">
                  <a:pos x="45" y="340"/>
                </a:cxn>
                <a:cxn ang="0">
                  <a:pos x="60" y="334"/>
                </a:cxn>
                <a:cxn ang="0">
                  <a:pos x="257" y="117"/>
                </a:cxn>
                <a:cxn ang="0">
                  <a:pos x="298" y="66"/>
                </a:cxn>
                <a:cxn ang="0">
                  <a:pos x="313" y="39"/>
                </a:cxn>
                <a:cxn ang="0">
                  <a:pos x="326" y="12"/>
                </a:cxn>
                <a:cxn ang="0">
                  <a:pos x="329" y="0"/>
                </a:cxn>
                <a:cxn ang="0">
                  <a:pos x="345" y="3"/>
                </a:cxn>
                <a:cxn ang="0">
                  <a:pos x="343" y="45"/>
                </a:cxn>
              </a:cxnLst>
              <a:rect l="0" t="0" r="r" b="b"/>
              <a:pathLst>
                <a:path w="346" h="574">
                  <a:moveTo>
                    <a:pt x="345" y="0"/>
                  </a:moveTo>
                  <a:lnTo>
                    <a:pt x="343" y="122"/>
                  </a:lnTo>
                  <a:lnTo>
                    <a:pt x="336" y="116"/>
                  </a:lnTo>
                  <a:lnTo>
                    <a:pt x="315" y="116"/>
                  </a:lnTo>
                  <a:lnTo>
                    <a:pt x="300" y="122"/>
                  </a:lnTo>
                  <a:lnTo>
                    <a:pt x="285" y="137"/>
                  </a:lnTo>
                  <a:lnTo>
                    <a:pt x="242" y="188"/>
                  </a:lnTo>
                  <a:lnTo>
                    <a:pt x="146" y="294"/>
                  </a:lnTo>
                  <a:lnTo>
                    <a:pt x="50" y="402"/>
                  </a:lnTo>
                  <a:lnTo>
                    <a:pt x="30" y="432"/>
                  </a:lnTo>
                  <a:lnTo>
                    <a:pt x="17" y="462"/>
                  </a:lnTo>
                  <a:lnTo>
                    <a:pt x="10" y="509"/>
                  </a:lnTo>
                  <a:lnTo>
                    <a:pt x="0" y="573"/>
                  </a:lnTo>
                  <a:lnTo>
                    <a:pt x="0" y="292"/>
                  </a:lnTo>
                  <a:lnTo>
                    <a:pt x="5" y="319"/>
                  </a:lnTo>
                  <a:lnTo>
                    <a:pt x="10" y="331"/>
                  </a:lnTo>
                  <a:lnTo>
                    <a:pt x="20" y="337"/>
                  </a:lnTo>
                  <a:lnTo>
                    <a:pt x="30" y="340"/>
                  </a:lnTo>
                  <a:lnTo>
                    <a:pt x="45" y="340"/>
                  </a:lnTo>
                  <a:lnTo>
                    <a:pt x="60" y="334"/>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23" name="Freeform 27"/>
            <p:cNvSpPr>
              <a:spLocks/>
            </p:cNvSpPr>
            <p:nvPr/>
          </p:nvSpPr>
          <p:spPr bwMode="auto">
            <a:xfrm>
              <a:off x="224" y="-6"/>
              <a:ext cx="154" cy="294"/>
            </a:xfrm>
            <a:custGeom>
              <a:avLst/>
              <a:gdLst/>
              <a:ahLst/>
              <a:cxnLst>
                <a:cxn ang="0">
                  <a:pos x="153" y="3"/>
                </a:cxn>
                <a:cxn ang="0">
                  <a:pos x="50" y="122"/>
                </a:cxn>
                <a:cxn ang="0">
                  <a:pos x="30" y="152"/>
                </a:cxn>
                <a:cxn ang="0">
                  <a:pos x="17" y="182"/>
                </a:cxn>
                <a:cxn ang="0">
                  <a:pos x="10" y="229"/>
                </a:cxn>
                <a:cxn ang="0">
                  <a:pos x="0" y="293"/>
                </a:cxn>
                <a:cxn ang="0">
                  <a:pos x="0" y="12"/>
                </a:cxn>
                <a:cxn ang="0">
                  <a:pos x="5" y="39"/>
                </a:cxn>
                <a:cxn ang="0">
                  <a:pos x="10" y="51"/>
                </a:cxn>
                <a:cxn ang="0">
                  <a:pos x="20" y="57"/>
                </a:cxn>
                <a:cxn ang="0">
                  <a:pos x="30" y="60"/>
                </a:cxn>
                <a:cxn ang="0">
                  <a:pos x="45" y="60"/>
                </a:cxn>
                <a:cxn ang="0">
                  <a:pos x="60" y="54"/>
                </a:cxn>
                <a:cxn ang="0">
                  <a:pos x="110" y="0"/>
                </a:cxn>
              </a:cxnLst>
              <a:rect l="0" t="0" r="r" b="b"/>
              <a:pathLst>
                <a:path w="154" h="294">
                  <a:moveTo>
                    <a:pt x="153" y="3"/>
                  </a:moveTo>
                  <a:lnTo>
                    <a:pt x="50" y="122"/>
                  </a:lnTo>
                  <a:lnTo>
                    <a:pt x="30" y="152"/>
                  </a:lnTo>
                  <a:lnTo>
                    <a:pt x="17" y="182"/>
                  </a:lnTo>
                  <a:lnTo>
                    <a:pt x="10" y="229"/>
                  </a:lnTo>
                  <a:lnTo>
                    <a:pt x="0" y="293"/>
                  </a:lnTo>
                  <a:lnTo>
                    <a:pt x="0" y="12"/>
                  </a:lnTo>
                  <a:lnTo>
                    <a:pt x="5" y="39"/>
                  </a:lnTo>
                  <a:lnTo>
                    <a:pt x="10" y="51"/>
                  </a:lnTo>
                  <a:lnTo>
                    <a:pt x="20" y="57"/>
                  </a:lnTo>
                  <a:lnTo>
                    <a:pt x="30" y="60"/>
                  </a:lnTo>
                  <a:lnTo>
                    <a:pt x="45" y="60"/>
                  </a:lnTo>
                  <a:lnTo>
                    <a:pt x="60" y="54"/>
                  </a:lnTo>
                  <a:lnTo>
                    <a:pt x="110" y="0"/>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24" name="Freeform 28"/>
            <p:cNvSpPr>
              <a:spLocks/>
            </p:cNvSpPr>
            <p:nvPr/>
          </p:nvSpPr>
          <p:spPr bwMode="auto">
            <a:xfrm>
              <a:off x="222" y="179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uk-UA"/>
            </a:p>
          </p:txBody>
        </p:sp>
        <p:sp>
          <p:nvSpPr>
            <p:cNvPr id="4125" name="Rectangle 29"/>
            <p:cNvSpPr>
              <a:spLocks noChangeArrowheads="1"/>
            </p:cNvSpPr>
            <p:nvPr/>
          </p:nvSpPr>
          <p:spPr bwMode="auto">
            <a:xfrm>
              <a:off x="771" y="0"/>
              <a:ext cx="210" cy="4319"/>
            </a:xfrm>
            <a:prstGeom prst="rect">
              <a:avLst/>
            </a:prstGeom>
            <a:gradFill rotWithShape="0">
              <a:gsLst>
                <a:gs pos="0">
                  <a:schemeClr val="bg1">
                    <a:gamma/>
                    <a:shade val="46275"/>
                    <a:invGamma/>
                  </a:schemeClr>
                </a:gs>
                <a:gs pos="100000">
                  <a:schemeClr val="bg1"/>
                </a:gs>
              </a:gsLst>
              <a:lin ang="0" scaled="1"/>
            </a:gradFill>
            <a:ln w="9525">
              <a:noFill/>
              <a:miter lim="800000"/>
              <a:headEnd/>
              <a:tailEnd/>
            </a:ln>
            <a:effectLst/>
          </p:spPr>
          <p:txBody>
            <a:bodyPr/>
            <a:lstStyle/>
            <a:p>
              <a:pPr>
                <a:defRPr/>
              </a:pPr>
              <a:endParaRPr lang="uk-UA"/>
            </a:p>
          </p:txBody>
        </p:sp>
        <p:sp>
          <p:nvSpPr>
            <p:cNvPr id="1059" name="Line 30"/>
            <p:cNvSpPr>
              <a:spLocks noChangeShapeType="1"/>
            </p:cNvSpPr>
            <p:nvPr/>
          </p:nvSpPr>
          <p:spPr bwMode="auto">
            <a:xfrm>
              <a:off x="135" y="0"/>
              <a:ext cx="0" cy="4319"/>
            </a:xfrm>
            <a:prstGeom prst="line">
              <a:avLst/>
            </a:prstGeom>
            <a:noFill/>
            <a:ln w="12700" cap="sq">
              <a:solidFill>
                <a:schemeClr val="accent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uk-UA"/>
            </a:p>
          </p:txBody>
        </p:sp>
        <p:sp>
          <p:nvSpPr>
            <p:cNvPr id="1060" name="Line 31"/>
            <p:cNvSpPr>
              <a:spLocks noChangeShapeType="1"/>
            </p:cNvSpPr>
            <p:nvPr/>
          </p:nvSpPr>
          <p:spPr bwMode="auto">
            <a:xfrm>
              <a:off x="645" y="0"/>
              <a:ext cx="0" cy="4319"/>
            </a:xfrm>
            <a:prstGeom prst="line">
              <a:avLst/>
            </a:prstGeom>
            <a:noFill/>
            <a:ln w="12700" cap="sq">
              <a:solidFill>
                <a:schemeClr val="accent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uk-UA"/>
            </a:p>
          </p:txBody>
        </p:sp>
      </p:grpSp>
      <p:sp>
        <p:nvSpPr>
          <p:cNvPr id="1027" name="Rectangle 32"/>
          <p:cNvSpPr>
            <a:spLocks noGrp="1" noChangeArrowheads="1"/>
          </p:cNvSpPr>
          <p:nvPr>
            <p:ph type="title"/>
          </p:nvPr>
        </p:nvSpPr>
        <p:spPr bwMode="auto">
          <a:xfrm>
            <a:off x="1500188" y="228600"/>
            <a:ext cx="74914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ru-RU" altLang="uk-UA" smtClean="0"/>
              <a:t>Образец заголовка</a:t>
            </a:r>
          </a:p>
        </p:txBody>
      </p:sp>
      <p:sp>
        <p:nvSpPr>
          <p:cNvPr id="1028" name="Rectangle 33"/>
          <p:cNvSpPr>
            <a:spLocks noGrp="1" noChangeArrowheads="1"/>
          </p:cNvSpPr>
          <p:nvPr>
            <p:ph type="body" idx="1"/>
          </p:nvPr>
        </p:nvSpPr>
        <p:spPr bwMode="auto">
          <a:xfrm>
            <a:off x="1500188" y="1524000"/>
            <a:ext cx="7491412"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4130" name="Rectangle 34"/>
          <p:cNvSpPr>
            <a:spLocks noGrp="1" noChangeArrowheads="1"/>
          </p:cNvSpPr>
          <p:nvPr>
            <p:ph type="dt" sz="half" idx="2"/>
          </p:nvPr>
        </p:nvSpPr>
        <p:spPr bwMode="auto">
          <a:xfrm>
            <a:off x="1447800" y="6324600"/>
            <a:ext cx="1409700" cy="490538"/>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kumimoji="0" sz="1400" b="0">
                <a:solidFill>
                  <a:schemeClr val="tx1"/>
                </a:solidFill>
              </a:defRPr>
            </a:lvl1pPr>
          </a:lstStyle>
          <a:p>
            <a:pPr>
              <a:defRPr/>
            </a:pPr>
            <a:endParaRPr lang="ru-RU"/>
          </a:p>
        </p:txBody>
      </p:sp>
      <p:sp>
        <p:nvSpPr>
          <p:cNvPr id="4131" name="Rectangle 35"/>
          <p:cNvSpPr>
            <a:spLocks noGrp="1" noChangeArrowheads="1"/>
          </p:cNvSpPr>
          <p:nvPr>
            <p:ph type="ftr" sz="quarter" idx="3"/>
          </p:nvPr>
        </p:nvSpPr>
        <p:spPr bwMode="auto">
          <a:xfrm>
            <a:off x="3733800" y="63246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kumimoji="0" sz="1400" b="0">
                <a:solidFill>
                  <a:schemeClr val="tx1"/>
                </a:solidFill>
              </a:defRPr>
            </a:lvl1pPr>
          </a:lstStyle>
          <a:p>
            <a:pPr>
              <a:defRPr/>
            </a:pPr>
            <a:endParaRPr lang="ru-RU"/>
          </a:p>
        </p:txBody>
      </p:sp>
      <p:sp>
        <p:nvSpPr>
          <p:cNvPr id="4132" name="Rectangle 36"/>
          <p:cNvSpPr>
            <a:spLocks noGrp="1" noChangeArrowheads="1"/>
          </p:cNvSpPr>
          <p:nvPr>
            <p:ph type="sldNum" sz="quarter" idx="4"/>
          </p:nvPr>
        </p:nvSpPr>
        <p:spPr bwMode="auto">
          <a:xfrm>
            <a:off x="7239000" y="63246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b="0">
                <a:solidFill>
                  <a:schemeClr val="tx1"/>
                </a:solidFill>
              </a:defRPr>
            </a:lvl1pPr>
          </a:lstStyle>
          <a:p>
            <a:pPr>
              <a:defRPr/>
            </a:pPr>
            <a:fld id="{877760CF-4185-49BA-A1DE-04AAF9459AB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08"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l"/>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b="1">
          <a:solidFill>
            <a:schemeClr val="tx1"/>
          </a:solidFill>
          <a:latin typeface="+mn-lt"/>
        </a:defRPr>
      </a:lvl2pPr>
      <a:lvl3pPr marL="1143000" indent="-228600" algn="l" rtl="0" eaLnBrk="0" fontAlgn="base" hangingPunct="0">
        <a:spcBef>
          <a:spcPct val="20000"/>
        </a:spcBef>
        <a:spcAft>
          <a:spcPct val="0"/>
        </a:spcAft>
        <a:buClr>
          <a:schemeClr val="hlink"/>
        </a:buClr>
        <a:buChar char="•"/>
        <a:defRPr sz="2400" b="1">
          <a:solidFill>
            <a:schemeClr val="tx1"/>
          </a:solidFill>
          <a:latin typeface="+mn-lt"/>
        </a:defRPr>
      </a:lvl3pPr>
      <a:lvl4pPr marL="1600200" indent="-228600" algn="l" rtl="0" eaLnBrk="0" fontAlgn="base" hangingPunct="0">
        <a:spcBef>
          <a:spcPct val="20000"/>
        </a:spcBef>
        <a:spcAft>
          <a:spcPct val="0"/>
        </a:spcAft>
        <a:buClr>
          <a:schemeClr val="hlink"/>
        </a:buClr>
        <a:buChar char="–"/>
        <a:defRPr sz="2000" b="1">
          <a:solidFill>
            <a:schemeClr val="tx1"/>
          </a:solidFill>
          <a:latin typeface="+mn-lt"/>
        </a:defRPr>
      </a:lvl4pPr>
      <a:lvl5pPr marL="2057400" indent="-228600" algn="l" rtl="0" eaLnBrk="0" fontAlgn="base" hangingPunct="0">
        <a:spcBef>
          <a:spcPct val="20000"/>
        </a:spcBef>
        <a:spcAft>
          <a:spcPct val="0"/>
        </a:spcAft>
        <a:buClr>
          <a:schemeClr val="hlink"/>
        </a:buClr>
        <a:buChar char="•"/>
        <a:defRPr sz="2000" b="1">
          <a:solidFill>
            <a:schemeClr val="tx1"/>
          </a:solidFill>
          <a:latin typeface="+mn-lt"/>
        </a:defRPr>
      </a:lvl5pPr>
      <a:lvl6pPr marL="2514600" indent="-228600" algn="l" rtl="0" fontAlgn="base">
        <a:spcBef>
          <a:spcPct val="20000"/>
        </a:spcBef>
        <a:spcAft>
          <a:spcPct val="0"/>
        </a:spcAft>
        <a:buClr>
          <a:schemeClr val="hlink"/>
        </a:buClr>
        <a:buChar char="•"/>
        <a:defRPr sz="2000" b="1">
          <a:solidFill>
            <a:schemeClr val="tx1"/>
          </a:solidFill>
          <a:latin typeface="+mn-lt"/>
        </a:defRPr>
      </a:lvl6pPr>
      <a:lvl7pPr marL="2971800" indent="-228600" algn="l" rtl="0" fontAlgn="base">
        <a:spcBef>
          <a:spcPct val="20000"/>
        </a:spcBef>
        <a:spcAft>
          <a:spcPct val="0"/>
        </a:spcAft>
        <a:buClr>
          <a:schemeClr val="hlink"/>
        </a:buClr>
        <a:buChar char="•"/>
        <a:defRPr sz="2000" b="1">
          <a:solidFill>
            <a:schemeClr val="tx1"/>
          </a:solidFill>
          <a:latin typeface="+mn-lt"/>
        </a:defRPr>
      </a:lvl7pPr>
      <a:lvl8pPr marL="3429000" indent="-228600" algn="l" rtl="0" fontAlgn="base">
        <a:spcBef>
          <a:spcPct val="20000"/>
        </a:spcBef>
        <a:spcAft>
          <a:spcPct val="0"/>
        </a:spcAft>
        <a:buClr>
          <a:schemeClr val="hlink"/>
        </a:buClr>
        <a:buChar char="•"/>
        <a:defRPr sz="2000" b="1">
          <a:solidFill>
            <a:schemeClr val="tx1"/>
          </a:solidFill>
          <a:latin typeface="+mn-lt"/>
        </a:defRPr>
      </a:lvl8pPr>
      <a:lvl9pPr marL="3886200" indent="-228600" algn="l" rtl="0" fontAlgn="base">
        <a:spcBef>
          <a:spcPct val="20000"/>
        </a:spcBef>
        <a:spcAft>
          <a:spcPct val="0"/>
        </a:spcAft>
        <a:buClr>
          <a:schemeClr val="hlink"/>
        </a:buClr>
        <a:buChar char="•"/>
        <a:defRPr sz="2000" b="1">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Documents%20and%20Settings\Acomp\&#1056;&#1072;&#1073;&#1086;&#1095;&#1080;&#1081;%20&#1089;&#1090;&#1086;&#1083;\mix_10m01s%20(audio-joiner.com).mp3"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4.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13.xml"/><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14.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jpeg"/><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9" descr="1896667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736" y="2852936"/>
            <a:ext cx="5921995" cy="249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0" descr="Рисунок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3026" y="5501039"/>
            <a:ext cx="1067362" cy="11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2"/>
          <p:cNvSpPr>
            <a:spLocks noGrp="1" noChangeArrowheads="1"/>
          </p:cNvSpPr>
          <p:nvPr>
            <p:ph type="ctrTitle"/>
          </p:nvPr>
        </p:nvSpPr>
        <p:spPr>
          <a:xfrm>
            <a:off x="1636175" y="69751"/>
            <a:ext cx="7518813" cy="1584325"/>
          </a:xfrm>
        </p:spPr>
        <p:txBody>
          <a:bodyPr>
            <a:scene3d>
              <a:camera prst="orthographicFront"/>
              <a:lightRig rig="threePt" dir="t"/>
            </a:scene3d>
            <a:sp3d extrusionH="57150">
              <a:bevelT w="38100" h="38100"/>
            </a:sp3d>
          </a:bodyPr>
          <a:lstStyle/>
          <a:p>
            <a:pPr algn="ctr" eaLnBrk="1" hangingPunct="1"/>
            <a:r>
              <a:rPr lang="uk-UA" altLang="uk-UA" b="1" i="1" spc="110" dirty="0" smtClean="0">
                <a:solidFill>
                  <a:srgbClr val="898600"/>
                </a:solidFill>
                <a:latin typeface="Bookman Old Style" panose="02050604050505020204" pitchFamily="18" charset="0"/>
              </a:rPr>
              <a:t>Недоспівана пісня</a:t>
            </a:r>
            <a:br>
              <a:rPr lang="uk-UA" altLang="uk-UA" b="1" i="1" spc="110" dirty="0" smtClean="0">
                <a:solidFill>
                  <a:srgbClr val="898600"/>
                </a:solidFill>
                <a:latin typeface="Bookman Old Style" panose="02050604050505020204" pitchFamily="18" charset="0"/>
              </a:rPr>
            </a:br>
            <a:r>
              <a:rPr lang="uk-UA" altLang="uk-UA" b="1" i="1" spc="110" dirty="0" smtClean="0">
                <a:solidFill>
                  <a:srgbClr val="898600"/>
                </a:solidFill>
                <a:latin typeface="Bookman Old Style" panose="02050604050505020204" pitchFamily="18" charset="0"/>
              </a:rPr>
              <a:t>Миколи Леонтовича</a:t>
            </a:r>
            <a:endParaRPr lang="ru-RU" altLang="uk-UA" b="1" i="1" spc="110" dirty="0" smtClean="0">
              <a:solidFill>
                <a:srgbClr val="898600"/>
              </a:solidFill>
              <a:latin typeface="Bookman Old Style" panose="02050604050505020204" pitchFamily="18" charset="0"/>
            </a:endParaRPr>
          </a:p>
        </p:txBody>
      </p:sp>
      <p:pic>
        <p:nvPicPr>
          <p:cNvPr id="3080" name="mix_10m01s (audio-joiner.com).mp3">
            <a:hlinkClick r:id="" action="ppaction://media"/>
          </p:cNvPr>
          <p:cNvPicPr>
            <a:picLocks noRot="1"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0" y="6553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Рисунок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340" y="124668"/>
            <a:ext cx="1116000" cy="11130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p:cTn id="7" dur="1500" fill="hold"/>
                                        <p:tgtEl>
                                          <p:spTgt spid="3076"/>
                                        </p:tgtEl>
                                        <p:attrNameLst>
                                          <p:attrName>ppt_w</p:attrName>
                                        </p:attrNameLst>
                                      </p:cBhvr>
                                      <p:tavLst>
                                        <p:tav tm="0">
                                          <p:val>
                                            <p:fltVal val="0"/>
                                          </p:val>
                                        </p:tav>
                                        <p:tav tm="100000">
                                          <p:val>
                                            <p:strVal val="#ppt_w"/>
                                          </p:val>
                                        </p:tav>
                                      </p:tavLst>
                                    </p:anim>
                                    <p:anim calcmode="lin" valueType="num">
                                      <p:cBhvr>
                                        <p:cTn id="8" dur="1500" fill="hold"/>
                                        <p:tgtEl>
                                          <p:spTgt spid="3076"/>
                                        </p:tgtEl>
                                        <p:attrNameLst>
                                          <p:attrName>ppt_h</p:attrName>
                                        </p:attrNameLst>
                                      </p:cBhvr>
                                      <p:tavLst>
                                        <p:tav tm="0">
                                          <p:val>
                                            <p:fltVal val="0"/>
                                          </p:val>
                                        </p:tav>
                                        <p:tav tm="100000">
                                          <p:val>
                                            <p:strVal val="#ppt_h"/>
                                          </p:val>
                                        </p:tav>
                                      </p:tavLst>
                                    </p:anim>
                                    <p:animEffect transition="in" filter="fade">
                                      <p:cBhvr>
                                        <p:cTn id="9" dur="1500"/>
                                        <p:tgtEl>
                                          <p:spTgt spid="3076"/>
                                        </p:tgtEl>
                                      </p:cBhvr>
                                    </p:animEffect>
                                  </p:childTnLst>
                                </p:cTn>
                              </p:par>
                            </p:childTnLst>
                          </p:cTn>
                        </p:par>
                        <p:par>
                          <p:cTn id="10" fill="hold">
                            <p:stCondLst>
                              <p:cond delay="1500"/>
                            </p:stCondLst>
                            <p:childTnLst>
                              <p:par>
                                <p:cTn id="11" presetID="53" presetClass="entr" presetSubtype="16" fill="hold" nodeType="after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p:cTn id="13" dur="1000" fill="hold"/>
                                        <p:tgtEl>
                                          <p:spTgt spid="3075"/>
                                        </p:tgtEl>
                                        <p:attrNameLst>
                                          <p:attrName>ppt_w</p:attrName>
                                        </p:attrNameLst>
                                      </p:cBhvr>
                                      <p:tavLst>
                                        <p:tav tm="0">
                                          <p:val>
                                            <p:fltVal val="0"/>
                                          </p:val>
                                        </p:tav>
                                        <p:tav tm="100000">
                                          <p:val>
                                            <p:strVal val="#ppt_w"/>
                                          </p:val>
                                        </p:tav>
                                      </p:tavLst>
                                    </p:anim>
                                    <p:anim calcmode="lin" valueType="num">
                                      <p:cBhvr>
                                        <p:cTn id="14" dur="1000" fill="hold"/>
                                        <p:tgtEl>
                                          <p:spTgt spid="3075"/>
                                        </p:tgtEl>
                                        <p:attrNameLst>
                                          <p:attrName>ppt_h</p:attrName>
                                        </p:attrNameLst>
                                      </p:cBhvr>
                                      <p:tavLst>
                                        <p:tav tm="0">
                                          <p:val>
                                            <p:fltVal val="0"/>
                                          </p:val>
                                        </p:tav>
                                        <p:tav tm="100000">
                                          <p:val>
                                            <p:strVal val="#ppt_h"/>
                                          </p:val>
                                        </p:tav>
                                      </p:tavLst>
                                    </p:anim>
                                    <p:animEffect transition="in" filter="fade">
                                      <p:cBhvr>
                                        <p:cTn id="15"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16" fill="hold" display="0">
                  <p:stCondLst>
                    <p:cond delay="indefinite"/>
                  </p:stCondLst>
                  <p:endCondLst>
                    <p:cond evt="onNext" delay="0">
                      <p:tgtEl>
                        <p:sldTgt/>
                      </p:tgtEl>
                    </p:cond>
                    <p:cond evt="onPrev" delay="0">
                      <p:tgtEl>
                        <p:sldTgt/>
                      </p:tgtEl>
                    </p:cond>
                    <p:cond evt="onStopAudio" delay="0">
                      <p:tgtEl>
                        <p:sldTgt/>
                      </p:tgtEl>
                    </p:cond>
                  </p:endCondLst>
                </p:cTn>
                <p:tgtEl>
                  <p:spTgt spid="3080"/>
                </p:tgtEl>
              </p:cMediaNode>
            </p:audio>
          </p:childTnLst>
        </p:cTn>
      </p:par>
    </p:tnLst>
    <p:bldLst>
      <p:bldP spid="307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8" descr="126"/>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a:xfrm>
            <a:off x="3635896" y="4797152"/>
            <a:ext cx="3754437" cy="1906588"/>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p:spPr>
      </p:pic>
      <p:sp>
        <p:nvSpPr>
          <p:cNvPr id="12291" name="Rectangle 6"/>
          <p:cNvSpPr>
            <a:spLocks noGrp="1" noChangeArrowheads="1"/>
          </p:cNvSpPr>
          <p:nvPr>
            <p:ph type="body" sz="half" idx="1"/>
          </p:nvPr>
        </p:nvSpPr>
        <p:spPr>
          <a:xfrm>
            <a:off x="1475656" y="116632"/>
            <a:ext cx="7560840" cy="4824536"/>
          </a:xfrm>
        </p:spPr>
        <p:txBody>
          <a:bodyPr/>
          <a:lstStyle/>
          <a:p>
            <a:pPr marL="266700" indent="-266700" eaLnBrk="1" hangingPunct="1">
              <a:lnSpc>
                <a:spcPct val="110000"/>
              </a:lnSpc>
              <a:spcBef>
                <a:spcPts val="0"/>
              </a:spcBef>
              <a:spcAft>
                <a:spcPts val="400"/>
              </a:spcAft>
            </a:pPr>
            <a:r>
              <a:rPr lang="uk-UA" altLang="uk-UA" sz="1800" dirty="0" smtClean="0">
                <a:solidFill>
                  <a:schemeClr val="folHlink"/>
                </a:solidFill>
                <a:latin typeface="Times New Roman" pitchFamily="18" charset="0"/>
              </a:rPr>
              <a:t>Драматичні події цього часу спричинилися й до особистої трагедії родини – вмирає новонароджений син. Утиски влади та поліції змушують Леонтовичів повернутися на Поділля, у Тульчин.</a:t>
            </a:r>
          </a:p>
          <a:p>
            <a:pPr marL="266700" indent="-266700" eaLnBrk="1" hangingPunct="1">
              <a:lnSpc>
                <a:spcPct val="110000"/>
              </a:lnSpc>
              <a:spcBef>
                <a:spcPts val="0"/>
              </a:spcBef>
              <a:spcAft>
                <a:spcPts val="400"/>
              </a:spcAft>
            </a:pPr>
            <a:r>
              <a:rPr lang="uk-UA" altLang="uk-UA" sz="1800" dirty="0" smtClean="0">
                <a:solidFill>
                  <a:schemeClr val="folHlink"/>
                </a:solidFill>
                <a:latin typeface="Times New Roman" pitchFamily="18" charset="0"/>
              </a:rPr>
              <a:t> Тут він викладає музику і спів в єпархіальному спеціальному закритому жіночому училищі для дочок сільських священиків. Стає керівником училищного хору. На виступи приїздять гості з Вінниці, Кам’янця-Подільського, Києва, Одеси.</a:t>
            </a:r>
            <a:r>
              <a:rPr lang="uk-UA" altLang="uk-UA" sz="1800" dirty="0" smtClean="0">
                <a:latin typeface="Times New Roman" pitchFamily="18" charset="0"/>
              </a:rPr>
              <a:t> </a:t>
            </a:r>
          </a:p>
          <a:p>
            <a:pPr marL="266700" indent="-266700" eaLnBrk="1" hangingPunct="1">
              <a:lnSpc>
                <a:spcPct val="110000"/>
              </a:lnSpc>
              <a:spcBef>
                <a:spcPts val="0"/>
              </a:spcBef>
              <a:spcAft>
                <a:spcPts val="400"/>
              </a:spcAft>
            </a:pPr>
            <a:r>
              <a:rPr lang="uk-UA" altLang="uk-UA" sz="1800" dirty="0" smtClean="0">
                <a:solidFill>
                  <a:schemeClr val="folHlink"/>
                </a:solidFill>
                <a:latin typeface="Times New Roman" pitchFamily="18" charset="0"/>
              </a:rPr>
              <a:t>Повернення на Поділля було благословенним для М. Леонтовича. Це був найбільш плідний період композиторської зрілості митця. В Тульчині він очолює місцевий відділок «Просвіти», читає лекції на політичні, економічні та літературну теми, ставить сцени з дитячої опери. </a:t>
            </a:r>
          </a:p>
          <a:p>
            <a:pPr marL="266700" indent="-266700" eaLnBrk="1" hangingPunct="1">
              <a:lnSpc>
                <a:spcPct val="110000"/>
              </a:lnSpc>
              <a:spcBef>
                <a:spcPts val="0"/>
              </a:spcBef>
              <a:spcAft>
                <a:spcPts val="400"/>
              </a:spcAft>
            </a:pPr>
            <a:r>
              <a:rPr lang="uk-UA" altLang="uk-UA" sz="1800" dirty="0" smtClean="0">
                <a:solidFill>
                  <a:schemeClr val="folHlink"/>
                </a:solidFill>
                <a:latin typeface="Times New Roman" pitchFamily="18" charset="0"/>
              </a:rPr>
              <a:t>З 1908 року Микола Дмитрович, відчуваючи потребу в продовженні музичної освіти, на протязі дванадцяти років заочно бере лекції у </a:t>
            </a:r>
            <a:r>
              <a:rPr lang="uk-UA" altLang="uk-UA" sz="1800" dirty="0" err="1" smtClean="0">
                <a:solidFill>
                  <a:schemeClr val="folHlink"/>
                </a:solidFill>
                <a:latin typeface="Times New Roman" pitchFamily="18" charset="0"/>
              </a:rPr>
              <a:t>Яворськього</a:t>
            </a:r>
            <a:r>
              <a:rPr lang="uk-UA" altLang="uk-UA" sz="1800" dirty="0" smtClean="0">
                <a:solidFill>
                  <a:schemeClr val="folHlink"/>
                </a:solidFill>
                <a:latin typeface="Times New Roman" pitchFamily="18" charset="0"/>
              </a:rPr>
              <a:t> Болеслава Леопольдовича, видатного музикознавця.</a:t>
            </a:r>
          </a:p>
        </p:txBody>
      </p:sp>
      <p:pic>
        <p:nvPicPr>
          <p:cNvPr id="5" name="Picture 4" descr="Рисунок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fltVal val="0"/>
                                          </p:val>
                                        </p:tav>
                                        <p:tav tm="100000">
                                          <p:val>
                                            <p:strVal val="#ppt_w"/>
                                          </p:val>
                                        </p:tav>
                                      </p:tavLst>
                                    </p:anim>
                                    <p:anim calcmode="lin" valueType="num">
                                      <p:cBhvr>
                                        <p:cTn id="8" dur="1000" fill="hold"/>
                                        <p:tgtEl>
                                          <p:spTgt spid="12290"/>
                                        </p:tgtEl>
                                        <p:attrNameLst>
                                          <p:attrName>ppt_h</p:attrName>
                                        </p:attrNameLst>
                                      </p:cBhvr>
                                      <p:tavLst>
                                        <p:tav tm="0">
                                          <p:val>
                                            <p:fltVal val="0"/>
                                          </p:val>
                                        </p:tav>
                                        <p:tav tm="100000">
                                          <p:val>
                                            <p:strVal val="#ppt_h"/>
                                          </p:val>
                                        </p:tav>
                                      </p:tavLst>
                                    </p:anim>
                                    <p:animEffect transition="in" filter="fade">
                                      <p:cBhvr>
                                        <p:cTn id="9" dur="1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Grp="1" noChangeArrowheads="1"/>
          </p:cNvSpPr>
          <p:nvPr>
            <p:ph type="body" sz="half" idx="1"/>
          </p:nvPr>
        </p:nvSpPr>
        <p:spPr>
          <a:xfrm>
            <a:off x="1500188" y="188912"/>
            <a:ext cx="7491412" cy="5922335"/>
          </a:xfrm>
        </p:spPr>
        <p:txBody>
          <a:bodyPr/>
          <a:lstStyle/>
          <a:p>
            <a:pPr marL="266700" indent="-266700" eaLnBrk="1" hangingPunct="1">
              <a:lnSpc>
                <a:spcPct val="110000"/>
              </a:lnSpc>
              <a:spcBef>
                <a:spcPts val="0"/>
              </a:spcBef>
              <a:spcAft>
                <a:spcPts val="600"/>
              </a:spcAft>
            </a:pPr>
            <a:r>
              <a:rPr lang="uk-UA" altLang="uk-UA" sz="1800" dirty="0" smtClean="0">
                <a:solidFill>
                  <a:schemeClr val="folHlink"/>
                </a:solidFill>
                <a:latin typeface="Times New Roman" pitchFamily="18" charset="0"/>
              </a:rPr>
              <a:t>У Тульчині Леонтович подружився з двоюрідним братом відомого російського поета – Яковом Маяковським, який в училищі викладав словесність, історію, російську літературу.</a:t>
            </a:r>
          </a:p>
          <a:p>
            <a:pPr marL="266700" indent="-266700" eaLnBrk="1" hangingPunct="1">
              <a:lnSpc>
                <a:spcPct val="110000"/>
              </a:lnSpc>
              <a:spcBef>
                <a:spcPts val="0"/>
              </a:spcBef>
              <a:spcAft>
                <a:spcPts val="600"/>
              </a:spcAft>
            </a:pPr>
            <a:r>
              <a:rPr lang="uk-UA" altLang="uk-UA" sz="1800" dirty="0" smtClean="0">
                <a:solidFill>
                  <a:schemeClr val="folHlink"/>
                </a:solidFill>
                <a:latin typeface="Times New Roman" pitchFamily="18" charset="0"/>
              </a:rPr>
              <a:t>В 1914 році в доробку композитора з'являється геніальний «Щедрик» </a:t>
            </a:r>
            <a:r>
              <a:rPr lang="uk-UA" altLang="uk-UA" sz="1800" dirty="0">
                <a:solidFill>
                  <a:schemeClr val="folHlink"/>
                </a:solidFill>
                <a:latin typeface="Times New Roman" pitchFamily="18" charset="0"/>
              </a:rPr>
              <a:t>– </a:t>
            </a:r>
            <a:r>
              <a:rPr lang="uk-UA" altLang="uk-UA" sz="1800" dirty="0" smtClean="0">
                <a:solidFill>
                  <a:schemeClr val="folHlink"/>
                </a:solidFill>
                <a:latin typeface="Times New Roman" pitchFamily="18" charset="0"/>
              </a:rPr>
              <a:t>найяскравіший твір Леонтовича. Мелодію й слова «Щедрика» записано у м. </a:t>
            </a:r>
            <a:r>
              <a:rPr lang="uk-UA" altLang="uk-UA" sz="1800" dirty="0" err="1" smtClean="0">
                <a:solidFill>
                  <a:schemeClr val="folHlink"/>
                </a:solidFill>
                <a:latin typeface="Times New Roman" pitchFamily="18" charset="0"/>
              </a:rPr>
              <a:t>Краснополі</a:t>
            </a:r>
            <a:r>
              <a:rPr lang="uk-UA" altLang="uk-UA" sz="1800" dirty="0" smtClean="0">
                <a:solidFill>
                  <a:schemeClr val="folHlink"/>
                </a:solidFill>
                <a:latin typeface="Times New Roman" pitchFamily="18" charset="0"/>
              </a:rPr>
              <a:t> на Волині. Працювати над цим твором запропонував Леонтовичу його вчитель, професор Б. </a:t>
            </a:r>
            <a:r>
              <a:rPr lang="uk-UA" altLang="uk-UA" sz="1800" dirty="0" err="1" smtClean="0">
                <a:solidFill>
                  <a:schemeClr val="folHlink"/>
                </a:solidFill>
                <a:latin typeface="Times New Roman" pitchFamily="18" charset="0"/>
              </a:rPr>
              <a:t>Яворський</a:t>
            </a:r>
            <a:r>
              <a:rPr lang="uk-UA" altLang="uk-UA" sz="1800" dirty="0" smtClean="0">
                <a:solidFill>
                  <a:schemeClr val="folHlink"/>
                </a:solidFill>
                <a:latin typeface="Times New Roman" pitchFamily="18" charset="0"/>
              </a:rPr>
              <a:t> ще у 1910 р. На рукописі, що Леонтович надіслав         О. Кошицю до Києва, є помітка автора: «18.VIII, 1916 р.».</a:t>
            </a:r>
            <a:r>
              <a:rPr lang="uk-UA" altLang="uk-UA" sz="1800" dirty="0" smtClean="0">
                <a:latin typeface="Times New Roman" pitchFamily="18" charset="0"/>
              </a:rPr>
              <a:t> </a:t>
            </a:r>
          </a:p>
          <a:p>
            <a:pPr marL="266700" indent="-266700" eaLnBrk="1" hangingPunct="1">
              <a:lnSpc>
                <a:spcPct val="110000"/>
              </a:lnSpc>
              <a:spcBef>
                <a:spcPts val="0"/>
              </a:spcBef>
              <a:spcAft>
                <a:spcPts val="600"/>
              </a:spcAft>
            </a:pPr>
            <a:r>
              <a:rPr lang="uk-UA" altLang="uk-UA" sz="1800" dirty="0" smtClean="0">
                <a:solidFill>
                  <a:schemeClr val="folHlink"/>
                </a:solidFill>
                <a:latin typeface="Times New Roman" pitchFamily="18" charset="0"/>
              </a:rPr>
              <a:t>З радістю сприйнявши українську революцію і після проголошення в 1918 році Української Народної Республіки, митець переїздить з родиною по запрошенню до Києва. Там Микола Дмитрович викладає в Музично-драматичному інституті ім. Лисенка та в народній консерваторії, працює у музичному комітеті при народному комісаріаті освіти, брав участь у створенні симфонічної капели ім. Лисенка. В цей період подорожує з концертами разом з першою українською національною хоровою капелою (диригент К. </a:t>
            </a:r>
            <a:r>
              <a:rPr lang="uk-UA" altLang="uk-UA" sz="1800" dirty="0" err="1" smtClean="0">
                <a:solidFill>
                  <a:schemeClr val="folHlink"/>
                </a:solidFill>
                <a:latin typeface="Times New Roman" pitchFamily="18" charset="0"/>
              </a:rPr>
              <a:t>Стеценко</a:t>
            </a:r>
            <a:r>
              <a:rPr lang="uk-UA" altLang="uk-UA" sz="1800" dirty="0" smtClean="0">
                <a:solidFill>
                  <a:schemeClr val="folHlink"/>
                </a:solidFill>
                <a:latin typeface="Times New Roman" pitchFamily="18" charset="0"/>
              </a:rPr>
              <a:t>, солістка – видатна          українська співачка М. </a:t>
            </a:r>
            <a:r>
              <a:rPr lang="uk-UA" altLang="uk-UA" sz="1800" dirty="0" err="1" smtClean="0">
                <a:solidFill>
                  <a:schemeClr val="folHlink"/>
                </a:solidFill>
                <a:latin typeface="Times New Roman" pitchFamily="18" charset="0"/>
              </a:rPr>
              <a:t>Литвиненко-Вольгемут</a:t>
            </a:r>
            <a:r>
              <a:rPr lang="uk-UA" altLang="uk-UA" sz="1800" dirty="0" smtClean="0">
                <a:solidFill>
                  <a:schemeClr val="folHlink"/>
                </a:solidFill>
                <a:latin typeface="Times New Roman" pitchFamily="18" charset="0"/>
              </a:rPr>
              <a:t>).</a:t>
            </a:r>
          </a:p>
        </p:txBody>
      </p:sp>
      <p:pic>
        <p:nvPicPr>
          <p:cNvPr id="5"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10" descr="176108d06845143d285e00708e0dd21b"/>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071813" y="214313"/>
            <a:ext cx="4197350" cy="3167062"/>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p:spPr>
      </p:pic>
      <p:sp>
        <p:nvSpPr>
          <p:cNvPr id="14340" name="Rectangle 7"/>
          <p:cNvSpPr>
            <a:spLocks noGrp="1" noChangeArrowheads="1"/>
          </p:cNvSpPr>
          <p:nvPr>
            <p:ph type="body" sz="half" idx="2"/>
          </p:nvPr>
        </p:nvSpPr>
        <p:spPr>
          <a:xfrm>
            <a:off x="1475656" y="3500438"/>
            <a:ext cx="7471442" cy="2952750"/>
          </a:xfrm>
        </p:spPr>
        <p:txBody>
          <a:bodyPr/>
          <a:lstStyle/>
          <a:p>
            <a:pPr marL="266700" indent="-266700" eaLnBrk="1" hangingPunct="1">
              <a:lnSpc>
                <a:spcPct val="90000"/>
              </a:lnSpc>
            </a:pPr>
            <a:r>
              <a:rPr lang="uk-UA" altLang="uk-UA" sz="1800" dirty="0" smtClean="0">
                <a:solidFill>
                  <a:schemeClr val="folHlink"/>
                </a:solidFill>
                <a:latin typeface="Times New Roman" pitchFamily="18" charset="0"/>
              </a:rPr>
              <a:t>На світлині Перший Український національний хор, у центрі Леонтович, 1919 р.</a:t>
            </a:r>
          </a:p>
          <a:p>
            <a:pPr marL="266700" indent="-266700" eaLnBrk="1" hangingPunct="1">
              <a:lnSpc>
                <a:spcPct val="90000"/>
              </a:lnSpc>
            </a:pPr>
            <a:r>
              <a:rPr lang="uk-UA" altLang="uk-UA" sz="1800" dirty="0" smtClean="0">
                <a:solidFill>
                  <a:schemeClr val="folHlink"/>
                </a:solidFill>
                <a:latin typeface="Times New Roman" pitchFamily="18" charset="0"/>
              </a:rPr>
              <a:t> Ситуація в Києві круто змінюється, українська інтелігенція зазнає жорстоких переслідувань </a:t>
            </a:r>
            <a:r>
              <a:rPr lang="ru-RU" altLang="uk-UA" sz="1800" dirty="0">
                <a:solidFill>
                  <a:schemeClr val="folHlink"/>
                </a:solidFill>
                <a:latin typeface="Times New Roman" pitchFamily="18" charset="0"/>
              </a:rPr>
              <a:t>–</a:t>
            </a:r>
            <a:r>
              <a:rPr lang="uk-UA" altLang="uk-UA" sz="1800" dirty="0" smtClean="0">
                <a:solidFill>
                  <a:schemeClr val="folHlink"/>
                </a:solidFill>
                <a:latin typeface="Times New Roman" pitchFamily="18" charset="0"/>
              </a:rPr>
              <a:t> спочатку денікінців, потім більшовиків. Микола Леонтович знову змушений вертатися з сім’єю назад, до Тульчина. В 1919 році митець засновує першу тульчинську музичну школу. </a:t>
            </a:r>
          </a:p>
          <a:p>
            <a:pPr marL="266700" indent="-266700" eaLnBrk="1" hangingPunct="1">
              <a:lnSpc>
                <a:spcPct val="90000"/>
              </a:lnSpc>
            </a:pPr>
            <a:r>
              <a:rPr lang="uk-UA" altLang="uk-UA" sz="1800" dirty="0" smtClean="0">
                <a:solidFill>
                  <a:schemeClr val="folHlink"/>
                </a:solidFill>
                <a:latin typeface="Times New Roman" pitchFamily="18" charset="0"/>
              </a:rPr>
              <a:t>Із архівних джерел відомо, що з 1 серпня 1920 року він займає посаду завідуючого секцією мистецтв при Брацлавському повітовому відділі народної освіти, а згодом </a:t>
            </a:r>
            <a:r>
              <a:rPr lang="ru-RU" altLang="uk-UA" sz="1800" dirty="0">
                <a:solidFill>
                  <a:schemeClr val="folHlink"/>
                </a:solidFill>
                <a:latin typeface="Times New Roman" pitchFamily="18" charset="0"/>
              </a:rPr>
              <a:t>–</a:t>
            </a:r>
            <a:r>
              <a:rPr lang="uk-UA" altLang="uk-UA" sz="1800" dirty="0" smtClean="0">
                <a:solidFill>
                  <a:schemeClr val="folHlink"/>
                </a:solidFill>
                <a:latin typeface="Times New Roman" pitchFamily="18" charset="0"/>
              </a:rPr>
              <a:t> організатора державного хору в Тульчині</a:t>
            </a:r>
            <a:r>
              <a:rPr lang="uk-UA" altLang="uk-UA" sz="1800" dirty="0" smtClean="0">
                <a:latin typeface="Times New Roman" pitchFamily="18" charset="0"/>
              </a:rPr>
              <a:t>.</a:t>
            </a:r>
            <a:endParaRPr lang="uk-UA" altLang="uk-UA" sz="1800" dirty="0" smtClean="0">
              <a:solidFill>
                <a:schemeClr val="folHlink"/>
              </a:solidFill>
              <a:latin typeface="Times New Roman" pitchFamily="18" charset="0"/>
            </a:endParaRPr>
          </a:p>
          <a:p>
            <a:pPr eaLnBrk="1" hangingPunct="1">
              <a:lnSpc>
                <a:spcPct val="105000"/>
              </a:lnSpc>
              <a:buFont typeface="Wingdings" pitchFamily="2" charset="2"/>
              <a:buNone/>
            </a:pPr>
            <a:endParaRPr lang="ru-RU" altLang="uk-UA" sz="1800" dirty="0" smtClean="0">
              <a:solidFill>
                <a:schemeClr val="folHlink"/>
              </a:solidFill>
              <a:latin typeface="Times New Roman" pitchFamily="18" charset="0"/>
            </a:endParaRPr>
          </a:p>
        </p:txBody>
      </p:sp>
      <p:pic>
        <p:nvPicPr>
          <p:cNvPr id="5" name="Picture 4" descr="Рисунок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1000" fill="hold"/>
                                        <p:tgtEl>
                                          <p:spTgt spid="14339"/>
                                        </p:tgtEl>
                                        <p:attrNameLst>
                                          <p:attrName>ppt_w</p:attrName>
                                        </p:attrNameLst>
                                      </p:cBhvr>
                                      <p:tavLst>
                                        <p:tav tm="0">
                                          <p:val>
                                            <p:fltVal val="0"/>
                                          </p:val>
                                        </p:tav>
                                        <p:tav tm="100000">
                                          <p:val>
                                            <p:strVal val="#ppt_w"/>
                                          </p:val>
                                        </p:tav>
                                      </p:tavLst>
                                    </p:anim>
                                    <p:anim calcmode="lin" valueType="num">
                                      <p:cBhvr>
                                        <p:cTn id="8" dur="1000" fill="hold"/>
                                        <p:tgtEl>
                                          <p:spTgt spid="14339"/>
                                        </p:tgtEl>
                                        <p:attrNameLst>
                                          <p:attrName>ppt_h</p:attrName>
                                        </p:attrNameLst>
                                      </p:cBhvr>
                                      <p:tavLst>
                                        <p:tav tm="0">
                                          <p:val>
                                            <p:fltVal val="0"/>
                                          </p:val>
                                        </p:tav>
                                        <p:tav tm="100000">
                                          <p:val>
                                            <p:strVal val="#ppt_h"/>
                                          </p:val>
                                        </p:tav>
                                      </p:tavLst>
                                    </p:anim>
                                    <p:animEffect transition="in" filter="fade">
                                      <p:cBhvr>
                                        <p:cTn id="9" dur="10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8" descr="72407abc7310771d3137e0837ca2731e"/>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724025" y="214313"/>
            <a:ext cx="2270125" cy="3025775"/>
          </a:xfrm>
          <a:noFill/>
          <a:ln w="19050">
            <a:solidFill>
              <a:schemeClr val="tx1">
                <a:lumMod val="90000"/>
                <a:lumOff val="10000"/>
              </a:schemeClr>
            </a:solidFill>
            <a:miter lim="800000"/>
            <a:headEnd/>
            <a:tailEnd/>
          </a:ln>
        </p:spPr>
      </p:pic>
      <p:pic>
        <p:nvPicPr>
          <p:cNvPr id="15363"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3413" y="285750"/>
            <a:ext cx="4400550" cy="2928938"/>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5364" name="Rectangle 7"/>
          <p:cNvSpPr>
            <a:spLocks noGrp="1" noChangeArrowheads="1"/>
          </p:cNvSpPr>
          <p:nvPr>
            <p:ph type="body" sz="half" idx="2"/>
          </p:nvPr>
        </p:nvSpPr>
        <p:spPr>
          <a:xfrm>
            <a:off x="1475656" y="3356992"/>
            <a:ext cx="7491412" cy="3168650"/>
          </a:xfrm>
        </p:spPr>
        <p:txBody>
          <a:bodyPr/>
          <a:lstStyle/>
          <a:p>
            <a:pPr marL="266700" indent="-266700" eaLnBrk="1" hangingPunct="1">
              <a:lnSpc>
                <a:spcPct val="110000"/>
              </a:lnSpc>
              <a:spcBef>
                <a:spcPts val="0"/>
              </a:spcBef>
              <a:spcAft>
                <a:spcPts val="600"/>
              </a:spcAft>
            </a:pPr>
            <a:r>
              <a:rPr lang="uk-UA" altLang="uk-UA" sz="1800" dirty="0" smtClean="0">
                <a:solidFill>
                  <a:schemeClr val="folHlink"/>
                </a:solidFill>
                <a:latin typeface="Times New Roman" pitchFamily="18" charset="0"/>
              </a:rPr>
              <a:t>Протягом 1919-1920 років Микола Леонтович працює над підручником з нотної грамоти для школи, але жоден екземпляр цього підручника не дійшов до нашого часу. В останні місяці та дні свого життя Леонтович закінчує оперу «На русалчин </a:t>
            </a:r>
            <a:r>
              <a:rPr lang="uk-UA" altLang="uk-UA" sz="1800" dirty="0" err="1" smtClean="0">
                <a:solidFill>
                  <a:schemeClr val="folHlink"/>
                </a:solidFill>
                <a:latin typeface="Times New Roman" pitchFamily="18" charset="0"/>
              </a:rPr>
              <a:t>великдень</a:t>
            </a:r>
            <a:r>
              <a:rPr lang="uk-UA" altLang="uk-UA" sz="1800" dirty="0" smtClean="0">
                <a:solidFill>
                  <a:schemeClr val="folHlink"/>
                </a:solidFill>
                <a:latin typeface="Times New Roman" pitchFamily="18" charset="0"/>
              </a:rPr>
              <a:t>», що стає лебединою піснею композитора. Опера залишилася незавершеною у вигляді фрагментів. Її дописав і відредагував Мирослав Скорик.</a:t>
            </a:r>
          </a:p>
          <a:p>
            <a:pPr marL="266700" indent="-266700" eaLnBrk="1" hangingPunct="1">
              <a:lnSpc>
                <a:spcPct val="110000"/>
              </a:lnSpc>
              <a:spcBef>
                <a:spcPts val="0"/>
              </a:spcBef>
              <a:spcAft>
                <a:spcPts val="600"/>
              </a:spcAft>
            </a:pPr>
            <a:r>
              <a:rPr lang="uk-UA" altLang="uk-UA" sz="1800" dirty="0" smtClean="0">
                <a:solidFill>
                  <a:schemeClr val="folHlink"/>
                </a:solidFill>
                <a:latin typeface="Times New Roman" pitchFamily="18" charset="0"/>
              </a:rPr>
              <a:t>1919 – 1921 роки були найбільш злиденними за все життя Леонтовича. В січні 1921 р. він з донькою відправляється погостити до батька в с. </a:t>
            </a:r>
            <a:r>
              <a:rPr lang="uk-UA" altLang="uk-UA" sz="1800" dirty="0" err="1" smtClean="0">
                <a:solidFill>
                  <a:schemeClr val="folHlink"/>
                </a:solidFill>
                <a:latin typeface="Times New Roman" pitchFamily="18" charset="0"/>
              </a:rPr>
              <a:t>Марківку</a:t>
            </a:r>
            <a:r>
              <a:rPr lang="uk-UA" altLang="uk-UA" sz="1800" dirty="0" smtClean="0">
                <a:solidFill>
                  <a:schemeClr val="folHlink"/>
                </a:solidFill>
                <a:latin typeface="Times New Roman" pitchFamily="18" charset="0"/>
              </a:rPr>
              <a:t>.</a:t>
            </a:r>
          </a:p>
          <a:p>
            <a:pPr eaLnBrk="1" hangingPunct="1">
              <a:lnSpc>
                <a:spcPct val="105000"/>
              </a:lnSpc>
            </a:pPr>
            <a:endParaRPr lang="ru-RU" altLang="uk-UA" sz="1800" dirty="0" smtClean="0">
              <a:solidFill>
                <a:schemeClr val="folHlink"/>
              </a:solidFill>
              <a:latin typeface="Times New Roman" pitchFamily="18" charset="0"/>
            </a:endParaRPr>
          </a:p>
        </p:txBody>
      </p:sp>
      <p:pic>
        <p:nvPicPr>
          <p:cNvPr id="6" name="Picture 4" descr="Рисунок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1000" fill="hold"/>
                                        <p:tgtEl>
                                          <p:spTgt spid="15362"/>
                                        </p:tgtEl>
                                        <p:attrNameLst>
                                          <p:attrName>ppt_w</p:attrName>
                                        </p:attrNameLst>
                                      </p:cBhvr>
                                      <p:tavLst>
                                        <p:tav tm="0">
                                          <p:val>
                                            <p:fltVal val="0"/>
                                          </p:val>
                                        </p:tav>
                                        <p:tav tm="100000">
                                          <p:val>
                                            <p:strVal val="#ppt_w"/>
                                          </p:val>
                                        </p:tav>
                                      </p:tavLst>
                                    </p:anim>
                                    <p:anim calcmode="lin" valueType="num">
                                      <p:cBhvr>
                                        <p:cTn id="8" dur="1000" fill="hold"/>
                                        <p:tgtEl>
                                          <p:spTgt spid="15362"/>
                                        </p:tgtEl>
                                        <p:attrNameLst>
                                          <p:attrName>ppt_h</p:attrName>
                                        </p:attrNameLst>
                                      </p:cBhvr>
                                      <p:tavLst>
                                        <p:tav tm="0">
                                          <p:val>
                                            <p:fltVal val="0"/>
                                          </p:val>
                                        </p:tav>
                                        <p:tav tm="100000">
                                          <p:val>
                                            <p:strVal val="#ppt_h"/>
                                          </p:val>
                                        </p:tav>
                                      </p:tavLst>
                                    </p:anim>
                                    <p:animEffect transition="in" filter="fade">
                                      <p:cBhvr>
                                        <p:cTn id="9" dur="1000"/>
                                        <p:tgtEl>
                                          <p:spTgt spid="15362"/>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5363"/>
                                        </p:tgtEl>
                                        <p:attrNameLst>
                                          <p:attrName>style.visibility</p:attrName>
                                        </p:attrNameLst>
                                      </p:cBhvr>
                                      <p:to>
                                        <p:strVal val="visible"/>
                                      </p:to>
                                    </p:set>
                                    <p:anim calcmode="lin" valueType="num">
                                      <p:cBhvr>
                                        <p:cTn id="13" dur="1000" fill="hold"/>
                                        <p:tgtEl>
                                          <p:spTgt spid="15363"/>
                                        </p:tgtEl>
                                        <p:attrNameLst>
                                          <p:attrName>ppt_w</p:attrName>
                                        </p:attrNameLst>
                                      </p:cBhvr>
                                      <p:tavLst>
                                        <p:tav tm="0">
                                          <p:val>
                                            <p:fltVal val="0"/>
                                          </p:val>
                                        </p:tav>
                                        <p:tav tm="100000">
                                          <p:val>
                                            <p:strVal val="#ppt_w"/>
                                          </p:val>
                                        </p:tav>
                                      </p:tavLst>
                                    </p:anim>
                                    <p:anim calcmode="lin" valueType="num">
                                      <p:cBhvr>
                                        <p:cTn id="14" dur="1000" fill="hold"/>
                                        <p:tgtEl>
                                          <p:spTgt spid="15363"/>
                                        </p:tgtEl>
                                        <p:attrNameLst>
                                          <p:attrName>ppt_h</p:attrName>
                                        </p:attrNameLst>
                                      </p:cBhvr>
                                      <p:tavLst>
                                        <p:tav tm="0">
                                          <p:val>
                                            <p:fltVal val="0"/>
                                          </p:val>
                                        </p:tav>
                                        <p:tav tm="100000">
                                          <p:val>
                                            <p:strVal val="#ppt_h"/>
                                          </p:val>
                                        </p:tav>
                                      </p:tavLst>
                                    </p:anim>
                                    <p:animEffect transition="in" filter="fade">
                                      <p:cBhvr>
                                        <p:cTn id="15"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1476375" y="260350"/>
            <a:ext cx="7491413" cy="6481018"/>
          </a:xfrm>
        </p:spPr>
        <p:txBody>
          <a:bodyPr/>
          <a:lstStyle/>
          <a:p>
            <a:pPr marL="266700" indent="-266700" eaLnBrk="1" hangingPunct="1">
              <a:lnSpc>
                <a:spcPct val="110000"/>
              </a:lnSpc>
              <a:spcBef>
                <a:spcPts val="0"/>
              </a:spcBef>
              <a:spcAft>
                <a:spcPts val="600"/>
              </a:spcAft>
            </a:pPr>
            <a:r>
              <a:rPr lang="uk-UA" altLang="uk-UA" sz="1800" dirty="0" smtClean="0">
                <a:solidFill>
                  <a:schemeClr val="folHlink"/>
                </a:solidFill>
                <a:latin typeface="Times New Roman" pitchFamily="18" charset="0"/>
              </a:rPr>
              <a:t>Увечері 22 січня 1921 року на подвір’я батька у </a:t>
            </a:r>
            <a:r>
              <a:rPr lang="uk-UA" altLang="uk-UA" sz="1800" dirty="0" err="1" smtClean="0">
                <a:solidFill>
                  <a:schemeClr val="folHlink"/>
                </a:solidFill>
                <a:latin typeface="Times New Roman" pitchFamily="18" charset="0"/>
              </a:rPr>
              <a:t>Марківці</a:t>
            </a:r>
            <a:r>
              <a:rPr lang="uk-UA" altLang="uk-UA" sz="1800" dirty="0" smtClean="0">
                <a:solidFill>
                  <a:schemeClr val="folHlink"/>
                </a:solidFill>
                <a:latin typeface="Times New Roman" pitchFamily="18" charset="0"/>
              </a:rPr>
              <a:t> заїхала підвода з незнайомцями. До хати зайшов молодий чоловік. Темний блондин, без вусів і бороди. Попросив переночувати, показав посвідчення оперуповноваженого Вінницької ЧК на ім’я Афанасія </a:t>
            </a:r>
            <a:r>
              <a:rPr lang="uk-UA" altLang="uk-UA" sz="1800" dirty="0" err="1" smtClean="0">
                <a:solidFill>
                  <a:schemeClr val="folHlink"/>
                </a:solidFill>
                <a:latin typeface="Times New Roman" pitchFamily="18" charset="0"/>
              </a:rPr>
              <a:t>Гріщенка</a:t>
            </a:r>
            <a:r>
              <a:rPr lang="uk-UA" altLang="uk-UA" sz="1800" dirty="0" smtClean="0">
                <a:solidFill>
                  <a:schemeClr val="folHlink"/>
                </a:solidFill>
                <a:latin typeface="Times New Roman" pitchFamily="18" charset="0"/>
              </a:rPr>
              <a:t>. Підступного вбивцю Леонтовичі гостинно впустили до хати, нагодували, дали притулок. </a:t>
            </a:r>
            <a:r>
              <a:rPr lang="uk-UA" altLang="uk-UA" sz="1800" dirty="0" err="1" smtClean="0">
                <a:solidFill>
                  <a:schemeClr val="folHlink"/>
                </a:solidFill>
                <a:latin typeface="Times New Roman" pitchFamily="18" charset="0"/>
              </a:rPr>
              <a:t>Гріщенка</a:t>
            </a:r>
            <a:r>
              <a:rPr lang="uk-UA" altLang="uk-UA" sz="1800" dirty="0" smtClean="0">
                <a:solidFill>
                  <a:schemeClr val="folHlink"/>
                </a:solidFill>
                <a:latin typeface="Times New Roman" pitchFamily="18" charset="0"/>
              </a:rPr>
              <a:t> поклали на ніч в одній кімнаті з Миколою Дмитровичем.</a:t>
            </a:r>
          </a:p>
          <a:p>
            <a:pPr marL="266700" indent="-266700" eaLnBrk="1" hangingPunct="1">
              <a:lnSpc>
                <a:spcPct val="110000"/>
              </a:lnSpc>
              <a:spcBef>
                <a:spcPts val="0"/>
              </a:spcBef>
              <a:spcAft>
                <a:spcPts val="600"/>
              </a:spcAft>
            </a:pPr>
            <a:r>
              <a:rPr lang="uk-UA" altLang="uk-UA" sz="1800" dirty="0" smtClean="0">
                <a:solidFill>
                  <a:schemeClr val="folHlink"/>
                </a:solidFill>
                <a:latin typeface="Times New Roman" pitchFamily="18" charset="0"/>
              </a:rPr>
              <a:t>«... Звук пострілу розбудив отця. Була 7.30 ранку. На ліжку під вікном сидів напівзігнутий Леонтович і зляканим голосом допитувався: «Що це, вибух?»</a:t>
            </a:r>
          </a:p>
          <a:p>
            <a:pPr marL="266700" indent="-266700" eaLnBrk="1" hangingPunct="1">
              <a:lnSpc>
                <a:spcPct val="110000"/>
              </a:lnSpc>
              <a:spcBef>
                <a:spcPts val="0"/>
              </a:spcBef>
              <a:spcAft>
                <a:spcPts val="600"/>
              </a:spcAft>
              <a:buFont typeface="Wingdings" pitchFamily="2" charset="2"/>
              <a:buNone/>
            </a:pPr>
            <a:r>
              <a:rPr lang="uk-UA" altLang="uk-UA" sz="1800" dirty="0" smtClean="0">
                <a:solidFill>
                  <a:schemeClr val="folHlink"/>
                </a:solidFill>
                <a:latin typeface="Times New Roman" pitchFamily="18" charset="0"/>
              </a:rPr>
              <a:t>	 Над його ліжком стояв </a:t>
            </a:r>
            <a:r>
              <a:rPr lang="uk-UA" altLang="uk-UA" sz="1800" dirty="0" err="1" smtClean="0">
                <a:solidFill>
                  <a:schemeClr val="folHlink"/>
                </a:solidFill>
                <a:latin typeface="Times New Roman" pitchFamily="18" charset="0"/>
              </a:rPr>
              <a:t>Гріщенко</a:t>
            </a:r>
            <a:r>
              <a:rPr lang="uk-UA" altLang="uk-UA" sz="1800" dirty="0" smtClean="0">
                <a:solidFill>
                  <a:schemeClr val="folHlink"/>
                </a:solidFill>
                <a:latin typeface="Times New Roman" pitchFamily="18" charset="0"/>
              </a:rPr>
              <a:t>. В руках тримав зброю, викидаючи стріляну гільзу. Вимагав грошей, шукав речі. І з речами вийшов. На крик прибігли люди. Рвана рана була з правого боку. Леонтович ще встиг сказати: «Тату, я помираю». Коли приїхав лікар, Леонтович був уже мертвий.</a:t>
            </a:r>
          </a:p>
          <a:p>
            <a:pPr marL="266700" indent="-266700" eaLnBrk="1" hangingPunct="1">
              <a:lnSpc>
                <a:spcPct val="110000"/>
              </a:lnSpc>
              <a:spcBef>
                <a:spcPts val="0"/>
              </a:spcBef>
              <a:spcAft>
                <a:spcPts val="600"/>
              </a:spcAft>
            </a:pPr>
            <a:r>
              <a:rPr lang="uk-UA" altLang="uk-UA" sz="1800" dirty="0" smtClean="0">
                <a:solidFill>
                  <a:schemeClr val="folHlink"/>
                </a:solidFill>
                <a:latin typeface="Times New Roman" pitchFamily="18" charset="0"/>
              </a:rPr>
              <a:t>Актом солідарного протесту музичної громади проти вбивства стало заснування на дев’ятий день по смерті композитора Комітету пам’яті Леонтовича, згодом – Всеукраїнського музичного товариства його імені. Товариство спромоглося не лише     зберегти, але й опублікувати творчі доробки митця.</a:t>
            </a:r>
          </a:p>
        </p:txBody>
      </p:sp>
      <p:pic>
        <p:nvPicPr>
          <p:cNvPr id="4"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6"/>
          <p:cNvSpPr>
            <a:spLocks noGrp="1" noChangeArrowheads="1"/>
          </p:cNvSpPr>
          <p:nvPr>
            <p:ph type="body" sz="half" idx="1"/>
          </p:nvPr>
        </p:nvSpPr>
        <p:spPr>
          <a:xfrm>
            <a:off x="1475656" y="44624"/>
            <a:ext cx="7443936" cy="4176762"/>
          </a:xfrm>
        </p:spPr>
        <p:txBody>
          <a:bodyPr/>
          <a:lstStyle/>
          <a:p>
            <a:pPr lvl="3" algn="r" eaLnBrk="1" hangingPunct="1">
              <a:buFontTx/>
              <a:buNone/>
            </a:pPr>
            <a:r>
              <a:rPr lang="ru-RU" altLang="uk-UA" dirty="0" smtClean="0"/>
              <a:t>	</a:t>
            </a:r>
            <a:r>
              <a:rPr lang="uk-UA" altLang="uk-UA" sz="1700" i="1" dirty="0" smtClean="0">
                <a:solidFill>
                  <a:schemeClr val="folHlink"/>
                </a:solidFill>
                <a:latin typeface="Georgia" pitchFamily="18" charset="0"/>
              </a:rPr>
              <a:t>Ой ви, білі лебедоньки, голосні пісні,</a:t>
            </a:r>
          </a:p>
          <a:p>
            <a:pPr lvl="3" algn="r" eaLnBrk="1" hangingPunct="1">
              <a:buFontTx/>
              <a:buNone/>
            </a:pPr>
            <a:r>
              <a:rPr lang="uk-UA" altLang="uk-UA" sz="1700" i="1" dirty="0" smtClean="0">
                <a:solidFill>
                  <a:schemeClr val="folHlink"/>
                </a:solidFill>
                <a:latin typeface="Georgia" pitchFamily="18" charset="0"/>
              </a:rPr>
              <a:t>	Ви літайте, ви </a:t>
            </a:r>
            <a:r>
              <a:rPr lang="uk-UA" altLang="uk-UA" sz="1700" i="1" dirty="0" err="1" smtClean="0">
                <a:solidFill>
                  <a:schemeClr val="folHlink"/>
                </a:solidFill>
                <a:latin typeface="Georgia" pitchFamily="18" charset="0"/>
              </a:rPr>
              <a:t>шугайте</a:t>
            </a:r>
            <a:r>
              <a:rPr lang="uk-UA" altLang="uk-UA" sz="1700" i="1" dirty="0" smtClean="0">
                <a:solidFill>
                  <a:schemeClr val="folHlink"/>
                </a:solidFill>
                <a:latin typeface="Georgia" pitchFamily="18" charset="0"/>
              </a:rPr>
              <a:t> в рідній стороні!</a:t>
            </a:r>
          </a:p>
          <a:p>
            <a:pPr lvl="3" algn="r" eaLnBrk="1" hangingPunct="1">
              <a:buFontTx/>
              <a:buNone/>
            </a:pPr>
            <a:r>
              <a:rPr lang="uk-UA" altLang="uk-UA" sz="1700" i="1" dirty="0" smtClean="0">
                <a:solidFill>
                  <a:schemeClr val="folHlink"/>
                </a:solidFill>
                <a:latin typeface="Georgia" pitchFamily="18" charset="0"/>
              </a:rPr>
              <a:t>	Згинув славний Леонтович у досвітній час,</a:t>
            </a:r>
          </a:p>
          <a:p>
            <a:pPr lvl="3" algn="r" eaLnBrk="1" hangingPunct="1">
              <a:buFontTx/>
              <a:buNone/>
            </a:pPr>
            <a:r>
              <a:rPr lang="uk-UA" altLang="uk-UA" sz="1700" i="1" dirty="0" smtClean="0">
                <a:solidFill>
                  <a:schemeClr val="folHlink"/>
                </a:solidFill>
                <a:latin typeface="Georgia" pitchFamily="18" charset="0"/>
              </a:rPr>
              <a:t>	Білі крила, як вітрила, залишив для нас.</a:t>
            </a:r>
          </a:p>
          <a:p>
            <a:pPr lvl="3" algn="r" eaLnBrk="1" hangingPunct="1">
              <a:buFontTx/>
              <a:buNone/>
            </a:pPr>
            <a:r>
              <a:rPr lang="uk-UA" altLang="uk-UA" sz="1700" i="1" dirty="0" smtClean="0">
                <a:solidFill>
                  <a:schemeClr val="folHlink"/>
                </a:solidFill>
                <a:latin typeface="Georgia" pitchFamily="18" charset="0"/>
              </a:rPr>
              <a:t>	Слава славна не поляже, не помре в віках,</a:t>
            </a:r>
          </a:p>
          <a:p>
            <a:pPr lvl="3" algn="r" eaLnBrk="1" hangingPunct="1">
              <a:buFontTx/>
              <a:buNone/>
            </a:pPr>
            <a:r>
              <a:rPr lang="uk-UA" altLang="uk-UA" sz="1700" i="1" dirty="0" smtClean="0">
                <a:solidFill>
                  <a:schemeClr val="folHlink"/>
                </a:solidFill>
                <a:latin typeface="Georgia" pitchFamily="18" charset="0"/>
              </a:rPr>
              <a:t>	Славен славний Леонтович,</a:t>
            </a:r>
          </a:p>
          <a:p>
            <a:pPr lvl="3" algn="r" eaLnBrk="1" hangingPunct="1">
              <a:buFontTx/>
              <a:buNone/>
            </a:pPr>
            <a:r>
              <a:rPr lang="uk-UA" altLang="uk-UA" sz="1700" i="1" dirty="0" smtClean="0">
                <a:solidFill>
                  <a:schemeClr val="folHlink"/>
                </a:solidFill>
                <a:latin typeface="Georgia" pitchFamily="18" charset="0"/>
              </a:rPr>
              <a:t>	Хай живе в піснях!</a:t>
            </a:r>
          </a:p>
          <a:p>
            <a:pPr lvl="3" algn="r" eaLnBrk="1" hangingPunct="1">
              <a:buFontTx/>
              <a:buNone/>
            </a:pPr>
            <a:r>
              <a:rPr lang="uk-UA" altLang="uk-UA" sz="1800" i="1" dirty="0" smtClean="0">
                <a:solidFill>
                  <a:schemeClr val="folHlink"/>
                </a:solidFill>
                <a:latin typeface="Georgia" pitchFamily="18" charset="0"/>
              </a:rPr>
              <a:t>			   Максим Рильський</a:t>
            </a:r>
          </a:p>
          <a:p>
            <a:pPr marL="180975" indent="1588" eaLnBrk="1" hangingPunct="1">
              <a:buFont typeface="Wingdings" pitchFamily="2" charset="2"/>
              <a:buNone/>
            </a:pPr>
            <a:r>
              <a:rPr lang="uk-UA" altLang="uk-UA" sz="1800" dirty="0" smtClean="0">
                <a:solidFill>
                  <a:schemeClr val="folHlink"/>
                </a:solidFill>
                <a:latin typeface="Times New Roman" pitchFamily="18" charset="0"/>
              </a:rPr>
              <a:t>Похований Микола Дмитрович Леонтович у селі </a:t>
            </a:r>
            <a:r>
              <a:rPr lang="uk-UA" altLang="uk-UA" sz="1800" dirty="0" err="1" smtClean="0">
                <a:solidFill>
                  <a:schemeClr val="folHlink"/>
                </a:solidFill>
                <a:latin typeface="Times New Roman" pitchFamily="18" charset="0"/>
              </a:rPr>
              <a:t>Марківка</a:t>
            </a:r>
            <a:r>
              <a:rPr lang="uk-UA" altLang="uk-UA" sz="1800" i="1" dirty="0" smtClean="0">
                <a:solidFill>
                  <a:schemeClr val="folHlink"/>
                </a:solidFill>
                <a:latin typeface="Times New Roman" pitchFamily="18" charset="0"/>
              </a:rPr>
              <a:t>.</a:t>
            </a:r>
          </a:p>
          <a:p>
            <a:pPr marL="180975" indent="-180975" eaLnBrk="1" hangingPunct="1">
              <a:buFont typeface="Wingdings" pitchFamily="2" charset="2"/>
              <a:buNone/>
            </a:pPr>
            <a:r>
              <a:rPr lang="uk-UA" altLang="uk-UA" sz="1800" i="1" dirty="0" smtClean="0">
                <a:solidFill>
                  <a:schemeClr val="folHlink"/>
                </a:solidFill>
                <a:latin typeface="Times New Roman" pitchFamily="18" charset="0"/>
              </a:rPr>
              <a:t>	</a:t>
            </a:r>
          </a:p>
          <a:p>
            <a:pPr marL="180975" indent="1588" eaLnBrk="1" hangingPunct="1">
              <a:buFont typeface="Wingdings" pitchFamily="2" charset="2"/>
              <a:buNone/>
            </a:pPr>
            <a:r>
              <a:rPr lang="uk-UA" altLang="uk-UA" sz="1800" dirty="0" smtClean="0">
                <a:solidFill>
                  <a:schemeClr val="folHlink"/>
                </a:solidFill>
                <a:latin typeface="Times New Roman" pitchFamily="18" charset="0"/>
              </a:rPr>
              <a:t>На фото могила композитора</a:t>
            </a:r>
            <a:r>
              <a:rPr lang="uk-UA" altLang="uk-UA" sz="1800" i="1" dirty="0" smtClean="0">
                <a:solidFill>
                  <a:schemeClr val="folHlink"/>
                </a:solidFill>
                <a:latin typeface="Times New Roman" pitchFamily="18" charset="0"/>
              </a:rPr>
              <a:t>.</a:t>
            </a:r>
            <a:endParaRPr lang="ru-RU" altLang="uk-UA" sz="1800" i="1" dirty="0" smtClean="0">
              <a:solidFill>
                <a:schemeClr val="folHlink"/>
              </a:solidFill>
              <a:latin typeface="Times New Roman" pitchFamily="18" charset="0"/>
            </a:endParaRPr>
          </a:p>
        </p:txBody>
      </p:sp>
      <p:pic>
        <p:nvPicPr>
          <p:cNvPr id="5"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0151" y="2085070"/>
            <a:ext cx="659151" cy="504056"/>
          </a:xfrm>
          <a:prstGeom prst="rect">
            <a:avLst/>
          </a:prstGeom>
        </p:spPr>
      </p:pic>
      <p:pic>
        <p:nvPicPr>
          <p:cNvPr id="2050" name="Picture 2" descr="https://vezha.vn.ua/wp-content/uploads/2016/12/IMG_1668.jpg"/>
          <p:cNvPicPr>
            <a:picLocks noChangeAspect="1" noChangeArrowheads="1"/>
          </p:cNvPicPr>
          <p:nvPr/>
        </p:nvPicPr>
        <p:blipFill rotWithShape="1">
          <a:blip r:embed="rId4">
            <a:extLst>
              <a:ext uri="{28A0092B-C50C-407E-A947-70E740481C1C}">
                <a14:useLocalDpi xmlns:a14="http://schemas.microsoft.com/office/drawing/2010/main" val="0"/>
              </a:ext>
            </a:extLst>
          </a:blip>
          <a:srcRect l="8959" t="10659" r="5644" b="8597"/>
          <a:stretch/>
        </p:blipFill>
        <p:spPr bwMode="auto">
          <a:xfrm>
            <a:off x="1187624" y="3867512"/>
            <a:ext cx="4655976" cy="293370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4" name="Picture 6" descr="https://vezha.vn.ua/wp-content/uploads/2016/12/IMG_1673.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4645" r="17885"/>
          <a:stretch/>
        </p:blipFill>
        <p:spPr bwMode="auto">
          <a:xfrm>
            <a:off x="5356850" y="2924944"/>
            <a:ext cx="3688209" cy="255481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fltVal val="0"/>
                                          </p:val>
                                        </p:tav>
                                        <p:tav tm="100000">
                                          <p:val>
                                            <p:strVal val="#ppt_w"/>
                                          </p:val>
                                        </p:tav>
                                      </p:tavLst>
                                    </p:anim>
                                    <p:anim calcmode="lin" valueType="num">
                                      <p:cBhvr>
                                        <p:cTn id="8" dur="1000" fill="hold"/>
                                        <p:tgtEl>
                                          <p:spTgt spid="2050"/>
                                        </p:tgtEl>
                                        <p:attrNameLst>
                                          <p:attrName>ppt_h</p:attrName>
                                        </p:attrNameLst>
                                      </p:cBhvr>
                                      <p:tavLst>
                                        <p:tav tm="0">
                                          <p:val>
                                            <p:fltVal val="0"/>
                                          </p:val>
                                        </p:tav>
                                        <p:tav tm="100000">
                                          <p:val>
                                            <p:strVal val="#ppt_h"/>
                                          </p:val>
                                        </p:tav>
                                      </p:tavLst>
                                    </p:anim>
                                    <p:animEffect transition="in" filter="fade">
                                      <p:cBhvr>
                                        <p:cTn id="9" dur="1000"/>
                                        <p:tgtEl>
                                          <p:spTgt spid="2050"/>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054"/>
                                        </p:tgtEl>
                                        <p:attrNameLst>
                                          <p:attrName>style.visibility</p:attrName>
                                        </p:attrNameLst>
                                      </p:cBhvr>
                                      <p:to>
                                        <p:strVal val="visible"/>
                                      </p:to>
                                    </p:set>
                                    <p:anim calcmode="lin" valueType="num">
                                      <p:cBhvr>
                                        <p:cTn id="13" dur="1000" fill="hold"/>
                                        <p:tgtEl>
                                          <p:spTgt spid="2054"/>
                                        </p:tgtEl>
                                        <p:attrNameLst>
                                          <p:attrName>ppt_w</p:attrName>
                                        </p:attrNameLst>
                                      </p:cBhvr>
                                      <p:tavLst>
                                        <p:tav tm="0">
                                          <p:val>
                                            <p:fltVal val="0"/>
                                          </p:val>
                                        </p:tav>
                                        <p:tav tm="100000">
                                          <p:val>
                                            <p:strVal val="#ppt_w"/>
                                          </p:val>
                                        </p:tav>
                                      </p:tavLst>
                                    </p:anim>
                                    <p:anim calcmode="lin" valueType="num">
                                      <p:cBhvr>
                                        <p:cTn id="14" dur="1000" fill="hold"/>
                                        <p:tgtEl>
                                          <p:spTgt spid="2054"/>
                                        </p:tgtEl>
                                        <p:attrNameLst>
                                          <p:attrName>ppt_h</p:attrName>
                                        </p:attrNameLst>
                                      </p:cBhvr>
                                      <p:tavLst>
                                        <p:tav tm="0">
                                          <p:val>
                                            <p:fltVal val="0"/>
                                          </p:val>
                                        </p:tav>
                                        <p:tav tm="100000">
                                          <p:val>
                                            <p:strVal val="#ppt_h"/>
                                          </p:val>
                                        </p:tav>
                                      </p:tavLst>
                                    </p:anim>
                                    <p:animEffect transition="in" filter="fade">
                                      <p:cBhvr>
                                        <p:cTn id="15" dur="10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1"/>
          <p:cNvPicPr>
            <a:picLocks noChangeAspect="1" noChangeArrowheads="1"/>
          </p:cNvPicPr>
          <p:nvPr/>
        </p:nvPicPr>
        <p:blipFill rotWithShape="1">
          <a:blip r:embed="rId2">
            <a:extLst>
              <a:ext uri="{28A0092B-C50C-407E-A947-70E740481C1C}">
                <a14:useLocalDpi xmlns:a14="http://schemas.microsoft.com/office/drawing/2010/main" val="0"/>
              </a:ext>
            </a:extLst>
          </a:blip>
          <a:srcRect b="7807"/>
          <a:stretch/>
        </p:blipFill>
        <p:spPr bwMode="auto">
          <a:xfrm>
            <a:off x="2181225" y="4352926"/>
            <a:ext cx="1711325" cy="2362200"/>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8435" name="Picture 10" descr="01"/>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1566863" y="2309813"/>
            <a:ext cx="3071812" cy="1960562"/>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p:spPr>
      </p:pic>
      <p:pic>
        <p:nvPicPr>
          <p:cNvPr id="18437" name="Picture 9" descr="тульчин22"/>
          <p:cNvPicPr>
            <a:picLocks noGrp="1" noChangeAspect="1" noChangeArrowheads="1"/>
          </p:cNvPicPr>
          <p:nvPr>
            <p:ph sz="quarter" idx="1"/>
          </p:nvPr>
        </p:nvPicPr>
        <p:blipFill>
          <a:blip r:embed="rId4">
            <a:extLst>
              <a:ext uri="{28A0092B-C50C-407E-A947-70E740481C1C}">
                <a14:useLocalDpi xmlns:a14="http://schemas.microsoft.com/office/drawing/2010/main" val="0"/>
              </a:ext>
            </a:extLst>
          </a:blip>
          <a:srcRect/>
          <a:stretch>
            <a:fillRect/>
          </a:stretch>
        </p:blipFill>
        <p:spPr>
          <a:xfrm>
            <a:off x="1547664" y="116632"/>
            <a:ext cx="2735262" cy="2051050"/>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p:spPr>
      </p:pic>
      <p:sp>
        <p:nvSpPr>
          <p:cNvPr id="18438" name="Rectangle 8"/>
          <p:cNvSpPr>
            <a:spLocks noGrp="1" noChangeArrowheads="1"/>
          </p:cNvSpPr>
          <p:nvPr>
            <p:ph type="body" sz="half" idx="3"/>
          </p:nvPr>
        </p:nvSpPr>
        <p:spPr>
          <a:xfrm>
            <a:off x="4499992" y="44624"/>
            <a:ext cx="4608512" cy="6670502"/>
          </a:xfrm>
        </p:spPr>
        <p:txBody>
          <a:bodyPr/>
          <a:lstStyle/>
          <a:p>
            <a:pPr marL="266700" indent="-266700" eaLnBrk="1" hangingPunct="1">
              <a:spcBef>
                <a:spcPts val="0"/>
              </a:spcBef>
              <a:spcAft>
                <a:spcPts val="0"/>
              </a:spcAft>
            </a:pPr>
            <a:r>
              <a:rPr lang="uk-UA" altLang="uk-UA" sz="1800" dirty="0" smtClean="0">
                <a:solidFill>
                  <a:schemeClr val="folHlink"/>
                </a:solidFill>
                <a:latin typeface="Times New Roman" pitchFamily="18" charset="0"/>
              </a:rPr>
              <a:t>В грудні 1977 року з нагоди 100-річчя з дня народження видатного українського композитора в Тульчині відкрито музей – квартиру М. Леонтовича.</a:t>
            </a:r>
          </a:p>
          <a:p>
            <a:pPr marL="266700" indent="-266700" eaLnBrk="1" hangingPunct="1">
              <a:spcBef>
                <a:spcPts val="0"/>
              </a:spcBef>
              <a:spcAft>
                <a:spcPts val="0"/>
              </a:spcAft>
            </a:pPr>
            <a:r>
              <a:rPr lang="uk-UA" altLang="uk-UA" sz="1800" dirty="0" smtClean="0">
                <a:solidFill>
                  <a:schemeClr val="folHlink"/>
                </a:solidFill>
                <a:latin typeface="Times New Roman" pitchFamily="18" charset="0"/>
              </a:rPr>
              <a:t>Багато інформації про життя і творчість Миколи Дмитровича зібрано в музеї села </a:t>
            </a:r>
            <a:r>
              <a:rPr lang="uk-UA" altLang="uk-UA" sz="1800" dirty="0" err="1" smtClean="0">
                <a:solidFill>
                  <a:schemeClr val="folHlink"/>
                </a:solidFill>
                <a:latin typeface="Times New Roman" pitchFamily="18" charset="0"/>
              </a:rPr>
              <a:t>Марківка</a:t>
            </a:r>
            <a:r>
              <a:rPr lang="uk-UA" altLang="uk-UA" sz="1800" dirty="0" smtClean="0">
                <a:solidFill>
                  <a:schemeClr val="folHlink"/>
                </a:solidFill>
                <a:latin typeface="Times New Roman" pitchFamily="18" charset="0"/>
              </a:rPr>
              <a:t>, що був заснований у 1977 році. У вересні 2015 р. він став філією Вінницького обласного краєзнавчого музею, а в 2006 році музей продовжив свою роботу в оновленому приміщенні після реконструкції. Неподалік розташована могила Леонтовича. </a:t>
            </a:r>
          </a:p>
          <a:p>
            <a:pPr marL="266700" indent="-266700" eaLnBrk="1" hangingPunct="1">
              <a:spcBef>
                <a:spcPts val="0"/>
              </a:spcBef>
              <a:spcAft>
                <a:spcPts val="0"/>
              </a:spcAft>
            </a:pPr>
            <a:r>
              <a:rPr lang="uk-UA" altLang="uk-UA" sz="1800" dirty="0" smtClean="0">
                <a:solidFill>
                  <a:schemeClr val="folHlink"/>
                </a:solidFill>
                <a:latin typeface="Times New Roman" pitchFamily="18" charset="0"/>
              </a:rPr>
              <a:t>Іменем Леонтовича названі вулиці у Києві , Львові, Хмельницькому, Івано-Франківську, Дніпрі, Одесі та інших містах. </a:t>
            </a:r>
          </a:p>
          <a:p>
            <a:pPr marL="266700" indent="-266700" eaLnBrk="1" hangingPunct="1">
              <a:spcBef>
                <a:spcPts val="0"/>
              </a:spcBef>
              <a:spcAft>
                <a:spcPts val="0"/>
              </a:spcAft>
            </a:pPr>
            <a:r>
              <a:rPr lang="uk-UA" altLang="uk-UA" sz="1800" dirty="0" smtClean="0">
                <a:solidFill>
                  <a:schemeClr val="folHlink"/>
                </a:solidFill>
                <a:latin typeface="Times New Roman" pitchFamily="18" charset="0"/>
              </a:rPr>
              <a:t>На світлині: у Вінницькому училищі культури і мистецтв відкрили   погруддя Миколі Леонтовичу.</a:t>
            </a:r>
          </a:p>
          <a:p>
            <a:pPr marL="266700" indent="-266700" eaLnBrk="1" hangingPunct="1">
              <a:spcBef>
                <a:spcPts val="0"/>
              </a:spcBef>
              <a:spcAft>
                <a:spcPts val="0"/>
              </a:spcAft>
            </a:pPr>
            <a:r>
              <a:rPr lang="uk-UA" altLang="uk-UA" sz="1800" dirty="0" smtClean="0">
                <a:solidFill>
                  <a:schemeClr val="folHlink"/>
                </a:solidFill>
                <a:latin typeface="Times New Roman" pitchFamily="18" charset="0"/>
              </a:rPr>
              <a:t>1977 рік ЮНЕСКО оголосило        роком Леонтовича.</a:t>
            </a:r>
          </a:p>
          <a:p>
            <a:pPr eaLnBrk="1" hangingPunct="1">
              <a:lnSpc>
                <a:spcPct val="110000"/>
              </a:lnSpc>
              <a:spcBef>
                <a:spcPts val="0"/>
              </a:spcBef>
              <a:spcAft>
                <a:spcPts val="600"/>
              </a:spcAft>
            </a:pPr>
            <a:endParaRPr lang="ru-RU" altLang="uk-UA" sz="1800" dirty="0" smtClean="0">
              <a:solidFill>
                <a:schemeClr val="folHlink"/>
              </a:solidFill>
              <a:latin typeface="Times New Roman" pitchFamily="18" charset="0"/>
            </a:endParaRPr>
          </a:p>
        </p:txBody>
      </p:sp>
      <p:pic>
        <p:nvPicPr>
          <p:cNvPr id="7" name="Picture 4" descr="Рисунок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p:cTn id="7" dur="1000" fill="hold"/>
                                        <p:tgtEl>
                                          <p:spTgt spid="18437"/>
                                        </p:tgtEl>
                                        <p:attrNameLst>
                                          <p:attrName>ppt_w</p:attrName>
                                        </p:attrNameLst>
                                      </p:cBhvr>
                                      <p:tavLst>
                                        <p:tav tm="0">
                                          <p:val>
                                            <p:fltVal val="0"/>
                                          </p:val>
                                        </p:tav>
                                        <p:tav tm="100000">
                                          <p:val>
                                            <p:strVal val="#ppt_w"/>
                                          </p:val>
                                        </p:tav>
                                      </p:tavLst>
                                    </p:anim>
                                    <p:anim calcmode="lin" valueType="num">
                                      <p:cBhvr>
                                        <p:cTn id="8" dur="1000" fill="hold"/>
                                        <p:tgtEl>
                                          <p:spTgt spid="18437"/>
                                        </p:tgtEl>
                                        <p:attrNameLst>
                                          <p:attrName>ppt_h</p:attrName>
                                        </p:attrNameLst>
                                      </p:cBhvr>
                                      <p:tavLst>
                                        <p:tav tm="0">
                                          <p:val>
                                            <p:fltVal val="0"/>
                                          </p:val>
                                        </p:tav>
                                        <p:tav tm="100000">
                                          <p:val>
                                            <p:strVal val="#ppt_h"/>
                                          </p:val>
                                        </p:tav>
                                      </p:tavLst>
                                    </p:anim>
                                    <p:animEffect transition="in" filter="fade">
                                      <p:cBhvr>
                                        <p:cTn id="9" dur="1000"/>
                                        <p:tgtEl>
                                          <p:spTgt spid="18437"/>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8435"/>
                                        </p:tgtEl>
                                        <p:attrNameLst>
                                          <p:attrName>style.visibility</p:attrName>
                                        </p:attrNameLst>
                                      </p:cBhvr>
                                      <p:to>
                                        <p:strVal val="visible"/>
                                      </p:to>
                                    </p:set>
                                    <p:anim calcmode="lin" valueType="num">
                                      <p:cBhvr>
                                        <p:cTn id="13" dur="1000" fill="hold"/>
                                        <p:tgtEl>
                                          <p:spTgt spid="18435"/>
                                        </p:tgtEl>
                                        <p:attrNameLst>
                                          <p:attrName>ppt_w</p:attrName>
                                        </p:attrNameLst>
                                      </p:cBhvr>
                                      <p:tavLst>
                                        <p:tav tm="0">
                                          <p:val>
                                            <p:fltVal val="0"/>
                                          </p:val>
                                        </p:tav>
                                        <p:tav tm="100000">
                                          <p:val>
                                            <p:strVal val="#ppt_w"/>
                                          </p:val>
                                        </p:tav>
                                      </p:tavLst>
                                    </p:anim>
                                    <p:anim calcmode="lin" valueType="num">
                                      <p:cBhvr>
                                        <p:cTn id="14" dur="1000" fill="hold"/>
                                        <p:tgtEl>
                                          <p:spTgt spid="18435"/>
                                        </p:tgtEl>
                                        <p:attrNameLst>
                                          <p:attrName>ppt_h</p:attrName>
                                        </p:attrNameLst>
                                      </p:cBhvr>
                                      <p:tavLst>
                                        <p:tav tm="0">
                                          <p:val>
                                            <p:fltVal val="0"/>
                                          </p:val>
                                        </p:tav>
                                        <p:tav tm="100000">
                                          <p:val>
                                            <p:strVal val="#ppt_h"/>
                                          </p:val>
                                        </p:tav>
                                      </p:tavLst>
                                    </p:anim>
                                    <p:animEffect transition="in" filter="fade">
                                      <p:cBhvr>
                                        <p:cTn id="15" dur="1000"/>
                                        <p:tgtEl>
                                          <p:spTgt spid="18435"/>
                                        </p:tgtEl>
                                      </p:cBhvr>
                                    </p:animEffect>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18434"/>
                                        </p:tgtEl>
                                        <p:attrNameLst>
                                          <p:attrName>style.visibility</p:attrName>
                                        </p:attrNameLst>
                                      </p:cBhvr>
                                      <p:to>
                                        <p:strVal val="visible"/>
                                      </p:to>
                                    </p:set>
                                    <p:anim calcmode="lin" valueType="num">
                                      <p:cBhvr>
                                        <p:cTn id="19" dur="1000" fill="hold"/>
                                        <p:tgtEl>
                                          <p:spTgt spid="18434"/>
                                        </p:tgtEl>
                                        <p:attrNameLst>
                                          <p:attrName>ppt_w</p:attrName>
                                        </p:attrNameLst>
                                      </p:cBhvr>
                                      <p:tavLst>
                                        <p:tav tm="0">
                                          <p:val>
                                            <p:fltVal val="0"/>
                                          </p:val>
                                        </p:tav>
                                        <p:tav tm="100000">
                                          <p:val>
                                            <p:strVal val="#ppt_w"/>
                                          </p:val>
                                        </p:tav>
                                      </p:tavLst>
                                    </p:anim>
                                    <p:anim calcmode="lin" valueType="num">
                                      <p:cBhvr>
                                        <p:cTn id="20" dur="1000" fill="hold"/>
                                        <p:tgtEl>
                                          <p:spTgt spid="18434"/>
                                        </p:tgtEl>
                                        <p:attrNameLst>
                                          <p:attrName>ppt_h</p:attrName>
                                        </p:attrNameLst>
                                      </p:cBhvr>
                                      <p:tavLst>
                                        <p:tav tm="0">
                                          <p:val>
                                            <p:fltVal val="0"/>
                                          </p:val>
                                        </p:tav>
                                        <p:tav tm="100000">
                                          <p:val>
                                            <p:strVal val="#ppt_h"/>
                                          </p:val>
                                        </p:tav>
                                      </p:tavLst>
                                    </p:anim>
                                    <p:animEffect transition="in" filter="fade">
                                      <p:cBhvr>
                                        <p:cTn id="21" dur="1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5625" y="260350"/>
            <a:ext cx="2794000" cy="1739900"/>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9460" name="Picture 8" descr="4175240_original"/>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763713" y="260350"/>
            <a:ext cx="3471862" cy="1736725"/>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p:spPr>
      </p:pic>
      <p:sp>
        <p:nvSpPr>
          <p:cNvPr id="19461" name="Rectangle 7"/>
          <p:cNvSpPr>
            <a:spLocks noGrp="1" noChangeArrowheads="1"/>
          </p:cNvSpPr>
          <p:nvPr>
            <p:ph type="body" sz="half" idx="2"/>
          </p:nvPr>
        </p:nvSpPr>
        <p:spPr>
          <a:xfrm>
            <a:off x="1431082" y="2055515"/>
            <a:ext cx="7710189" cy="4685853"/>
          </a:xfrm>
        </p:spPr>
        <p:txBody>
          <a:bodyPr/>
          <a:lstStyle/>
          <a:p>
            <a:pPr marL="180975" indent="-180975" eaLnBrk="1" hangingPunct="1">
              <a:lnSpc>
                <a:spcPct val="110000"/>
              </a:lnSpc>
              <a:spcBef>
                <a:spcPts val="0"/>
              </a:spcBef>
              <a:spcAft>
                <a:spcPts val="300"/>
              </a:spcAft>
            </a:pPr>
            <a:r>
              <a:rPr lang="uk-UA" altLang="uk-UA" sz="1800" dirty="0" smtClean="0">
                <a:solidFill>
                  <a:schemeClr val="folHlink"/>
                </a:solidFill>
                <a:latin typeface="Times New Roman" pitchFamily="18" charset="0"/>
              </a:rPr>
              <a:t>Національний банк України ввів у обіг дві пам’ятні монети «Щедрик» до 100-річчя першого хорового виконання твору Миколи Леонтовича:  5 гривень із нейзильберу та 20 гривень зі срібла              (з блакитним дорогоцінним камінчиком та різнокольоровим голографічним зображенням). </a:t>
            </a:r>
          </a:p>
          <a:p>
            <a:pPr marL="180975" indent="-180975" eaLnBrk="1" hangingPunct="1">
              <a:lnSpc>
                <a:spcPct val="110000"/>
              </a:lnSpc>
              <a:spcBef>
                <a:spcPts val="0"/>
              </a:spcBef>
              <a:spcAft>
                <a:spcPts val="300"/>
              </a:spcAft>
            </a:pPr>
            <a:r>
              <a:rPr lang="uk-UA" altLang="uk-UA" sz="1800" dirty="0" smtClean="0">
                <a:solidFill>
                  <a:schemeClr val="folHlink"/>
                </a:solidFill>
                <a:latin typeface="Times New Roman" pitchFamily="18" charset="0"/>
              </a:rPr>
              <a:t>Від 1989 року у Києві проводять Всеукраїнський конкурс хорових колективів ім. М. Леонтовича.</a:t>
            </a:r>
          </a:p>
          <a:p>
            <a:pPr marL="180975" indent="-180975" eaLnBrk="1" hangingPunct="1">
              <a:lnSpc>
                <a:spcPct val="110000"/>
              </a:lnSpc>
              <a:spcBef>
                <a:spcPts val="0"/>
              </a:spcBef>
              <a:spcAft>
                <a:spcPts val="300"/>
              </a:spcAft>
            </a:pPr>
            <a:r>
              <a:rPr lang="uk-UA" altLang="uk-UA" sz="1800" dirty="0" smtClean="0">
                <a:solidFill>
                  <a:schemeClr val="folHlink"/>
                </a:solidFill>
                <a:latin typeface="Times New Roman" pitchFamily="18" charset="0"/>
              </a:rPr>
              <a:t>У 2016 році на честь сторіччя від дня першого хорового виконання «Щедрика» в Україні провели масові флешмоби у Вінниці, Львові.</a:t>
            </a:r>
          </a:p>
          <a:p>
            <a:pPr marL="180975" indent="-180975" eaLnBrk="1" hangingPunct="1">
              <a:lnSpc>
                <a:spcPct val="110000"/>
              </a:lnSpc>
              <a:spcBef>
                <a:spcPts val="0"/>
              </a:spcBef>
              <a:spcAft>
                <a:spcPts val="300"/>
              </a:spcAft>
            </a:pPr>
            <a:r>
              <a:rPr lang="uk-UA" altLang="uk-UA" sz="1800" dirty="0" smtClean="0">
                <a:solidFill>
                  <a:schemeClr val="folHlink"/>
                </a:solidFill>
                <a:latin typeface="Times New Roman" pitchFamily="18" charset="0"/>
              </a:rPr>
              <a:t>В 2017 р. Всеукраїнський фестиваль хорового мистецтва ім. Леонтовича, присвячений 140-річчю від дня народження       видатного композитора, відбувався у Вінниці і включав             виступи хорових колективів, круглий стіл «Леонтович і   Вінниччина», літургію у Вінницькому                                                </a:t>
            </a:r>
            <a:r>
              <a:rPr lang="uk-UA" altLang="uk-UA" sz="1800" dirty="0" err="1" smtClean="0">
                <a:solidFill>
                  <a:schemeClr val="folHlink"/>
                </a:solidFill>
                <a:latin typeface="Times New Roman" pitchFamily="18" charset="0"/>
              </a:rPr>
              <a:t>Спасо</a:t>
            </a:r>
            <a:r>
              <a:rPr lang="uk-UA" altLang="uk-UA" sz="1800" dirty="0" smtClean="0">
                <a:solidFill>
                  <a:schemeClr val="folHlink"/>
                </a:solidFill>
                <a:latin typeface="Times New Roman" pitchFamily="18" charset="0"/>
              </a:rPr>
              <a:t>-Преображенському соборі</a:t>
            </a:r>
            <a:r>
              <a:rPr lang="uk-UA" altLang="uk-UA" sz="1800" dirty="0" smtClean="0">
                <a:solidFill>
                  <a:schemeClr val="folHlink"/>
                </a:solidFill>
                <a:latin typeface="Times New Roman" pitchFamily="18" charset="0"/>
              </a:rPr>
              <a:t>.</a:t>
            </a:r>
            <a:endParaRPr lang="uk-UA" altLang="uk-UA" sz="1400" dirty="0" smtClean="0">
              <a:solidFill>
                <a:schemeClr val="folHlink"/>
              </a:solidFill>
              <a:latin typeface="Times New Roman" pitchFamily="18" charset="0"/>
            </a:endParaRPr>
          </a:p>
        </p:txBody>
      </p:sp>
      <p:pic>
        <p:nvPicPr>
          <p:cNvPr id="6" name="Picture 4" descr="Рисунок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p:cTn id="7" dur="1000" fill="hold"/>
                                        <p:tgtEl>
                                          <p:spTgt spid="19460"/>
                                        </p:tgtEl>
                                        <p:attrNameLst>
                                          <p:attrName>ppt_w</p:attrName>
                                        </p:attrNameLst>
                                      </p:cBhvr>
                                      <p:tavLst>
                                        <p:tav tm="0">
                                          <p:val>
                                            <p:fltVal val="0"/>
                                          </p:val>
                                        </p:tav>
                                        <p:tav tm="100000">
                                          <p:val>
                                            <p:strVal val="#ppt_w"/>
                                          </p:val>
                                        </p:tav>
                                      </p:tavLst>
                                    </p:anim>
                                    <p:anim calcmode="lin" valueType="num">
                                      <p:cBhvr>
                                        <p:cTn id="8" dur="1000" fill="hold"/>
                                        <p:tgtEl>
                                          <p:spTgt spid="19460"/>
                                        </p:tgtEl>
                                        <p:attrNameLst>
                                          <p:attrName>ppt_h</p:attrName>
                                        </p:attrNameLst>
                                      </p:cBhvr>
                                      <p:tavLst>
                                        <p:tav tm="0">
                                          <p:val>
                                            <p:fltVal val="0"/>
                                          </p:val>
                                        </p:tav>
                                        <p:tav tm="100000">
                                          <p:val>
                                            <p:strVal val="#ppt_h"/>
                                          </p:val>
                                        </p:tav>
                                      </p:tavLst>
                                    </p:anim>
                                    <p:animEffect transition="in" filter="fade">
                                      <p:cBhvr>
                                        <p:cTn id="9" dur="1000"/>
                                        <p:tgtEl>
                                          <p:spTgt spid="19460"/>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9459"/>
                                        </p:tgtEl>
                                        <p:attrNameLst>
                                          <p:attrName>style.visibility</p:attrName>
                                        </p:attrNameLst>
                                      </p:cBhvr>
                                      <p:to>
                                        <p:strVal val="visible"/>
                                      </p:to>
                                    </p:set>
                                    <p:anim calcmode="lin" valueType="num">
                                      <p:cBhvr>
                                        <p:cTn id="13" dur="1000" fill="hold"/>
                                        <p:tgtEl>
                                          <p:spTgt spid="19459"/>
                                        </p:tgtEl>
                                        <p:attrNameLst>
                                          <p:attrName>ppt_w</p:attrName>
                                        </p:attrNameLst>
                                      </p:cBhvr>
                                      <p:tavLst>
                                        <p:tav tm="0">
                                          <p:val>
                                            <p:fltVal val="0"/>
                                          </p:val>
                                        </p:tav>
                                        <p:tav tm="100000">
                                          <p:val>
                                            <p:strVal val="#ppt_w"/>
                                          </p:val>
                                        </p:tav>
                                      </p:tavLst>
                                    </p:anim>
                                    <p:anim calcmode="lin" valueType="num">
                                      <p:cBhvr>
                                        <p:cTn id="14" dur="1000" fill="hold"/>
                                        <p:tgtEl>
                                          <p:spTgt spid="19459"/>
                                        </p:tgtEl>
                                        <p:attrNameLst>
                                          <p:attrName>ppt_h</p:attrName>
                                        </p:attrNameLst>
                                      </p:cBhvr>
                                      <p:tavLst>
                                        <p:tav tm="0">
                                          <p:val>
                                            <p:fltVal val="0"/>
                                          </p:val>
                                        </p:tav>
                                        <p:tav tm="100000">
                                          <p:val>
                                            <p:strVal val="#ppt_h"/>
                                          </p:val>
                                        </p:tav>
                                      </p:tavLst>
                                    </p:anim>
                                    <p:animEffect transition="in" filter="fade">
                                      <p:cBhvr>
                                        <p:cTn id="15" dur="10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11" descr="1418395770_leontovych"/>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429000" y="138113"/>
            <a:ext cx="3222625" cy="2578100"/>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p:spPr>
      </p:pic>
      <p:sp>
        <p:nvSpPr>
          <p:cNvPr id="20484" name="Rectangle 10"/>
          <p:cNvSpPr>
            <a:spLocks noGrp="1" noChangeArrowheads="1"/>
          </p:cNvSpPr>
          <p:nvPr>
            <p:ph type="body" sz="half" idx="2"/>
          </p:nvPr>
        </p:nvSpPr>
        <p:spPr>
          <a:xfrm>
            <a:off x="1452563" y="2708920"/>
            <a:ext cx="7491412" cy="4000500"/>
          </a:xfrm>
        </p:spPr>
        <p:txBody>
          <a:bodyPr/>
          <a:lstStyle/>
          <a:p>
            <a:pPr marL="266700" indent="-266700" eaLnBrk="1" hangingPunct="1">
              <a:lnSpc>
                <a:spcPct val="110000"/>
              </a:lnSpc>
              <a:spcBef>
                <a:spcPts val="0"/>
              </a:spcBef>
              <a:spcAft>
                <a:spcPts val="400"/>
              </a:spcAft>
            </a:pPr>
            <a:r>
              <a:rPr lang="uk-UA" altLang="uk-UA" sz="1800" dirty="0" smtClean="0">
                <a:solidFill>
                  <a:schemeClr val="folHlink"/>
                </a:solidFill>
                <a:latin typeface="Times New Roman" pitchFamily="18" charset="0"/>
              </a:rPr>
              <a:t>Часто буває, що великих людей за життя не визнають, але їх хоч знають. «... Леонтович, – пише Олесь </a:t>
            </a:r>
            <a:r>
              <a:rPr lang="uk-UA" altLang="uk-UA" sz="1800" dirty="0" err="1" smtClean="0">
                <a:solidFill>
                  <a:schemeClr val="folHlink"/>
                </a:solidFill>
                <a:latin typeface="Times New Roman" pitchFamily="18" charset="0"/>
              </a:rPr>
              <a:t>Чапківський</a:t>
            </a:r>
            <a:r>
              <a:rPr lang="uk-UA" altLang="uk-UA" sz="1800" dirty="0" smtClean="0">
                <a:solidFill>
                  <a:schemeClr val="folHlink"/>
                </a:solidFill>
                <a:latin typeface="Times New Roman" pitchFamily="18" charset="0"/>
              </a:rPr>
              <a:t> </a:t>
            </a:r>
            <a:r>
              <a:rPr lang="uk-UA" altLang="uk-UA" sz="1800" dirty="0">
                <a:solidFill>
                  <a:schemeClr val="folHlink"/>
                </a:solidFill>
                <a:latin typeface="Times New Roman" pitchFamily="18" charset="0"/>
              </a:rPr>
              <a:t>– </a:t>
            </a:r>
            <a:r>
              <a:rPr lang="uk-UA" altLang="uk-UA" sz="1800" dirty="0" smtClean="0">
                <a:solidFill>
                  <a:schemeClr val="folHlink"/>
                </a:solidFill>
                <a:latin typeface="Times New Roman" pitchFamily="18" charset="0"/>
              </a:rPr>
              <a:t>мистецтвознавець, критик, біограф М. Леонтовича, </a:t>
            </a:r>
            <a:r>
              <a:rPr lang="uk-UA" altLang="uk-UA" sz="1800" dirty="0">
                <a:solidFill>
                  <a:schemeClr val="folHlink"/>
                </a:solidFill>
                <a:latin typeface="Times New Roman" pitchFamily="18" charset="0"/>
              </a:rPr>
              <a:t>– </a:t>
            </a:r>
            <a:r>
              <a:rPr lang="uk-UA" altLang="uk-UA" sz="1800" dirty="0" smtClean="0">
                <a:solidFill>
                  <a:schemeClr val="folHlink"/>
                </a:solidFill>
                <a:latin typeface="Times New Roman" pitchFamily="18" charset="0"/>
              </a:rPr>
              <a:t>навіть і такого щастя не мав, щоб його знали за життя. ... Хіба це не трагедія для композитора? Бути відомим, славним за кордоном і бути зовсім невідомим широким колам українського громадянства, з яким він жив, задля якого він творив». Справжнє визнання Леонтовича прийшло вже після його смерті.</a:t>
            </a:r>
          </a:p>
          <a:p>
            <a:pPr marL="266700" indent="-266700" eaLnBrk="1" hangingPunct="1">
              <a:lnSpc>
                <a:spcPct val="110000"/>
              </a:lnSpc>
              <a:spcBef>
                <a:spcPts val="0"/>
              </a:spcBef>
              <a:spcAft>
                <a:spcPts val="400"/>
              </a:spcAft>
            </a:pPr>
            <a:r>
              <a:rPr lang="uk-UA" altLang="uk-UA" sz="1800" dirty="0" smtClean="0">
                <a:solidFill>
                  <a:schemeClr val="folHlink"/>
                </a:solidFill>
                <a:latin typeface="Times New Roman" pitchFamily="18" charset="0"/>
              </a:rPr>
              <a:t>1977 року виконання 37 хорових творів Леонтовича були записані хором студентів Київської консерваторії під орудою                         П. Муравського. 2005 року диск із 32 духовними творами    Леонтовича випустив камерний хор «Київ» під орудою                   М. </a:t>
            </a:r>
            <a:r>
              <a:rPr lang="uk-UA" altLang="uk-UA" sz="1800" dirty="0" err="1" smtClean="0">
                <a:solidFill>
                  <a:schemeClr val="folHlink"/>
                </a:solidFill>
                <a:latin typeface="Times New Roman" pitchFamily="18" charset="0"/>
              </a:rPr>
              <a:t>Гобдича</a:t>
            </a:r>
            <a:r>
              <a:rPr lang="uk-UA" altLang="uk-UA" sz="1800" dirty="0" smtClean="0">
                <a:solidFill>
                  <a:schemeClr val="folHlink"/>
                </a:solidFill>
                <a:latin typeface="Times New Roman" pitchFamily="18" charset="0"/>
              </a:rPr>
              <a:t>. </a:t>
            </a:r>
          </a:p>
        </p:txBody>
      </p:sp>
      <p:pic>
        <p:nvPicPr>
          <p:cNvPr id="5" name="Picture 4" descr="Рисунок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1000" fill="hold"/>
                                        <p:tgtEl>
                                          <p:spTgt spid="20483"/>
                                        </p:tgtEl>
                                        <p:attrNameLst>
                                          <p:attrName>ppt_w</p:attrName>
                                        </p:attrNameLst>
                                      </p:cBhvr>
                                      <p:tavLst>
                                        <p:tav tm="0">
                                          <p:val>
                                            <p:fltVal val="0"/>
                                          </p:val>
                                        </p:tav>
                                        <p:tav tm="100000">
                                          <p:val>
                                            <p:strVal val="#ppt_w"/>
                                          </p:val>
                                        </p:tav>
                                      </p:tavLst>
                                    </p:anim>
                                    <p:anim calcmode="lin" valueType="num">
                                      <p:cBhvr>
                                        <p:cTn id="8" dur="1000" fill="hold"/>
                                        <p:tgtEl>
                                          <p:spTgt spid="20483"/>
                                        </p:tgtEl>
                                        <p:attrNameLst>
                                          <p:attrName>ppt_h</p:attrName>
                                        </p:attrNameLst>
                                      </p:cBhvr>
                                      <p:tavLst>
                                        <p:tav tm="0">
                                          <p:val>
                                            <p:fltVal val="0"/>
                                          </p:val>
                                        </p:tav>
                                        <p:tav tm="100000">
                                          <p:val>
                                            <p:strVal val="#ppt_h"/>
                                          </p:val>
                                        </p:tav>
                                      </p:tavLst>
                                    </p:anim>
                                    <p:animEffect transition="in" filter="fade">
                                      <p:cBhvr>
                                        <p:cTn id="9" dur="10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8" descr="18966670"/>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203575" y="260350"/>
            <a:ext cx="3600450" cy="1517650"/>
          </a:xfrm>
          <a:noFill/>
        </p:spPr>
      </p:pic>
      <p:sp>
        <p:nvSpPr>
          <p:cNvPr id="21508" name="Rectangle 7"/>
          <p:cNvSpPr>
            <a:spLocks noGrp="1" noChangeArrowheads="1"/>
          </p:cNvSpPr>
          <p:nvPr>
            <p:ph type="body" sz="half" idx="2"/>
          </p:nvPr>
        </p:nvSpPr>
        <p:spPr>
          <a:xfrm>
            <a:off x="1475656" y="1844675"/>
            <a:ext cx="7560840" cy="4392613"/>
          </a:xfrm>
        </p:spPr>
        <p:txBody>
          <a:bodyPr/>
          <a:lstStyle/>
          <a:p>
            <a:pPr eaLnBrk="1" hangingPunct="1">
              <a:lnSpc>
                <a:spcPct val="80000"/>
              </a:lnSpc>
              <a:buFont typeface="Wingdings" pitchFamily="2" charset="2"/>
              <a:buNone/>
            </a:pPr>
            <a:r>
              <a:rPr lang="uk-UA" altLang="uk-UA" sz="500" dirty="0" smtClean="0">
                <a:solidFill>
                  <a:schemeClr val="folHlink"/>
                </a:solidFill>
                <a:latin typeface="Times New Roman" pitchFamily="18" charset="0"/>
              </a:rPr>
              <a:t>			</a:t>
            </a:r>
            <a:r>
              <a:rPr lang="uk-UA" altLang="uk-UA" sz="2000" dirty="0" smtClean="0">
                <a:solidFill>
                  <a:schemeClr val="folHlink"/>
                </a:solidFill>
                <a:latin typeface="Times New Roman" pitchFamily="18" charset="0"/>
              </a:rPr>
              <a:t>Містика у житті Леонтовича</a:t>
            </a:r>
          </a:p>
          <a:p>
            <a:pPr eaLnBrk="1" hangingPunct="1">
              <a:lnSpc>
                <a:spcPct val="80000"/>
              </a:lnSpc>
              <a:buFont typeface="Wingdings" pitchFamily="2" charset="2"/>
              <a:buNone/>
            </a:pPr>
            <a:endParaRPr lang="uk-UA" altLang="uk-UA" sz="1800" dirty="0" smtClean="0">
              <a:solidFill>
                <a:schemeClr val="folHlink"/>
              </a:solidFill>
              <a:latin typeface="Times New Roman" pitchFamily="18" charset="0"/>
            </a:endParaRPr>
          </a:p>
          <a:p>
            <a:pPr eaLnBrk="1" hangingPunct="1">
              <a:lnSpc>
                <a:spcPct val="105000"/>
              </a:lnSpc>
            </a:pPr>
            <a:r>
              <a:rPr lang="uk-UA" altLang="uk-UA" sz="1800" dirty="0" smtClean="0">
                <a:solidFill>
                  <a:schemeClr val="folHlink"/>
                </a:solidFill>
                <a:latin typeface="Times New Roman" pitchFamily="18" charset="0"/>
              </a:rPr>
              <a:t>Незадовго до своєї загибелі композитор записав народну пісню «Смерть», опрацював її та почав розучувати з тульчинським хором. Вперше  «Смерть» прозвучала в лютому 1921 року після смерті митця у виконанні хору вже під керівництвом учня Леонтовича професора Одеської консерваторії Н. Покровського.</a:t>
            </a:r>
          </a:p>
          <a:p>
            <a:pPr eaLnBrk="1" hangingPunct="1">
              <a:lnSpc>
                <a:spcPct val="105000"/>
              </a:lnSpc>
            </a:pPr>
            <a:r>
              <a:rPr lang="uk-UA" altLang="uk-UA" sz="1800" dirty="0" smtClean="0">
                <a:latin typeface="Times New Roman" pitchFamily="18" charset="0"/>
              </a:rPr>
              <a:t> </a:t>
            </a:r>
            <a:r>
              <a:rPr lang="uk-UA" altLang="uk-UA" sz="1800" dirty="0" smtClean="0">
                <a:solidFill>
                  <a:schemeClr val="folHlink"/>
                </a:solidFill>
                <a:latin typeface="Times New Roman" pitchFamily="18" charset="0"/>
              </a:rPr>
              <a:t>Леонтович часто відвідував родину </a:t>
            </a:r>
            <a:r>
              <a:rPr lang="uk-UA" altLang="uk-UA" sz="1800" dirty="0" err="1" smtClean="0">
                <a:solidFill>
                  <a:schemeClr val="folHlink"/>
                </a:solidFill>
                <a:latin typeface="Times New Roman" pitchFamily="18" charset="0"/>
              </a:rPr>
              <a:t>Танашевичів</a:t>
            </a:r>
            <a:r>
              <a:rPr lang="uk-UA" altLang="uk-UA" sz="1800" dirty="0" smtClean="0">
                <a:solidFill>
                  <a:schemeClr val="folHlink"/>
                </a:solidFill>
                <a:latin typeface="Times New Roman" pitchFamily="18" charset="0"/>
              </a:rPr>
              <a:t>. Зайшов у гості і 20 січня 1921 року. По обіді, який для гостей був із чаркою, однією із забавок стало ворожіння літньої господині дому на руці. Поворожила вона і Леонтовичу: «У Вас рука артистична. Лінія таланту ясно позначена. Лінія любові дуже мала. І от тепер щось печальне зазначено на Вашій руці, от тут, на лінії життя. Якось так, немов вона скоро Вам кінчається...»                                           Скоро митця не стало…</a:t>
            </a:r>
          </a:p>
          <a:p>
            <a:pPr eaLnBrk="1" hangingPunct="1">
              <a:lnSpc>
                <a:spcPct val="105000"/>
              </a:lnSpc>
              <a:buFont typeface="Wingdings" pitchFamily="2" charset="2"/>
              <a:buNone/>
            </a:pPr>
            <a:r>
              <a:rPr lang="ru-RU" altLang="uk-UA" sz="1800" dirty="0" smtClean="0">
                <a:solidFill>
                  <a:schemeClr val="folHlink"/>
                </a:solidFill>
                <a:latin typeface="Times New Roman" pitchFamily="18" charset="0"/>
              </a:rPr>
              <a:t>	</a:t>
            </a:r>
            <a:endParaRPr lang="uk-UA" altLang="uk-UA" sz="1800" dirty="0" smtClean="0">
              <a:solidFill>
                <a:schemeClr val="folHlink"/>
              </a:solidFill>
              <a:latin typeface="Times New Roman" pitchFamily="18" charset="0"/>
            </a:endParaRPr>
          </a:p>
          <a:p>
            <a:pPr eaLnBrk="1" hangingPunct="1">
              <a:lnSpc>
                <a:spcPct val="95000"/>
              </a:lnSpc>
              <a:buFont typeface="Wingdings" pitchFamily="2" charset="2"/>
              <a:buNone/>
            </a:pPr>
            <a:r>
              <a:rPr lang="ru-RU" altLang="uk-UA" sz="500" dirty="0" smtClean="0">
                <a:solidFill>
                  <a:schemeClr val="folHlink"/>
                </a:solidFill>
                <a:latin typeface="Times New Roman" pitchFamily="18" charset="0"/>
              </a:rPr>
              <a:t>	</a:t>
            </a:r>
          </a:p>
        </p:txBody>
      </p:sp>
      <p:pic>
        <p:nvPicPr>
          <p:cNvPr id="5" name="Picture 4" descr="Рисунок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p:cTn id="7" dur="1000" fill="hold"/>
                                        <p:tgtEl>
                                          <p:spTgt spid="21506"/>
                                        </p:tgtEl>
                                        <p:attrNameLst>
                                          <p:attrName>ppt_w</p:attrName>
                                        </p:attrNameLst>
                                      </p:cBhvr>
                                      <p:tavLst>
                                        <p:tav tm="0">
                                          <p:val>
                                            <p:fltVal val="0"/>
                                          </p:val>
                                        </p:tav>
                                        <p:tav tm="100000">
                                          <p:val>
                                            <p:strVal val="#ppt_w"/>
                                          </p:val>
                                        </p:tav>
                                      </p:tavLst>
                                    </p:anim>
                                    <p:anim calcmode="lin" valueType="num">
                                      <p:cBhvr>
                                        <p:cTn id="8" dur="1000" fill="hold"/>
                                        <p:tgtEl>
                                          <p:spTgt spid="21506"/>
                                        </p:tgtEl>
                                        <p:attrNameLst>
                                          <p:attrName>ppt_h</p:attrName>
                                        </p:attrNameLst>
                                      </p:cBhvr>
                                      <p:tavLst>
                                        <p:tav tm="0">
                                          <p:val>
                                            <p:fltVal val="0"/>
                                          </p:val>
                                        </p:tav>
                                        <p:tav tm="100000">
                                          <p:val>
                                            <p:strVal val="#ppt_h"/>
                                          </p:val>
                                        </p:tav>
                                      </p:tavLst>
                                    </p:anim>
                                    <p:animEffect transition="in" filter="fade">
                                      <p:cBhvr>
                                        <p:cTn id="9" dur="1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03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26" descr="10523559_10205170349074543_4861836886199579122_n"/>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1571625" y="642938"/>
            <a:ext cx="3471863" cy="5313362"/>
          </a:xfrm>
          <a:prstGeom prst="rect">
            <a:avLst/>
          </a:prstGeom>
          <a:ln>
            <a:noFill/>
          </a:ln>
          <a:effectLst>
            <a:outerShdw blurRad="292100" dist="139700" dir="2700000" algn="tl" rotWithShape="0">
              <a:srgbClr val="333333">
                <a:alpha val="65000"/>
              </a:srgbClr>
            </a:outerShdw>
          </a:effectLst>
        </p:spPr>
      </p:pic>
      <p:sp>
        <p:nvSpPr>
          <p:cNvPr id="4100" name="Rectangle 25"/>
          <p:cNvSpPr>
            <a:spLocks noGrp="1" noChangeArrowheads="1"/>
          </p:cNvSpPr>
          <p:nvPr>
            <p:ph type="body" sz="half" idx="3"/>
          </p:nvPr>
        </p:nvSpPr>
        <p:spPr>
          <a:xfrm>
            <a:off x="5072062" y="642938"/>
            <a:ext cx="3964434" cy="5018310"/>
          </a:xfrm>
        </p:spPr>
        <p:txBody>
          <a:bodyPr/>
          <a:lstStyle/>
          <a:p>
            <a:pPr marL="266700" indent="-266700" eaLnBrk="1" hangingPunct="1">
              <a:lnSpc>
                <a:spcPct val="80000"/>
              </a:lnSpc>
              <a:spcBef>
                <a:spcPct val="25000"/>
              </a:spcBef>
            </a:pPr>
            <a:r>
              <a:rPr lang="uk-UA" altLang="uk-UA" sz="2000" dirty="0" smtClean="0">
                <a:solidFill>
                  <a:schemeClr val="folHlink"/>
                </a:solidFill>
                <a:latin typeface="Times New Roman" pitchFamily="18" charset="0"/>
              </a:rPr>
              <a:t>Незабаром прийде до нас Різдво і залунає світла і ніжна мелодія «Щедрика», яку знають в усіх куточках світу. Звучить «Щедрик» так, наче срібні дзвоники та янголята своїм співом сповіщають  усіх про світле свято Різдва.</a:t>
            </a:r>
          </a:p>
          <a:p>
            <a:pPr marL="266700" indent="-266700" eaLnBrk="1" hangingPunct="1">
              <a:lnSpc>
                <a:spcPct val="80000"/>
              </a:lnSpc>
              <a:spcBef>
                <a:spcPct val="25000"/>
              </a:spcBef>
            </a:pPr>
            <a:r>
              <a:rPr lang="uk-UA" altLang="uk-UA" sz="2000" dirty="0" smtClean="0"/>
              <a:t> </a:t>
            </a:r>
            <a:r>
              <a:rPr lang="uk-UA" altLang="uk-UA" sz="2000" dirty="0" smtClean="0">
                <a:solidFill>
                  <a:schemeClr val="folHlink"/>
                </a:solidFill>
                <a:latin typeface="Times New Roman" pitchFamily="18" charset="0"/>
              </a:rPr>
              <a:t>«Щедрик» відзначається досконалістю, щирістю та життєрадісним настроєм.  А створив це чудо наш земляк, якого називають «український Бах», - Микола Леонтович. Над «Щедриком» Леонтович працював та відшліфував його впродовж майже всього свого життя. Всього було 5 редакцій «Щедрика».</a:t>
            </a:r>
            <a:endParaRPr lang="ru-RU" altLang="uk-UA" sz="1800" dirty="0" smtClean="0">
              <a:solidFill>
                <a:schemeClr val="folHlink"/>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1000" fill="hold"/>
                                        <p:tgtEl>
                                          <p:spTgt spid="4099"/>
                                        </p:tgtEl>
                                        <p:attrNameLst>
                                          <p:attrName>ppt_w</p:attrName>
                                        </p:attrNameLst>
                                      </p:cBhvr>
                                      <p:tavLst>
                                        <p:tav tm="0">
                                          <p:val>
                                            <p:fltVal val="0"/>
                                          </p:val>
                                        </p:tav>
                                        <p:tav tm="100000">
                                          <p:val>
                                            <p:strVal val="#ppt_w"/>
                                          </p:val>
                                        </p:tav>
                                      </p:tavLst>
                                    </p:anim>
                                    <p:anim calcmode="lin" valueType="num">
                                      <p:cBhvr>
                                        <p:cTn id="8" dur="1000" fill="hold"/>
                                        <p:tgtEl>
                                          <p:spTgt spid="4099"/>
                                        </p:tgtEl>
                                        <p:attrNameLst>
                                          <p:attrName>ppt_h</p:attrName>
                                        </p:attrNameLst>
                                      </p:cBhvr>
                                      <p:tavLst>
                                        <p:tav tm="0">
                                          <p:val>
                                            <p:fltVal val="0"/>
                                          </p:val>
                                        </p:tav>
                                        <p:tav tm="100000">
                                          <p:val>
                                            <p:strVal val="#ppt_h"/>
                                          </p:val>
                                        </p:tav>
                                      </p:tavLst>
                                    </p:anim>
                                    <p:animEffect transition="in" filter="fade">
                                      <p:cBhvr>
                                        <p:cTn id="9"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6" descr="carol_100-900x4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922" y="4632514"/>
            <a:ext cx="3816424" cy="2057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Rectangle 3"/>
          <p:cNvSpPr>
            <a:spLocks noGrp="1" noChangeArrowheads="1"/>
          </p:cNvSpPr>
          <p:nvPr>
            <p:ph type="body" idx="1"/>
          </p:nvPr>
        </p:nvSpPr>
        <p:spPr>
          <a:xfrm>
            <a:off x="1331913" y="115888"/>
            <a:ext cx="7659687" cy="5113337"/>
          </a:xfrm>
        </p:spPr>
        <p:txBody>
          <a:bodyPr/>
          <a:lstStyle/>
          <a:p>
            <a:pPr eaLnBrk="1" hangingPunct="1">
              <a:lnSpc>
                <a:spcPct val="115000"/>
              </a:lnSpc>
              <a:buFont typeface="Wingdings" pitchFamily="2" charset="2"/>
              <a:buNone/>
            </a:pPr>
            <a:r>
              <a:rPr lang="ru-RU" altLang="uk-UA" sz="3600" b="0" i="1" dirty="0" smtClean="0">
                <a:latin typeface="Georgia" pitchFamily="18" charset="0"/>
              </a:rPr>
              <a:t>	</a:t>
            </a:r>
            <a:r>
              <a:rPr lang="uk-UA" altLang="uk-UA" sz="2000" i="1" dirty="0" smtClean="0">
                <a:solidFill>
                  <a:schemeClr val="folHlink"/>
                </a:solidFill>
                <a:latin typeface="Georgia" pitchFamily="18" charset="0"/>
              </a:rPr>
              <a:t>Краплинка  музики.  І  оживуть  вуста.</a:t>
            </a:r>
            <a:br>
              <a:rPr lang="uk-UA" altLang="uk-UA" sz="2000" i="1" dirty="0" smtClean="0">
                <a:solidFill>
                  <a:schemeClr val="folHlink"/>
                </a:solidFill>
                <a:latin typeface="Georgia" pitchFamily="18" charset="0"/>
              </a:rPr>
            </a:br>
            <a:r>
              <a:rPr lang="uk-UA" altLang="uk-UA" sz="2000" i="1" dirty="0" smtClean="0">
                <a:solidFill>
                  <a:schemeClr val="folHlink"/>
                </a:solidFill>
                <a:latin typeface="Georgia" pitchFamily="18" charset="0"/>
              </a:rPr>
              <a:t>Росинка  музики.  Бездонна  глибина.</a:t>
            </a:r>
            <a:br>
              <a:rPr lang="uk-UA" altLang="uk-UA" sz="2000" i="1" dirty="0" smtClean="0">
                <a:solidFill>
                  <a:schemeClr val="folHlink"/>
                </a:solidFill>
                <a:latin typeface="Georgia" pitchFamily="18" charset="0"/>
              </a:rPr>
            </a:br>
            <a:r>
              <a:rPr lang="uk-UA" altLang="uk-UA" sz="2000" i="1" dirty="0" smtClean="0">
                <a:solidFill>
                  <a:schemeClr val="folHlink"/>
                </a:solidFill>
                <a:latin typeface="Georgia" pitchFamily="18" charset="0"/>
              </a:rPr>
              <a:t>Сльозинка  музики.  Як  плач  землі,  свята.</a:t>
            </a:r>
            <a:br>
              <a:rPr lang="uk-UA" altLang="uk-UA" sz="2000" i="1" dirty="0" smtClean="0">
                <a:solidFill>
                  <a:schemeClr val="folHlink"/>
                </a:solidFill>
                <a:latin typeface="Georgia" pitchFamily="18" charset="0"/>
              </a:rPr>
            </a:br>
            <a:r>
              <a:rPr lang="uk-UA" altLang="uk-UA" sz="2000" i="1" dirty="0" smtClean="0">
                <a:solidFill>
                  <a:schemeClr val="folHlink"/>
                </a:solidFill>
                <a:latin typeface="Georgia" pitchFamily="18" charset="0"/>
              </a:rPr>
              <a:t>Криниця  музики.  Не </a:t>
            </a:r>
            <a:r>
              <a:rPr lang="uk-UA" altLang="uk-UA" sz="2000" i="1" dirty="0" err="1" smtClean="0">
                <a:solidFill>
                  <a:schemeClr val="folHlink"/>
                </a:solidFill>
                <a:latin typeface="Georgia" pitchFamily="18" charset="0"/>
              </a:rPr>
              <a:t> вичерпат</a:t>
            </a:r>
            <a:r>
              <a:rPr lang="uk-UA" altLang="uk-UA" sz="2000" i="1" dirty="0" smtClean="0">
                <a:solidFill>
                  <a:schemeClr val="folHlink"/>
                </a:solidFill>
                <a:latin typeface="Georgia" pitchFamily="18" charset="0"/>
              </a:rPr>
              <a:t>ь  до  дна</a:t>
            </a:r>
            <a:br>
              <a:rPr lang="uk-UA" altLang="uk-UA" sz="2000" i="1" dirty="0" smtClean="0">
                <a:solidFill>
                  <a:schemeClr val="folHlink"/>
                </a:solidFill>
                <a:latin typeface="Georgia" pitchFamily="18" charset="0"/>
              </a:rPr>
            </a:br>
            <a:r>
              <a:rPr lang="uk-UA" altLang="uk-UA" sz="2000" i="1" dirty="0" smtClean="0">
                <a:solidFill>
                  <a:schemeClr val="folHlink"/>
                </a:solidFill>
                <a:latin typeface="Georgia" pitchFamily="18" charset="0"/>
              </a:rPr>
              <a:t>Її  ні  генію,  ні  вітру,  ні  літам,</a:t>
            </a:r>
            <a:br>
              <a:rPr lang="uk-UA" altLang="uk-UA" sz="2000" i="1" dirty="0" smtClean="0">
                <a:solidFill>
                  <a:schemeClr val="folHlink"/>
                </a:solidFill>
                <a:latin typeface="Georgia" pitchFamily="18" charset="0"/>
              </a:rPr>
            </a:br>
            <a:r>
              <a:rPr lang="uk-UA" altLang="uk-UA" sz="2000" i="1" dirty="0" smtClean="0">
                <a:solidFill>
                  <a:schemeClr val="folHlink"/>
                </a:solidFill>
                <a:latin typeface="Georgia" pitchFamily="18" charset="0"/>
              </a:rPr>
              <a:t>І  мандрівник  жадливо  вип'є  там</a:t>
            </a:r>
            <a:br>
              <a:rPr lang="uk-UA" altLang="uk-UA" sz="2000" i="1" dirty="0" smtClean="0">
                <a:solidFill>
                  <a:schemeClr val="folHlink"/>
                </a:solidFill>
                <a:latin typeface="Georgia" pitchFamily="18" charset="0"/>
              </a:rPr>
            </a:br>
            <a:r>
              <a:rPr lang="uk-UA" altLang="uk-UA" sz="2000" i="1" dirty="0" smtClean="0">
                <a:solidFill>
                  <a:schemeClr val="folHlink"/>
                </a:solidFill>
                <a:latin typeface="Georgia" pitchFamily="18" charset="0"/>
              </a:rPr>
              <a:t>Води,  настояної  вічністю  й  життям,</a:t>
            </a:r>
            <a:br>
              <a:rPr lang="uk-UA" altLang="uk-UA" sz="2000" i="1" dirty="0" smtClean="0">
                <a:solidFill>
                  <a:schemeClr val="folHlink"/>
                </a:solidFill>
                <a:latin typeface="Georgia" pitchFamily="18" charset="0"/>
              </a:rPr>
            </a:br>
            <a:r>
              <a:rPr lang="uk-UA" altLang="uk-UA" sz="2000" i="1" dirty="0" smtClean="0">
                <a:solidFill>
                  <a:schemeClr val="folHlink"/>
                </a:solidFill>
                <a:latin typeface="Georgia" pitchFamily="18" charset="0"/>
              </a:rPr>
              <a:t>І  догори  в  долонях  піднесе</a:t>
            </a:r>
            <a:br>
              <a:rPr lang="uk-UA" altLang="uk-UA" sz="2000" i="1" dirty="0" smtClean="0">
                <a:solidFill>
                  <a:schemeClr val="folHlink"/>
                </a:solidFill>
                <a:latin typeface="Georgia" pitchFamily="18" charset="0"/>
              </a:rPr>
            </a:br>
            <a:r>
              <a:rPr lang="uk-UA" altLang="uk-UA" sz="2000" i="1" dirty="0" smtClean="0">
                <a:solidFill>
                  <a:schemeClr val="folHlink"/>
                </a:solidFill>
                <a:latin typeface="Georgia" pitchFamily="18" charset="0"/>
              </a:rPr>
              <a:t>Почерпнуте  звідтіль  своє  найкраще  все,</a:t>
            </a:r>
            <a:br>
              <a:rPr lang="uk-UA" altLang="uk-UA" sz="2000" i="1" dirty="0" smtClean="0">
                <a:solidFill>
                  <a:schemeClr val="folHlink"/>
                </a:solidFill>
                <a:latin typeface="Georgia" pitchFamily="18" charset="0"/>
              </a:rPr>
            </a:br>
            <a:r>
              <a:rPr lang="uk-UA" altLang="uk-UA" sz="2000" i="1" dirty="0" smtClean="0">
                <a:solidFill>
                  <a:schemeClr val="folHlink"/>
                </a:solidFill>
                <a:latin typeface="Georgia" pitchFamily="18" charset="0"/>
              </a:rPr>
              <a:t>Що  в  нього  вглибилось,  власкавилось,  врослося,</a:t>
            </a:r>
            <a:br>
              <a:rPr lang="uk-UA" altLang="uk-UA" sz="2000" i="1" dirty="0" smtClean="0">
                <a:solidFill>
                  <a:schemeClr val="folHlink"/>
                </a:solidFill>
                <a:latin typeface="Georgia" pitchFamily="18" charset="0"/>
              </a:rPr>
            </a:br>
            <a:r>
              <a:rPr lang="uk-UA" altLang="uk-UA" sz="2000" i="1" dirty="0" smtClean="0">
                <a:solidFill>
                  <a:schemeClr val="folHlink"/>
                </a:solidFill>
                <a:latin typeface="Georgia" pitchFamily="18" charset="0"/>
              </a:rPr>
              <a:t>Як  стокоріння  або  стоголосся.</a:t>
            </a:r>
            <a:r>
              <a:rPr lang="uk-UA" altLang="uk-UA" sz="2000" dirty="0" smtClean="0">
                <a:solidFill>
                  <a:schemeClr val="folHlink"/>
                </a:solidFill>
                <a:latin typeface="Georgia" pitchFamily="18" charset="0"/>
              </a:rPr>
              <a:t> </a:t>
            </a:r>
          </a:p>
          <a:p>
            <a:pPr eaLnBrk="1" hangingPunct="1">
              <a:buFont typeface="Wingdings" pitchFamily="2" charset="2"/>
              <a:buNone/>
            </a:pPr>
            <a:r>
              <a:rPr lang="uk-UA" altLang="uk-UA" sz="2000" dirty="0" smtClean="0">
                <a:solidFill>
                  <a:schemeClr val="folHlink"/>
                </a:solidFill>
                <a:latin typeface="Georgia" pitchFamily="18" charset="0"/>
              </a:rPr>
              <a:t>					</a:t>
            </a:r>
            <a:r>
              <a:rPr lang="uk-UA" altLang="uk-UA" sz="2000" dirty="0" smtClean="0">
                <a:solidFill>
                  <a:schemeClr val="folHlink"/>
                </a:solidFill>
              </a:rPr>
              <a:t>      </a:t>
            </a:r>
            <a:r>
              <a:rPr lang="uk-UA" altLang="uk-UA" sz="2000" i="1" dirty="0" smtClean="0">
                <a:solidFill>
                  <a:schemeClr val="folHlink"/>
                </a:solidFill>
                <a:latin typeface="Georgia" pitchFamily="18" charset="0"/>
              </a:rPr>
              <a:t>Микола Бажан</a:t>
            </a:r>
            <a:endParaRPr lang="ru-RU" altLang="uk-UA" sz="2000" i="1" dirty="0" smtClean="0">
              <a:solidFill>
                <a:schemeClr val="folHlink"/>
              </a:solidFill>
              <a:latin typeface="Georgia" pitchFamily="18" charset="0"/>
            </a:endParaRPr>
          </a:p>
        </p:txBody>
      </p:sp>
      <p:pic>
        <p:nvPicPr>
          <p:cNvPr id="5" name="Picture 4" descr="Рисунок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6336" y="4013809"/>
            <a:ext cx="858316" cy="8583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1000" fill="hold"/>
                                        <p:tgtEl>
                                          <p:spTgt spid="22530"/>
                                        </p:tgtEl>
                                        <p:attrNameLst>
                                          <p:attrName>ppt_w</p:attrName>
                                        </p:attrNameLst>
                                      </p:cBhvr>
                                      <p:tavLst>
                                        <p:tav tm="0">
                                          <p:val>
                                            <p:fltVal val="0"/>
                                          </p:val>
                                        </p:tav>
                                        <p:tav tm="100000">
                                          <p:val>
                                            <p:strVal val="#ppt_w"/>
                                          </p:val>
                                        </p:tav>
                                      </p:tavLst>
                                    </p:anim>
                                    <p:anim calcmode="lin" valueType="num">
                                      <p:cBhvr>
                                        <p:cTn id="8" dur="1000" fill="hold"/>
                                        <p:tgtEl>
                                          <p:spTgt spid="22530"/>
                                        </p:tgtEl>
                                        <p:attrNameLst>
                                          <p:attrName>ppt_h</p:attrName>
                                        </p:attrNameLst>
                                      </p:cBhvr>
                                      <p:tavLst>
                                        <p:tav tm="0">
                                          <p:val>
                                            <p:fltVal val="0"/>
                                          </p:val>
                                        </p:tav>
                                        <p:tav tm="100000">
                                          <p:val>
                                            <p:strVal val="#ppt_h"/>
                                          </p:val>
                                        </p:tav>
                                      </p:tavLst>
                                    </p:anim>
                                    <p:animEffect transition="in" filter="fade">
                                      <p:cBhvr>
                                        <p:cTn id="9" dur="1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500188" y="228600"/>
            <a:ext cx="7491412" cy="608013"/>
          </a:xfrm>
        </p:spPr>
        <p:txBody>
          <a:bodyPr/>
          <a:lstStyle/>
          <a:p>
            <a:pPr algn="ctr"/>
            <a:r>
              <a:rPr lang="uk-UA" altLang="uk-UA" sz="2400" b="1" smtClean="0">
                <a:solidFill>
                  <a:schemeClr val="folHlink"/>
                </a:solidFill>
              </a:rPr>
              <a:t>Джерела, які є у фондах НТБ</a:t>
            </a:r>
            <a:endParaRPr lang="ru-RU" altLang="uk-UA" sz="2400" b="1" smtClean="0">
              <a:solidFill>
                <a:schemeClr val="folHlink"/>
              </a:solidFill>
            </a:endParaRPr>
          </a:p>
        </p:txBody>
      </p:sp>
      <p:sp>
        <p:nvSpPr>
          <p:cNvPr id="23555" name="Rectangle 3"/>
          <p:cNvSpPr>
            <a:spLocks noGrp="1" noChangeArrowheads="1"/>
          </p:cNvSpPr>
          <p:nvPr>
            <p:ph type="body" idx="1"/>
          </p:nvPr>
        </p:nvSpPr>
        <p:spPr>
          <a:xfrm>
            <a:off x="1500188" y="908050"/>
            <a:ext cx="7491412" cy="5330825"/>
          </a:xfrm>
        </p:spPr>
        <p:txBody>
          <a:bodyPr/>
          <a:lstStyle/>
          <a:p>
            <a:r>
              <a:rPr lang="ru-RU" altLang="uk-UA" sz="1800" smtClean="0">
                <a:solidFill>
                  <a:schemeClr val="folHlink"/>
                </a:solidFill>
                <a:latin typeface="Times New Roman" pitchFamily="18" charset="0"/>
              </a:rPr>
              <a:t>Кріль, Н. Розстріляне відродження в контексті доби [Текст] / Н. Кріль // Дивослово. - 2004. - № 11. - 24-29. </a:t>
            </a:r>
          </a:p>
          <a:p>
            <a:r>
              <a:rPr lang="ru-RU" altLang="uk-UA" sz="1800" smtClean="0">
                <a:solidFill>
                  <a:schemeClr val="folHlink"/>
                </a:solidFill>
                <a:latin typeface="Times New Roman" pitchFamily="18" charset="0"/>
              </a:rPr>
              <a:t>Максименко, Н. У тому співі душа живе (М.Леонтович [Текст] / Н. Максименко // Пам'ять століть. - 2001. - № 4. - 144-146. </a:t>
            </a:r>
          </a:p>
          <a:p>
            <a:r>
              <a:rPr lang="ru-RU" altLang="uk-UA" sz="1800" smtClean="0">
                <a:solidFill>
                  <a:schemeClr val="folHlink"/>
                </a:solidFill>
                <a:latin typeface="Times New Roman" pitchFamily="18" charset="0"/>
              </a:rPr>
              <a:t>Мельник, О. Реквієм по Леонтовичу [Текст] / О. Мельник // Українська культура. - 2007. - № 1. - 30-31. </a:t>
            </a:r>
          </a:p>
          <a:p>
            <a:r>
              <a:rPr lang="ru-RU" altLang="uk-UA" sz="1800" smtClean="0">
                <a:solidFill>
                  <a:schemeClr val="folHlink"/>
                </a:solidFill>
                <a:latin typeface="Times New Roman" pitchFamily="18" charset="0"/>
              </a:rPr>
              <a:t>Олексієнко, Т. Майстер хорової музики [Текст] / Т. Олексієнко // Музика. - 2003. - № 1-2. - 7. </a:t>
            </a:r>
          </a:p>
          <a:p>
            <a:r>
              <a:rPr lang="ru-RU" altLang="uk-UA" sz="1800" smtClean="0">
                <a:solidFill>
                  <a:schemeClr val="folHlink"/>
                </a:solidFill>
                <a:latin typeface="Times New Roman" pitchFamily="18" charset="0"/>
              </a:rPr>
              <a:t>Приходько, Д. Николай Леонтович : Незнаменитый украинец [Текст] / Д. Приходько // Личности. - 2015. - № 9. - С. 49-66. </a:t>
            </a:r>
          </a:p>
          <a:p>
            <a:r>
              <a:rPr lang="ru-RU" altLang="uk-UA" sz="1800" smtClean="0">
                <a:solidFill>
                  <a:schemeClr val="folHlink"/>
                </a:solidFill>
                <a:latin typeface="Times New Roman" pitchFamily="18" charset="0"/>
              </a:rPr>
              <a:t>Рожнятовська, О. Співець української душі :(До 140-річчя від дня народження М.Леонтовича (1877-1921) [Текст] / О. Рожнятовська // Дати і події. Календар знаменних дат. - 2017. - № 2. - С. 106-109.</a:t>
            </a:r>
          </a:p>
          <a:p>
            <a:r>
              <a:rPr lang="ru-RU" altLang="uk-UA" sz="1800" smtClean="0">
                <a:solidFill>
                  <a:schemeClr val="folHlink"/>
                </a:solidFill>
                <a:latin typeface="Times New Roman" pitchFamily="18" charset="0"/>
              </a:rPr>
              <a:t>Семенко, Л. Життєвий і творчий шлях першого дослідника творчості Миколи Леонтовича Гната Яструбецького: (До 130-річчя від дня народження) [Текст] / Л. Семенко // Народна творчість та етнографія. - 2006. - № 5. - 79-84. </a:t>
            </a:r>
          </a:p>
        </p:txBody>
      </p:sp>
      <p:pic>
        <p:nvPicPr>
          <p:cNvPr id="5"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1652588" y="0"/>
            <a:ext cx="7491412" cy="549275"/>
          </a:xfrm>
        </p:spPr>
        <p:txBody>
          <a:bodyPr/>
          <a:lstStyle/>
          <a:p>
            <a:pPr algn="ctr" eaLnBrk="1" hangingPunct="1"/>
            <a:r>
              <a:rPr lang="uk-UA" altLang="uk-UA" sz="2000" b="1" smtClean="0">
                <a:solidFill>
                  <a:schemeClr val="folHlink"/>
                </a:solidFill>
              </a:rPr>
              <a:t>Використані електронні джерела</a:t>
            </a:r>
            <a:endParaRPr lang="ru-RU" altLang="uk-UA" sz="2000" b="1" smtClean="0">
              <a:solidFill>
                <a:schemeClr val="folHlink"/>
              </a:solidFill>
            </a:endParaRPr>
          </a:p>
        </p:txBody>
      </p:sp>
      <p:pic>
        <p:nvPicPr>
          <p:cNvPr id="5"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3"/>
          <p:cNvSpPr>
            <a:spLocks noGrp="1" noChangeArrowheads="1"/>
          </p:cNvSpPr>
          <p:nvPr>
            <p:ph type="body" idx="1"/>
          </p:nvPr>
        </p:nvSpPr>
        <p:spPr>
          <a:xfrm>
            <a:off x="1428750" y="571500"/>
            <a:ext cx="7491413" cy="6000750"/>
          </a:xfrm>
        </p:spPr>
        <p:txBody>
          <a:bodyPr/>
          <a:lstStyle/>
          <a:p>
            <a:pPr marL="266700" indent="-266700" eaLnBrk="1" hangingPunct="1">
              <a:lnSpc>
                <a:spcPct val="95000"/>
              </a:lnSpc>
              <a:spcBef>
                <a:spcPts val="0"/>
              </a:spcBef>
              <a:spcAft>
                <a:spcPts val="600"/>
              </a:spcAft>
            </a:pPr>
            <a:r>
              <a:rPr lang="uk-UA" altLang="uk-UA" sz="1800" dirty="0" smtClean="0">
                <a:solidFill>
                  <a:schemeClr val="folHlink"/>
                </a:solidFill>
                <a:latin typeface="Times New Roman" pitchFamily="18" charset="0"/>
              </a:rPr>
              <a:t>95 років тому підіслали вбивцю до автора всесвітньо відомої мелодії “Щедрика” Миколи Леонтовича [Електронний ресурс] : сайт "Рідна країна світоглядній портал". - Режим доступу: http://ridna.ua/2016/01/95-rokiv-tomu-pidislaly-vbyvtsyu-do-avtora-vsesvitno-vidomoji-melodiji-schedryka-mykoly-leontovycha/. - Назва з екрана. - Дата перегляду 15.12.2017.</a:t>
            </a:r>
          </a:p>
          <a:p>
            <a:pPr marL="266700" indent="-266700" eaLnBrk="1" hangingPunct="1">
              <a:lnSpc>
                <a:spcPct val="95000"/>
              </a:lnSpc>
              <a:spcBef>
                <a:spcPts val="0"/>
              </a:spcBef>
              <a:spcAft>
                <a:spcPts val="600"/>
              </a:spcAft>
            </a:pPr>
            <a:r>
              <a:rPr lang="uk-UA" altLang="uk-UA" sz="1800" dirty="0" smtClean="0">
                <a:solidFill>
                  <a:schemeClr val="folHlink"/>
                </a:solidFill>
                <a:latin typeface="Times New Roman" pitchFamily="18" charset="0"/>
              </a:rPr>
              <a:t>Біографія та хорова творчість Миколи Леонтовича [Електронний ресурс] : сайт "Ноти українських композиторів" / Валентина КУЗИК // . - Режим доступу: http://ukrnotes.in.ua/biografi_leontovych_2.php/. - Назва з екрана. - Дата перегляду 04.12.2017.</a:t>
            </a:r>
          </a:p>
          <a:p>
            <a:pPr marL="266700" indent="-266700" eaLnBrk="1" hangingPunct="1">
              <a:lnSpc>
                <a:spcPct val="95000"/>
              </a:lnSpc>
              <a:spcBef>
                <a:spcPts val="0"/>
              </a:spcBef>
              <a:spcAft>
                <a:spcPts val="600"/>
              </a:spcAft>
            </a:pPr>
            <a:r>
              <a:rPr lang="uk-UA" altLang="uk-UA" sz="1800" dirty="0" smtClean="0">
                <a:solidFill>
                  <a:schemeClr val="folHlink"/>
                </a:solidFill>
                <a:latin typeface="Times New Roman" pitchFamily="18" charset="0"/>
              </a:rPr>
              <a:t>Великий подолянин. До 125-річчя від дня народження Миколи Дмитровича Леонтовича [Електронний ресурс] : сайт "Офіційний сайт природного парку "Подільські </a:t>
            </a:r>
            <a:r>
              <a:rPr lang="uk-UA" altLang="uk-UA" sz="1800" dirty="0" err="1" smtClean="0">
                <a:solidFill>
                  <a:schemeClr val="folHlink"/>
                </a:solidFill>
                <a:latin typeface="Times New Roman" pitchFamily="18" charset="0"/>
              </a:rPr>
              <a:t>Товтри</a:t>
            </a:r>
            <a:r>
              <a:rPr lang="uk-UA" altLang="uk-UA" sz="1800" dirty="0" smtClean="0">
                <a:solidFill>
                  <a:schemeClr val="folHlink"/>
                </a:solidFill>
                <a:latin typeface="Times New Roman" pitchFamily="18" charset="0"/>
              </a:rPr>
              <a:t>"/ Зиновій </a:t>
            </a:r>
            <a:r>
              <a:rPr lang="uk-UA" altLang="uk-UA" sz="1800" dirty="0" err="1" smtClean="0">
                <a:solidFill>
                  <a:schemeClr val="folHlink"/>
                </a:solidFill>
                <a:latin typeface="Times New Roman" pitchFamily="18" charset="0"/>
              </a:rPr>
              <a:t>Яропуд</a:t>
            </a:r>
            <a:r>
              <a:rPr lang="uk-UA" altLang="uk-UA" sz="1800" dirty="0" smtClean="0">
                <a:solidFill>
                  <a:schemeClr val="folHlink"/>
                </a:solidFill>
                <a:latin typeface="Times New Roman" pitchFamily="18" charset="0"/>
              </a:rPr>
              <a:t> // . - Режим доступу: http://tovtry.km.ua/ua/history/statti/postati/leontovych.html. - Назва з екрана. - Дата перегляду 11.12.2017. </a:t>
            </a:r>
          </a:p>
          <a:p>
            <a:pPr marL="266700" indent="-266700" eaLnBrk="1" hangingPunct="1">
              <a:lnSpc>
                <a:spcPct val="95000"/>
              </a:lnSpc>
              <a:spcBef>
                <a:spcPts val="0"/>
              </a:spcBef>
              <a:spcAft>
                <a:spcPts val="600"/>
              </a:spcAft>
            </a:pPr>
            <a:r>
              <a:rPr lang="uk-UA" altLang="uk-UA" sz="1800" dirty="0" smtClean="0">
                <a:solidFill>
                  <a:schemeClr val="folHlink"/>
                </a:solidFill>
                <a:latin typeface="Times New Roman" pitchFamily="18" charset="0"/>
              </a:rPr>
              <a:t>Геніальний ювелір української пісні Микола Леонтович [Електронний ресурс] : сайт "</a:t>
            </a:r>
            <a:r>
              <a:rPr lang="uk-UA" altLang="uk-UA" sz="1800" dirty="0" err="1" smtClean="0">
                <a:solidFill>
                  <a:schemeClr val="folHlink"/>
                </a:solidFill>
                <a:latin typeface="Times New Roman" pitchFamily="18" charset="0"/>
              </a:rPr>
              <a:t>UaModna</a:t>
            </a:r>
            <a:r>
              <a:rPr lang="uk-UA" altLang="uk-UA" sz="1800" dirty="0" smtClean="0">
                <a:solidFill>
                  <a:schemeClr val="folHlink"/>
                </a:solidFill>
                <a:latin typeface="Times New Roman" pitchFamily="18" charset="0"/>
              </a:rPr>
              <a:t>"/ Ганна Черкаська // . - Режим доступу: http://www.uamodna.com/articles/genialjnyy-yuvelir-ukrayinsjkoyi-pisni-mykola-leontovych/ . - Назва з екрана. -               Дата перегляду 04.12.2017.</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8350" y="6021388"/>
            <a:ext cx="646113"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3"/>
          <p:cNvSpPr>
            <a:spLocks noGrp="1" noChangeArrowheads="1"/>
          </p:cNvSpPr>
          <p:nvPr>
            <p:ph type="body" idx="1"/>
          </p:nvPr>
        </p:nvSpPr>
        <p:spPr>
          <a:xfrm>
            <a:off x="1500188" y="115888"/>
            <a:ext cx="7491412" cy="6384925"/>
          </a:xfrm>
        </p:spPr>
        <p:txBody>
          <a:bodyPr/>
          <a:lstStyle/>
          <a:p>
            <a:pPr eaLnBrk="1" hangingPunct="1">
              <a:lnSpc>
                <a:spcPct val="95000"/>
              </a:lnSpc>
            </a:pPr>
            <a:r>
              <a:rPr lang="uk-UA" altLang="uk-UA" sz="1800" dirty="0" smtClean="0">
                <a:solidFill>
                  <a:schemeClr val="folHlink"/>
                </a:solidFill>
                <a:latin typeface="Times New Roman" pitchFamily="18" charset="0"/>
              </a:rPr>
              <a:t>До "загадки" щодо смерті Миколи Леонтовича [Електронний ресурс] : сайт "</a:t>
            </a:r>
            <a:r>
              <a:rPr lang="uk-UA" altLang="uk-UA" sz="1800" dirty="0" err="1" smtClean="0">
                <a:solidFill>
                  <a:schemeClr val="folHlink"/>
                </a:solidFill>
                <a:latin typeface="Times New Roman" pitchFamily="18" charset="0"/>
              </a:rPr>
              <a:t>Теплик-life</a:t>
            </a:r>
            <a:r>
              <a:rPr lang="uk-UA" altLang="uk-UA" sz="1800" dirty="0" smtClean="0">
                <a:solidFill>
                  <a:schemeClr val="folHlink"/>
                </a:solidFill>
                <a:latin typeface="Times New Roman" pitchFamily="18" charset="0"/>
              </a:rPr>
              <a:t>" / Дмитро Щербань //. - Режим доступу: http://теплик-лайф.рф/news/do_zagadki_shhodo_smerti_mikoli_leontovicha/2016-01-26-620. - Назва з екрана. - Дата перегляду 15.12.2017.</a:t>
            </a:r>
          </a:p>
          <a:p>
            <a:pPr eaLnBrk="1" hangingPunct="1">
              <a:lnSpc>
                <a:spcPct val="95000"/>
              </a:lnSpc>
            </a:pPr>
            <a:r>
              <a:rPr lang="uk-UA" altLang="uk-UA" sz="1800" dirty="0" err="1" smtClean="0">
                <a:solidFill>
                  <a:schemeClr val="folHlink"/>
                </a:solidFill>
                <a:latin typeface="Times New Roman" pitchFamily="18" charset="0"/>
              </a:rPr>
              <a:t>Завальнюк</a:t>
            </a:r>
            <a:r>
              <a:rPr lang="uk-UA" altLang="uk-UA" sz="1800" dirty="0" smtClean="0">
                <a:solidFill>
                  <a:schemeClr val="folHlink"/>
                </a:solidFill>
                <a:latin typeface="Times New Roman" pitchFamily="18" charset="0"/>
              </a:rPr>
              <a:t> А.Ф. Микола Леонтович. Листи, документи, духовні твори. До 130-ї річниці від дня народження / Видання друге, доопрацьоване і доповнене - Вінниця: НОВА КНИГА, 2007. - 272с., ноти, іл. [Електронний ресурс] : сайт "</a:t>
            </a:r>
            <a:r>
              <a:rPr lang="uk-UA" altLang="uk-UA" sz="1800" dirty="0" err="1" smtClean="0">
                <a:solidFill>
                  <a:schemeClr val="folHlink"/>
                </a:solidFill>
                <a:latin typeface="Times New Roman" pitchFamily="18" charset="0"/>
              </a:rPr>
              <a:t>books.google.com.ua</a:t>
            </a:r>
            <a:r>
              <a:rPr lang="uk-UA" altLang="uk-UA" sz="1800" dirty="0" smtClean="0">
                <a:solidFill>
                  <a:schemeClr val="folHlink"/>
                </a:solidFill>
                <a:latin typeface="Times New Roman" pitchFamily="18" charset="0"/>
              </a:rPr>
              <a:t>". - Режим доступу: https://books.google.com.ua/books?id=gfoVCgAAQBAJ&amp;pg=PA93&amp;hl=ru&amp;source=gbs_toc_r&amp;cad=3#v=onepage&amp;q&amp;f=false/ . - Назва з екрана. - Дата перегляду 05.11.2017.</a:t>
            </a:r>
          </a:p>
          <a:p>
            <a:pPr eaLnBrk="1" hangingPunct="1">
              <a:lnSpc>
                <a:spcPct val="95000"/>
              </a:lnSpc>
            </a:pPr>
            <a:r>
              <a:rPr lang="uk-UA" altLang="uk-UA" sz="1800" dirty="0" smtClean="0">
                <a:solidFill>
                  <a:schemeClr val="folHlink"/>
                </a:solidFill>
                <a:latin typeface="Times New Roman" pitchFamily="18" charset="0"/>
              </a:rPr>
              <a:t>Леонтович Микола Дмитрович композитор (01.12.1977-23.01.1921) [Електронний ресурс] : сайт "Офіційний портал </a:t>
            </a:r>
            <a:r>
              <a:rPr lang="uk-UA" altLang="uk-UA" sz="1800" dirty="0" err="1" smtClean="0">
                <a:solidFill>
                  <a:schemeClr val="folHlink"/>
                </a:solidFill>
                <a:latin typeface="Times New Roman" pitchFamily="18" charset="0"/>
              </a:rPr>
              <a:t>Тиврівського</a:t>
            </a:r>
            <a:r>
              <a:rPr lang="uk-UA" altLang="uk-UA" sz="1800" dirty="0" smtClean="0">
                <a:solidFill>
                  <a:schemeClr val="folHlink"/>
                </a:solidFill>
                <a:latin typeface="Times New Roman" pitchFamily="18" charset="0"/>
              </a:rPr>
              <a:t> району". - Режим доступу: http://tivrovrada.gov.ua/vidatni-ljudi-kraju/leontovich-mikola-dmitrovich/. - Назва з екрана. - Дата перегляду 15.11.2017.</a:t>
            </a:r>
          </a:p>
          <a:p>
            <a:pPr eaLnBrk="1" hangingPunct="1">
              <a:lnSpc>
                <a:spcPct val="95000"/>
              </a:lnSpc>
            </a:pPr>
            <a:r>
              <a:rPr lang="uk-UA" altLang="uk-UA" sz="1800" dirty="0" smtClean="0">
                <a:solidFill>
                  <a:schemeClr val="folHlink"/>
                </a:solidFill>
                <a:latin typeface="Times New Roman" pitchFamily="18" charset="0"/>
              </a:rPr>
              <a:t>Микола Леонтович : 10 вражаючих фактів [Електронний ресурс] : сайт "НА СКРИЖАЛЯХ НАВІТЬ БОГИ НЕ МОЖУТЬ ЗМІНИТИ МИНУЛЕ". - Режим доступу: https://na-skryzhalyah.blogspot.com/2016/12/10.html/ . - Назва з екрана. - Дата перегляду 05.11.2017.</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a:xfrm>
            <a:off x="1500188" y="260350"/>
            <a:ext cx="7491412" cy="5978525"/>
          </a:xfrm>
        </p:spPr>
        <p:txBody>
          <a:bodyPr/>
          <a:lstStyle/>
          <a:p>
            <a:pPr eaLnBrk="1" hangingPunct="1"/>
            <a:r>
              <a:rPr lang="uk-UA" altLang="uk-UA" sz="1800" dirty="0" smtClean="0">
                <a:solidFill>
                  <a:schemeClr val="folHlink"/>
                </a:solidFill>
                <a:latin typeface="Times New Roman" pitchFamily="18" charset="0"/>
              </a:rPr>
              <a:t>Микола Леонтович - Бах у хоровій музиці [Електронний ресурс] : сайт "АРАТТА" український національний портал". - Режим доступу: http://www.aratta-ukraine.com/text_ua.php?id=1801#/ . Назва з екрана. - Дата перегляду 15.11.2017.</a:t>
            </a:r>
          </a:p>
          <a:p>
            <a:pPr eaLnBrk="1" hangingPunct="1"/>
            <a:r>
              <a:rPr lang="uk-UA" altLang="uk-UA" sz="1800" dirty="0" smtClean="0">
                <a:solidFill>
                  <a:schemeClr val="folHlink"/>
                </a:solidFill>
                <a:latin typeface="Times New Roman" pitchFamily="18" charset="0"/>
              </a:rPr>
              <a:t>На різдвяні свята увесь світ слухає Вінниччину [Електронний ресурс] : сайт "VLASNO ПРАВДА СИЛИ" / Людмила </a:t>
            </a:r>
            <a:r>
              <a:rPr lang="uk-UA" altLang="uk-UA" sz="1800" dirty="0" err="1" smtClean="0">
                <a:solidFill>
                  <a:schemeClr val="folHlink"/>
                </a:solidFill>
                <a:latin typeface="Times New Roman" pitchFamily="18" charset="0"/>
              </a:rPr>
              <a:t>Кліщук</a:t>
            </a:r>
            <a:r>
              <a:rPr lang="uk-UA" altLang="uk-UA" sz="1800" dirty="0" smtClean="0">
                <a:solidFill>
                  <a:schemeClr val="folHlink"/>
                </a:solidFill>
                <a:latin typeface="Times New Roman" pitchFamily="18" charset="0"/>
              </a:rPr>
              <a:t> //. - Режим доступу: http://vlasno.info/suspilstvo/8/dozvillya/item/7822-na-rizdviani-sviata-uves-svit-slukhaie-vinnychchynu. - Назва з екрана. - Дата перегляду 15.12.2017. - Назва з екрана. - Дата перегляду 15.12.2017.</a:t>
            </a:r>
          </a:p>
          <a:p>
            <a:pPr eaLnBrk="1" hangingPunct="1"/>
            <a:r>
              <a:rPr lang="uk-UA" altLang="uk-UA" sz="1800" dirty="0" smtClean="0">
                <a:solidFill>
                  <a:schemeClr val="folHlink"/>
                </a:solidFill>
                <a:latin typeface="Times New Roman" pitchFamily="18" charset="0"/>
              </a:rPr>
              <a:t>Нацбанк випустив дві монети на честь ювілею "Щедрика" [Електронний ресурс] : сайт "УКРАЇНСЬКА ПРАВДА". - Режим доступу: https://www.pravda.com.ua/news/2016/01/6/7094569/. - Назва з екрана. - Дата перегляду 15.12.2017.</a:t>
            </a:r>
          </a:p>
          <a:p>
            <a:pPr eaLnBrk="1" hangingPunct="1"/>
            <a:r>
              <a:rPr lang="uk-UA" altLang="uk-UA" sz="1800" dirty="0" smtClean="0">
                <a:solidFill>
                  <a:schemeClr val="folHlink"/>
                </a:solidFill>
                <a:latin typeface="Times New Roman" pitchFamily="18" charset="0"/>
              </a:rPr>
              <a:t>Про композитора Миколу Леонтовича, котрий дав “ластівчині крила” народній щедрівці [Електронний ресурс] : сайт "</a:t>
            </a:r>
            <a:r>
              <a:rPr lang="uk-UA" altLang="uk-UA" sz="1800" dirty="0" err="1" smtClean="0">
                <a:solidFill>
                  <a:schemeClr val="folHlink"/>
                </a:solidFill>
                <a:latin typeface="Times New Roman" pitchFamily="18" charset="0"/>
              </a:rPr>
              <a:t>UAinfo</a:t>
            </a:r>
            <a:r>
              <a:rPr lang="uk-UA" altLang="uk-UA" sz="1800" dirty="0" smtClean="0">
                <a:solidFill>
                  <a:schemeClr val="folHlink"/>
                </a:solidFill>
                <a:latin typeface="Times New Roman" pitchFamily="18" charset="0"/>
              </a:rPr>
              <a:t> правда </a:t>
            </a:r>
            <a:r>
              <a:rPr lang="uk-UA" altLang="uk-UA" sz="1800" dirty="0" err="1" smtClean="0">
                <a:solidFill>
                  <a:schemeClr val="folHlink"/>
                </a:solidFill>
                <a:latin typeface="Times New Roman" pitchFamily="18" charset="0"/>
              </a:rPr>
              <a:t>из</a:t>
            </a:r>
            <a:r>
              <a:rPr lang="uk-UA" altLang="uk-UA" sz="1800" dirty="0" smtClean="0">
                <a:solidFill>
                  <a:schemeClr val="folHlink"/>
                </a:solidFill>
                <a:latin typeface="Times New Roman" pitchFamily="18" charset="0"/>
              </a:rPr>
              <a:t> </a:t>
            </a:r>
            <a:r>
              <a:rPr lang="uk-UA" altLang="uk-UA" sz="1800" dirty="0" err="1" smtClean="0">
                <a:solidFill>
                  <a:schemeClr val="folHlink"/>
                </a:solidFill>
                <a:latin typeface="Times New Roman" pitchFamily="18" charset="0"/>
              </a:rPr>
              <a:t>блогов</a:t>
            </a:r>
            <a:r>
              <a:rPr lang="uk-UA" altLang="uk-UA" sz="1800" dirty="0" smtClean="0">
                <a:solidFill>
                  <a:schemeClr val="folHlink"/>
                </a:solidFill>
                <a:latin typeface="Times New Roman" pitchFamily="18" charset="0"/>
              </a:rPr>
              <a:t>". - Режим доступу: https://uainfo.org/blognews/1452273233-pro-kompozitora-mikolu-leontovicha-kotriy-dav-lastivchini.html/. - Назва з екрана. - Дата перегляду 15.12.2017.</a:t>
            </a:r>
          </a:p>
          <a:p>
            <a:pPr eaLnBrk="1" hangingPunct="1">
              <a:lnSpc>
                <a:spcPct val="80000"/>
              </a:lnSpc>
            </a:pPr>
            <a:endParaRPr lang="ru-RU" altLang="uk-UA" sz="1800" dirty="0" smtClean="0">
              <a:solidFill>
                <a:schemeClr val="folHlink"/>
              </a:solidFill>
              <a:latin typeface="Times New Roman" pitchFamily="18" charset="0"/>
            </a:endParaRPr>
          </a:p>
        </p:txBody>
      </p:sp>
      <p:pic>
        <p:nvPicPr>
          <p:cNvPr id="4"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500188" y="404813"/>
            <a:ext cx="7491412" cy="5545137"/>
          </a:xfrm>
        </p:spPr>
        <p:txBody>
          <a:bodyPr/>
          <a:lstStyle/>
          <a:p>
            <a:pPr eaLnBrk="1" hangingPunct="1">
              <a:lnSpc>
                <a:spcPct val="105000"/>
              </a:lnSpc>
            </a:pPr>
            <a:r>
              <a:rPr lang="uk-UA" altLang="uk-UA" sz="1800" dirty="0" smtClean="0">
                <a:solidFill>
                  <a:schemeClr val="folHlink"/>
                </a:solidFill>
                <a:latin typeface="Times New Roman" pitchFamily="18" charset="0"/>
              </a:rPr>
              <a:t>Частинку життя Леонтовича презентували на фотовиставці у Вінницькій мерії [Електронний ресурс] : сайт "</a:t>
            </a:r>
            <a:r>
              <a:rPr lang="uk-UA" altLang="uk-UA" sz="1800" dirty="0" err="1" smtClean="0">
                <a:solidFill>
                  <a:schemeClr val="folHlink"/>
                </a:solidFill>
                <a:latin typeface="Times New Roman" pitchFamily="18" charset="0"/>
              </a:rPr>
              <a:t>my</a:t>
            </a:r>
            <a:r>
              <a:rPr lang="uk-UA" altLang="uk-UA" sz="1800" dirty="0" smtClean="0">
                <a:solidFill>
                  <a:schemeClr val="folHlink"/>
                </a:solidFill>
                <a:latin typeface="Times New Roman" pitchFamily="18" charset="0"/>
              </a:rPr>
              <a:t> </a:t>
            </a:r>
            <a:r>
              <a:rPr lang="uk-UA" altLang="uk-UA" sz="1800" dirty="0" err="1" smtClean="0">
                <a:solidFill>
                  <a:schemeClr val="folHlink"/>
                </a:solidFill>
                <a:latin typeface="Times New Roman" pitchFamily="18" charset="0"/>
              </a:rPr>
              <a:t>vin</a:t>
            </a:r>
            <a:r>
              <a:rPr lang="uk-UA" altLang="uk-UA" sz="1800" dirty="0" smtClean="0">
                <a:solidFill>
                  <a:schemeClr val="folHlink"/>
                </a:solidFill>
                <a:latin typeface="Times New Roman" pitchFamily="18" charset="0"/>
              </a:rPr>
              <a:t> моя Вінниця" / Валентина </a:t>
            </a:r>
            <a:r>
              <a:rPr lang="uk-UA" altLang="uk-UA" sz="1800" dirty="0" err="1" smtClean="0">
                <a:solidFill>
                  <a:schemeClr val="folHlink"/>
                </a:solidFill>
                <a:latin typeface="Times New Roman" pitchFamily="18" charset="0"/>
              </a:rPr>
              <a:t>Балицька</a:t>
            </a:r>
            <a:r>
              <a:rPr lang="uk-UA" altLang="uk-UA" sz="1800" dirty="0" smtClean="0">
                <a:solidFill>
                  <a:schemeClr val="folHlink"/>
                </a:solidFill>
                <a:latin typeface="Times New Roman" pitchFamily="18" charset="0"/>
              </a:rPr>
              <a:t> // . - Режим доступу: http://www.myvin.com.ua/ua/news/culture/17890.html/ . - Назва з екрана. - Дата перегляду 04.12.2017.</a:t>
            </a:r>
          </a:p>
          <a:p>
            <a:pPr eaLnBrk="1" hangingPunct="1">
              <a:lnSpc>
                <a:spcPct val="105000"/>
              </a:lnSpc>
            </a:pPr>
            <a:r>
              <a:rPr lang="uk-UA" altLang="uk-UA" sz="1800" dirty="0" smtClean="0">
                <a:solidFill>
                  <a:schemeClr val="folHlink"/>
                </a:solidFill>
                <a:latin typeface="Times New Roman" pitchFamily="18" charset="0"/>
              </a:rPr>
              <a:t>“ЩЕДРИК” в опрацюванні Миколи Леонтовича: спроба </a:t>
            </a:r>
            <a:r>
              <a:rPr lang="uk-UA" altLang="uk-UA" sz="1800" dirty="0" err="1" smtClean="0">
                <a:solidFill>
                  <a:schemeClr val="folHlink"/>
                </a:solidFill>
                <a:latin typeface="Times New Roman" pitchFamily="18" charset="0"/>
              </a:rPr>
              <a:t>полівекторного</a:t>
            </a:r>
            <a:r>
              <a:rPr lang="uk-UA" altLang="uk-UA" sz="1800" dirty="0" smtClean="0">
                <a:solidFill>
                  <a:schemeClr val="folHlink"/>
                </a:solidFill>
                <a:latin typeface="Times New Roman" pitchFamily="18" charset="0"/>
              </a:rPr>
              <a:t> аналізу (до 100-річчя українського шедевру) [Електронний ресурс] : сайт "МУЗИКА український музичний </a:t>
            </a:r>
            <a:r>
              <a:rPr lang="uk-UA" altLang="uk-UA" sz="1800" dirty="0" err="1" smtClean="0">
                <a:solidFill>
                  <a:schemeClr val="folHlink"/>
                </a:solidFill>
                <a:latin typeface="Times New Roman" pitchFamily="18" charset="0"/>
              </a:rPr>
              <a:t>інтернет-журнал</a:t>
            </a:r>
            <a:r>
              <a:rPr lang="uk-UA" altLang="uk-UA" sz="1800" dirty="0" smtClean="0">
                <a:solidFill>
                  <a:schemeClr val="folHlink"/>
                </a:solidFill>
                <a:latin typeface="Times New Roman" pitchFamily="18" charset="0"/>
              </a:rPr>
              <a:t>"/ Валентина КУЗИК // . - Режим доступу: http://mus.art.co.ua/schedryk-v-opratsyuvanni-mykoly-leontovycha-sproba-polivektornoho-analizu-do-100-richchya-ukrajinskoho-shedevru/. – Назва з екрана. - Дата перегляду 12.12.2017.</a:t>
            </a:r>
          </a:p>
          <a:p>
            <a:pPr eaLnBrk="1" hangingPunct="1">
              <a:lnSpc>
                <a:spcPct val="105000"/>
              </a:lnSpc>
            </a:pPr>
            <a:r>
              <a:rPr lang="uk-UA" altLang="uk-UA" sz="1800" dirty="0" smtClean="0">
                <a:solidFill>
                  <a:schemeClr val="folHlink"/>
                </a:solidFill>
                <a:latin typeface="Times New Roman" pitchFamily="18" charset="0"/>
              </a:rPr>
              <a:t>"Щедрик"Леонтовича лунає по всьому світу [Електронний ресурс] : сайт "Правда". - Режим доступу: http://pravda.if.ua/news-17084.html. - Назва з екрана. - Дата перегляду 12.12.2017.</a:t>
            </a:r>
          </a:p>
        </p:txBody>
      </p:sp>
      <p:pic>
        <p:nvPicPr>
          <p:cNvPr id="4"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2771800" y="228600"/>
            <a:ext cx="4680520" cy="1143000"/>
          </a:xfrm>
        </p:spPr>
        <p:txBody>
          <a:bodyPr>
            <a:scene3d>
              <a:camera prst="orthographicFront"/>
              <a:lightRig rig="threePt" dir="t"/>
            </a:scene3d>
            <a:sp3d extrusionH="57150">
              <a:bevelT h="25400" prst="softRound"/>
            </a:sp3d>
          </a:bodyPr>
          <a:lstStyle/>
          <a:p>
            <a:pPr algn="ctr" eaLnBrk="1" hangingPunct="1"/>
            <a:r>
              <a:rPr lang="uk-UA" altLang="uk-UA" b="1" i="1" dirty="0" smtClean="0">
                <a:solidFill>
                  <a:schemeClr val="folHlink"/>
                </a:solidFill>
              </a:rPr>
              <a:t>Дякуємо за увагу!</a:t>
            </a:r>
            <a:endParaRPr lang="ru-RU" altLang="uk-UA" b="1" i="1" dirty="0" smtClean="0">
              <a:solidFill>
                <a:schemeClr val="folHlink"/>
              </a:solidFill>
            </a:endParaRPr>
          </a:p>
        </p:txBody>
      </p:sp>
      <p:sp>
        <p:nvSpPr>
          <p:cNvPr id="28676" name="Rectangle 3"/>
          <p:cNvSpPr>
            <a:spLocks noGrp="1" noChangeArrowheads="1"/>
          </p:cNvSpPr>
          <p:nvPr>
            <p:ph type="body" idx="1"/>
          </p:nvPr>
        </p:nvSpPr>
        <p:spPr>
          <a:xfrm>
            <a:off x="1545084" y="1524001"/>
            <a:ext cx="7491412" cy="3129136"/>
          </a:xfrm>
        </p:spPr>
        <p:txBody>
          <a:bodyPr>
            <a:scene3d>
              <a:camera prst="orthographicFront"/>
              <a:lightRig rig="threePt" dir="t"/>
            </a:scene3d>
            <a:sp3d extrusionH="57150">
              <a:bevelT w="38100" h="38100"/>
            </a:sp3d>
          </a:bodyPr>
          <a:lstStyle/>
          <a:p>
            <a:pPr algn="ctr" eaLnBrk="1" hangingPunct="1">
              <a:buFont typeface="Wingdings" pitchFamily="2" charset="2"/>
              <a:buNone/>
            </a:pPr>
            <a:r>
              <a:rPr lang="uk-UA" altLang="uk-UA" i="1" dirty="0" smtClean="0">
                <a:solidFill>
                  <a:schemeClr val="folHlink"/>
                </a:solidFill>
                <a:latin typeface="Times New Roman" pitchFamily="18" charset="0"/>
              </a:rPr>
              <a:t>Матеріал зібрала та впорядкувала </a:t>
            </a:r>
          </a:p>
          <a:p>
            <a:pPr algn="ctr" eaLnBrk="1" hangingPunct="1">
              <a:buFont typeface="Wingdings" pitchFamily="2" charset="2"/>
              <a:buNone/>
            </a:pPr>
            <a:r>
              <a:rPr lang="uk-UA" altLang="uk-UA" i="1" dirty="0" smtClean="0">
                <a:solidFill>
                  <a:schemeClr val="folHlink"/>
                </a:solidFill>
                <a:latin typeface="Times New Roman" pitchFamily="18" charset="0"/>
              </a:rPr>
              <a:t>Бондар О. І., бібліотекар І кат.</a:t>
            </a:r>
          </a:p>
          <a:p>
            <a:pPr algn="ctr" eaLnBrk="1" hangingPunct="1">
              <a:buFont typeface="Wingdings" pitchFamily="2" charset="2"/>
              <a:buNone/>
            </a:pPr>
            <a:r>
              <a:rPr lang="uk-UA" altLang="uk-UA" i="1" dirty="0" smtClean="0">
                <a:solidFill>
                  <a:schemeClr val="folHlink"/>
                </a:solidFill>
                <a:latin typeface="Times New Roman" pitchFamily="18" charset="0"/>
              </a:rPr>
              <a:t>Науково-технічна бібліотека </a:t>
            </a:r>
          </a:p>
          <a:p>
            <a:pPr algn="ctr" eaLnBrk="1" hangingPunct="1">
              <a:buFont typeface="Wingdings" pitchFamily="2" charset="2"/>
              <a:buNone/>
            </a:pPr>
            <a:r>
              <a:rPr lang="uk-UA" altLang="uk-UA" i="1" dirty="0" smtClean="0">
                <a:solidFill>
                  <a:schemeClr val="folHlink"/>
                </a:solidFill>
                <a:latin typeface="Times New Roman" pitchFamily="18" charset="0"/>
              </a:rPr>
              <a:t>Вінницького національного технічного</a:t>
            </a:r>
          </a:p>
          <a:p>
            <a:pPr algn="ctr" eaLnBrk="1" hangingPunct="1">
              <a:buFont typeface="Wingdings" pitchFamily="2" charset="2"/>
              <a:buNone/>
            </a:pPr>
            <a:r>
              <a:rPr lang="uk-UA" altLang="uk-UA" i="1" dirty="0" smtClean="0">
                <a:solidFill>
                  <a:schemeClr val="folHlink"/>
                </a:solidFill>
                <a:latin typeface="Times New Roman" pitchFamily="18" charset="0"/>
              </a:rPr>
              <a:t>університету.</a:t>
            </a:r>
            <a:endParaRPr lang="en-US" altLang="uk-UA" i="1" dirty="0" smtClean="0">
              <a:solidFill>
                <a:schemeClr val="folHlink"/>
              </a:solidFill>
              <a:latin typeface="Times New Roman" pitchFamily="18" charset="0"/>
            </a:endParaRPr>
          </a:p>
          <a:p>
            <a:pPr algn="ctr" eaLnBrk="1" hangingPunct="1">
              <a:buFont typeface="Wingdings" pitchFamily="2" charset="2"/>
              <a:buNone/>
            </a:pPr>
            <a:r>
              <a:rPr lang="en-US" altLang="uk-UA" i="1" dirty="0" err="1" smtClean="0">
                <a:solidFill>
                  <a:schemeClr val="folHlink"/>
                </a:solidFill>
                <a:latin typeface="Times New Roman" pitchFamily="18" charset="0"/>
              </a:rPr>
              <a:t>library@vntu</a:t>
            </a:r>
            <a:r>
              <a:rPr lang="uk-UA" altLang="uk-UA" i="1" dirty="0" smtClean="0">
                <a:solidFill>
                  <a:schemeClr val="folHlink"/>
                </a:solidFill>
                <a:latin typeface="Times New Roman" pitchFamily="18" charset="0"/>
              </a:rPr>
              <a:t>.</a:t>
            </a:r>
            <a:r>
              <a:rPr lang="en-US" altLang="uk-UA" i="1" dirty="0" smtClean="0">
                <a:solidFill>
                  <a:schemeClr val="folHlink"/>
                </a:solidFill>
                <a:latin typeface="Times New Roman" pitchFamily="18" charset="0"/>
              </a:rPr>
              <a:t>edu.ua</a:t>
            </a:r>
            <a:endParaRPr lang="ru-RU" altLang="uk-UA" i="1" dirty="0" smtClean="0">
              <a:solidFill>
                <a:schemeClr val="folHlink"/>
              </a:solidFill>
              <a:latin typeface="Times New Roman" pitchFamily="18" charset="0"/>
            </a:endParaRPr>
          </a:p>
          <a:p>
            <a:pPr algn="ctr" eaLnBrk="1" hangingPunct="1">
              <a:buFont typeface="Wingdings" pitchFamily="2" charset="2"/>
              <a:buNone/>
            </a:pPr>
            <a:endParaRPr lang="ru-RU" altLang="uk-UA" sz="2800" dirty="0" smtClean="0">
              <a:solidFill>
                <a:schemeClr val="folHlink"/>
              </a:solidFill>
              <a:latin typeface="Times New Roman" pitchFamily="18" charset="0"/>
            </a:endParaRPr>
          </a:p>
        </p:txBody>
      </p:sp>
      <p:pic>
        <p:nvPicPr>
          <p:cNvPr id="5"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8344" y="5391819"/>
            <a:ext cx="1080120" cy="1202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4721814"/>
            <a:ext cx="1877185" cy="187220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7" descr="Перше видання «Щедрика» Миколи Леонтовича"/>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500188" y="857250"/>
            <a:ext cx="3675062" cy="5072063"/>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123" name="Прямоугольник 2"/>
          <p:cNvSpPr>
            <a:spLocks noChangeArrowheads="1"/>
          </p:cNvSpPr>
          <p:nvPr/>
        </p:nvSpPr>
        <p:spPr bwMode="auto">
          <a:xfrm>
            <a:off x="5292080" y="785813"/>
            <a:ext cx="3744416"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1900" b="1">
                <a:solidFill>
                  <a:schemeClr val="folHlink"/>
                </a:solidFill>
                <a:latin typeface="Times New Roman" pitchFamily="18" charset="0"/>
              </a:defRPr>
            </a:lvl1pPr>
            <a:lvl2pPr marL="742950" indent="-285750" eaLnBrk="0" hangingPunct="0">
              <a:defRPr kumimoji="1" sz="1900" b="1">
                <a:solidFill>
                  <a:schemeClr val="folHlink"/>
                </a:solidFill>
                <a:latin typeface="Times New Roman" pitchFamily="18" charset="0"/>
              </a:defRPr>
            </a:lvl2pPr>
            <a:lvl3pPr marL="1143000" indent="-228600" eaLnBrk="0" hangingPunct="0">
              <a:defRPr kumimoji="1" sz="1900" b="1">
                <a:solidFill>
                  <a:schemeClr val="folHlink"/>
                </a:solidFill>
                <a:latin typeface="Times New Roman" pitchFamily="18" charset="0"/>
              </a:defRPr>
            </a:lvl3pPr>
            <a:lvl4pPr marL="1600200" indent="-228600" eaLnBrk="0" hangingPunct="0">
              <a:defRPr kumimoji="1" sz="1900" b="1">
                <a:solidFill>
                  <a:schemeClr val="folHlink"/>
                </a:solidFill>
                <a:latin typeface="Times New Roman" pitchFamily="18" charset="0"/>
              </a:defRPr>
            </a:lvl4pPr>
            <a:lvl5pPr marL="2057400" indent="-228600" eaLnBrk="0" hangingPunct="0">
              <a:defRPr kumimoji="1" sz="1900" b="1">
                <a:solidFill>
                  <a:schemeClr val="folHlink"/>
                </a:solidFill>
                <a:latin typeface="Times New Roman" pitchFamily="18" charset="0"/>
              </a:defRPr>
            </a:lvl5pPr>
            <a:lvl6pPr marL="2514600" indent="-228600" eaLnBrk="0" fontAlgn="base" hangingPunct="0">
              <a:spcBef>
                <a:spcPct val="0"/>
              </a:spcBef>
              <a:spcAft>
                <a:spcPct val="0"/>
              </a:spcAft>
              <a:defRPr kumimoji="1" sz="1900" b="1">
                <a:solidFill>
                  <a:schemeClr val="folHlink"/>
                </a:solidFill>
                <a:latin typeface="Times New Roman" pitchFamily="18" charset="0"/>
              </a:defRPr>
            </a:lvl6pPr>
            <a:lvl7pPr marL="2971800" indent="-228600" eaLnBrk="0" fontAlgn="base" hangingPunct="0">
              <a:spcBef>
                <a:spcPct val="0"/>
              </a:spcBef>
              <a:spcAft>
                <a:spcPct val="0"/>
              </a:spcAft>
              <a:defRPr kumimoji="1" sz="1900" b="1">
                <a:solidFill>
                  <a:schemeClr val="folHlink"/>
                </a:solidFill>
                <a:latin typeface="Times New Roman" pitchFamily="18" charset="0"/>
              </a:defRPr>
            </a:lvl7pPr>
            <a:lvl8pPr marL="3429000" indent="-228600" eaLnBrk="0" fontAlgn="base" hangingPunct="0">
              <a:spcBef>
                <a:spcPct val="0"/>
              </a:spcBef>
              <a:spcAft>
                <a:spcPct val="0"/>
              </a:spcAft>
              <a:defRPr kumimoji="1" sz="1900" b="1">
                <a:solidFill>
                  <a:schemeClr val="folHlink"/>
                </a:solidFill>
                <a:latin typeface="Times New Roman" pitchFamily="18" charset="0"/>
              </a:defRPr>
            </a:lvl8pPr>
            <a:lvl9pPr marL="3886200" indent="-228600" eaLnBrk="0" fontAlgn="base" hangingPunct="0">
              <a:spcBef>
                <a:spcPct val="0"/>
              </a:spcBef>
              <a:spcAft>
                <a:spcPct val="0"/>
              </a:spcAft>
              <a:defRPr kumimoji="1" sz="1900" b="1">
                <a:solidFill>
                  <a:schemeClr val="folHlink"/>
                </a:solidFill>
                <a:latin typeface="Times New Roman" pitchFamily="18" charset="0"/>
              </a:defRPr>
            </a:lvl9pPr>
          </a:lstStyle>
          <a:p>
            <a:pPr eaLnBrk="1" hangingPunct="1">
              <a:lnSpc>
                <a:spcPct val="85000"/>
              </a:lnSpc>
              <a:spcBef>
                <a:spcPct val="25000"/>
              </a:spcBef>
            </a:pPr>
            <a:r>
              <a:rPr lang="uk-UA" altLang="uk-UA" sz="2200" dirty="0"/>
              <a:t>Вперше твір прозвучав у 1916 р. у виконанні хору Київського університету і зразу полонив слухачів. Почалася історія мандрівок української щедрівки світами.</a:t>
            </a:r>
          </a:p>
          <a:p>
            <a:pPr eaLnBrk="1" hangingPunct="1">
              <a:lnSpc>
                <a:spcPct val="85000"/>
              </a:lnSpc>
              <a:spcBef>
                <a:spcPct val="25000"/>
              </a:spcBef>
            </a:pPr>
            <a:r>
              <a:rPr lang="uk-UA" altLang="uk-UA" sz="2200" dirty="0"/>
              <a:t>В англійській версії “Щедрик” називається “Колядка дзвонів”(англ. Carol </a:t>
            </a:r>
            <a:r>
              <a:rPr lang="uk-UA" altLang="uk-UA" sz="2200" dirty="0" err="1"/>
              <a:t>of</a:t>
            </a:r>
            <a:r>
              <a:rPr lang="uk-UA" altLang="uk-UA" sz="2200" dirty="0"/>
              <a:t> </a:t>
            </a:r>
            <a:r>
              <a:rPr lang="uk-UA" altLang="uk-UA" sz="2200" dirty="0" err="1"/>
              <a:t>Bells</a:t>
            </a:r>
            <a:r>
              <a:rPr lang="uk-UA" altLang="uk-UA" sz="2200" dirty="0"/>
              <a:t>). Твір було переведено на англійську мову в 1936 р. Пітером Вільховським.</a:t>
            </a:r>
          </a:p>
          <a:p>
            <a:pPr eaLnBrk="1" hangingPunct="1">
              <a:lnSpc>
                <a:spcPct val="85000"/>
              </a:lnSpc>
              <a:spcBef>
                <a:spcPct val="25000"/>
              </a:spcBef>
            </a:pPr>
            <a:endParaRPr lang="uk-UA" altLang="uk-UA" sz="2200" dirty="0"/>
          </a:p>
          <a:p>
            <a:pPr eaLnBrk="1" hangingPunct="1">
              <a:lnSpc>
                <a:spcPct val="85000"/>
              </a:lnSpc>
              <a:spcBef>
                <a:spcPct val="25000"/>
              </a:spcBef>
            </a:pPr>
            <a:r>
              <a:rPr lang="uk-UA" altLang="uk-UA" sz="2200" dirty="0"/>
              <a:t>На світлині перше видання “Щедрика”.</a:t>
            </a:r>
          </a:p>
        </p:txBody>
      </p:sp>
      <p:pic>
        <p:nvPicPr>
          <p:cNvPr id="5" name="Picture 4" descr="Рисунок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03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 fill="hold"/>
                                        <p:tgtEl>
                                          <p:spTgt spid="5122"/>
                                        </p:tgtEl>
                                        <p:attrNameLst>
                                          <p:attrName>ppt_w</p:attrName>
                                        </p:attrNameLst>
                                      </p:cBhvr>
                                      <p:tavLst>
                                        <p:tav tm="0">
                                          <p:val>
                                            <p:fltVal val="0"/>
                                          </p:val>
                                        </p:tav>
                                        <p:tav tm="100000">
                                          <p:val>
                                            <p:strVal val="#ppt_w"/>
                                          </p:val>
                                        </p:tav>
                                      </p:tavLst>
                                    </p:anim>
                                    <p:anim calcmode="lin" valueType="num">
                                      <p:cBhvr>
                                        <p:cTn id="8" dur="500" fill="hold"/>
                                        <p:tgtEl>
                                          <p:spTgt spid="5122"/>
                                        </p:tgtEl>
                                        <p:attrNameLst>
                                          <p:attrName>ppt_h</p:attrName>
                                        </p:attrNameLst>
                                      </p:cBhvr>
                                      <p:tavLst>
                                        <p:tav tm="0">
                                          <p:val>
                                            <p:fltVal val="0"/>
                                          </p:val>
                                        </p:tav>
                                        <p:tav tm="100000">
                                          <p:val>
                                            <p:strVal val="#ppt_h"/>
                                          </p:val>
                                        </p:tav>
                                      </p:tavLst>
                                    </p:anim>
                                    <p:animEffect transition="in" filter="fade">
                                      <p:cBhvr>
                                        <p:cTn id="9"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2" descr="леонтовичи"/>
          <p:cNvPicPr>
            <a:picLocks noGrp="1" noChangeAspect="1" noChangeArrowheads="1"/>
          </p:cNvPicPr>
          <p:nvPr>
            <p:ph sz="half" idx="2"/>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a:xfrm>
            <a:off x="3492500" y="3957638"/>
            <a:ext cx="3816350" cy="2686050"/>
          </a:xfrm>
          <a:prstGeom prst="rect">
            <a:avLst/>
          </a:prstGeom>
          <a:ln w="28575">
            <a:solidFill>
              <a:schemeClr val="tx1">
                <a:lumMod val="90000"/>
                <a:lumOff val="10000"/>
              </a:schemeClr>
            </a:solidFill>
          </a:ln>
          <a:effectLst>
            <a:outerShdw blurRad="292100" dist="139700" dir="2700000" algn="tl" rotWithShape="0">
              <a:srgbClr val="333333">
                <a:alpha val="65000"/>
              </a:srgbClr>
            </a:outerShdw>
          </a:effectLst>
        </p:spPr>
      </p:pic>
      <p:sp>
        <p:nvSpPr>
          <p:cNvPr id="6148" name="Rectangle 10"/>
          <p:cNvSpPr>
            <a:spLocks noGrp="1" noChangeArrowheads="1"/>
          </p:cNvSpPr>
          <p:nvPr>
            <p:ph type="body" sz="half" idx="1"/>
          </p:nvPr>
        </p:nvSpPr>
        <p:spPr>
          <a:xfrm>
            <a:off x="1500188" y="260350"/>
            <a:ext cx="7491412" cy="3600450"/>
          </a:xfrm>
        </p:spPr>
        <p:txBody>
          <a:bodyPr/>
          <a:lstStyle/>
          <a:p>
            <a:pPr marL="266700" indent="-266700" eaLnBrk="1" hangingPunct="1">
              <a:lnSpc>
                <a:spcPct val="105000"/>
              </a:lnSpc>
            </a:pPr>
            <a:r>
              <a:rPr lang="uk-UA" altLang="uk-UA" sz="1800" dirty="0" smtClean="0">
                <a:solidFill>
                  <a:schemeClr val="folHlink"/>
                </a:solidFill>
                <a:latin typeface="Times New Roman" pitchFamily="18" charset="0"/>
              </a:rPr>
              <a:t>Народився Микола Леонтович 1 (13-го за старим стилем) грудня 1877 р. у присілку </a:t>
            </a:r>
            <a:r>
              <a:rPr lang="uk-UA" altLang="uk-UA" sz="1800" dirty="0" err="1" smtClean="0">
                <a:solidFill>
                  <a:schemeClr val="folHlink"/>
                </a:solidFill>
                <a:latin typeface="Times New Roman" pitchFamily="18" charset="0"/>
              </a:rPr>
              <a:t>Монастирьок</a:t>
            </a:r>
            <a:r>
              <a:rPr lang="uk-UA" altLang="uk-UA" sz="1800" dirty="0" smtClean="0">
                <a:solidFill>
                  <a:schemeClr val="folHlink"/>
                </a:solidFill>
                <a:latin typeface="Times New Roman" pitchFamily="18" charset="0"/>
              </a:rPr>
              <a:t> біля села </a:t>
            </a:r>
            <a:r>
              <a:rPr lang="uk-UA" altLang="uk-UA" sz="1800" dirty="0" err="1" smtClean="0">
                <a:solidFill>
                  <a:schemeClr val="folHlink"/>
                </a:solidFill>
                <a:latin typeface="Times New Roman" pitchFamily="18" charset="0"/>
              </a:rPr>
              <a:t>Селевинці</a:t>
            </a:r>
            <a:r>
              <a:rPr lang="uk-UA" altLang="uk-UA" sz="1800" dirty="0" smtClean="0">
                <a:solidFill>
                  <a:schemeClr val="folHlink"/>
                </a:solidFill>
                <a:latin typeface="Times New Roman" pitchFamily="18" charset="0"/>
              </a:rPr>
              <a:t> Брацлавського повіту, що на Поділлі (нині </a:t>
            </a:r>
            <a:r>
              <a:rPr lang="uk-UA" altLang="uk-UA" sz="1800" dirty="0" err="1" smtClean="0">
                <a:solidFill>
                  <a:schemeClr val="folHlink"/>
                </a:solidFill>
                <a:latin typeface="Times New Roman" pitchFamily="18" charset="0"/>
              </a:rPr>
              <a:t>Немирівського</a:t>
            </a:r>
            <a:r>
              <a:rPr lang="uk-UA" altLang="uk-UA" sz="1800" dirty="0" smtClean="0">
                <a:solidFill>
                  <a:schemeClr val="folHlink"/>
                </a:solidFill>
                <a:latin typeface="Times New Roman" pitchFamily="18" charset="0"/>
              </a:rPr>
              <a:t> району Вінницької області) у багатодітній сім'ї Дмитра Феофановича та Марії Йосипівни Леонтовичів.</a:t>
            </a:r>
          </a:p>
          <a:p>
            <a:pPr marL="266700" indent="-266700" eaLnBrk="1" hangingPunct="1">
              <a:lnSpc>
                <a:spcPct val="105000"/>
              </a:lnSpc>
            </a:pPr>
            <a:r>
              <a:rPr lang="uk-UA" altLang="uk-UA" sz="1800" dirty="0" smtClean="0">
                <a:solidFill>
                  <a:schemeClr val="folHlink"/>
                </a:solidFill>
                <a:latin typeface="Times New Roman" pitchFamily="18" charset="0"/>
              </a:rPr>
              <a:t>Його батько, дід і прадід були священиками. Микола Дмитрович змалку виявив потяг до народної пісні й співу, чому сприяли музично освічені батьки.</a:t>
            </a:r>
          </a:p>
          <a:p>
            <a:pPr marL="266700" indent="-266700" eaLnBrk="1" hangingPunct="1">
              <a:lnSpc>
                <a:spcPct val="105000"/>
              </a:lnSpc>
            </a:pPr>
            <a:r>
              <a:rPr lang="uk-UA" altLang="uk-UA" sz="1800" dirty="0" smtClean="0">
                <a:solidFill>
                  <a:schemeClr val="folHlink"/>
                </a:solidFill>
                <a:latin typeface="Times New Roman" pitchFamily="18" charset="0"/>
              </a:rPr>
              <a:t>Слухаючи батька, Микола навчився грі на музичних інструментах. Від батьків він унаслідував гарний голос, любов до музики.</a:t>
            </a:r>
          </a:p>
          <a:p>
            <a:pPr marL="266700" indent="-266700" eaLnBrk="1" hangingPunct="1">
              <a:lnSpc>
                <a:spcPct val="105000"/>
              </a:lnSpc>
            </a:pPr>
            <a:r>
              <a:rPr lang="uk-UA" altLang="uk-UA" sz="1800" dirty="0" smtClean="0">
                <a:solidFill>
                  <a:schemeClr val="folHlink"/>
                </a:solidFill>
                <a:latin typeface="Times New Roman" pitchFamily="18" charset="0"/>
              </a:rPr>
              <a:t>На фото: сім’я Леонтовичів.</a:t>
            </a:r>
          </a:p>
          <a:p>
            <a:pPr eaLnBrk="1" hangingPunct="1">
              <a:lnSpc>
                <a:spcPct val="105000"/>
              </a:lnSpc>
              <a:buFont typeface="Wingdings" pitchFamily="2" charset="2"/>
              <a:buNone/>
            </a:pPr>
            <a:r>
              <a:rPr lang="uk-UA" altLang="uk-UA" sz="1800" dirty="0" smtClean="0">
                <a:solidFill>
                  <a:schemeClr val="folHlink"/>
                </a:solidFill>
                <a:latin typeface="Times New Roman" pitchFamily="18" charset="0"/>
              </a:rPr>
              <a:t>				</a:t>
            </a:r>
            <a:endParaRPr lang="ru-RU" altLang="uk-UA" sz="1800" dirty="0" smtClean="0">
              <a:solidFill>
                <a:schemeClr val="folHlink"/>
              </a:solidFill>
              <a:latin typeface="Times New Roman" pitchFamily="18" charset="0"/>
            </a:endParaRPr>
          </a:p>
        </p:txBody>
      </p:sp>
      <p:pic>
        <p:nvPicPr>
          <p:cNvPr id="5" name="Picture 4" descr="Рисунок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fltVal val="0"/>
                                          </p:val>
                                        </p:tav>
                                        <p:tav tm="100000">
                                          <p:val>
                                            <p:strVal val="#ppt_w"/>
                                          </p:val>
                                        </p:tav>
                                      </p:tavLst>
                                    </p:anim>
                                    <p:anim calcmode="lin" valueType="num">
                                      <p:cBhvr>
                                        <p:cTn id="8" dur="1000" fill="hold"/>
                                        <p:tgtEl>
                                          <p:spTgt spid="6146"/>
                                        </p:tgtEl>
                                        <p:attrNameLst>
                                          <p:attrName>ppt_h</p:attrName>
                                        </p:attrNameLst>
                                      </p:cBhvr>
                                      <p:tavLst>
                                        <p:tav tm="0">
                                          <p:val>
                                            <p:fltVal val="0"/>
                                          </p:val>
                                        </p:tav>
                                        <p:tav tm="100000">
                                          <p:val>
                                            <p:strVal val="#ppt_h"/>
                                          </p:val>
                                        </p:tav>
                                      </p:tavLst>
                                    </p:anim>
                                    <p:animEffect transition="in" filter="fade">
                                      <p:cBhvr>
                                        <p:cTn id="9" dur="1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14" descr="1354606951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3431491"/>
            <a:ext cx="2232247" cy="3345044"/>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172" name="Picture 12" descr="Шаргород"/>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691680" y="3501008"/>
            <a:ext cx="3984351" cy="2802366"/>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p:spPr>
      </p:pic>
      <p:sp>
        <p:nvSpPr>
          <p:cNvPr id="7173" name="Rectangle 8"/>
          <p:cNvSpPr>
            <a:spLocks noGrp="1" noChangeArrowheads="1"/>
          </p:cNvSpPr>
          <p:nvPr>
            <p:ph type="title"/>
          </p:nvPr>
        </p:nvSpPr>
        <p:spPr>
          <a:xfrm flipH="1">
            <a:off x="1619250" y="115888"/>
            <a:ext cx="73025" cy="73025"/>
          </a:xfrm>
        </p:spPr>
        <p:txBody>
          <a:bodyPr/>
          <a:lstStyle/>
          <a:p>
            <a:pPr eaLnBrk="1" hangingPunct="1"/>
            <a:r>
              <a:rPr lang="uk-UA" altLang="uk-UA" sz="4000" smtClean="0"/>
              <a:t> </a:t>
            </a:r>
            <a:endParaRPr lang="ru-RU" altLang="uk-UA" sz="4000" smtClean="0"/>
          </a:p>
        </p:txBody>
      </p:sp>
      <p:sp>
        <p:nvSpPr>
          <p:cNvPr id="7174" name="Rectangle 9"/>
          <p:cNvSpPr>
            <a:spLocks noGrp="1" noChangeArrowheads="1"/>
          </p:cNvSpPr>
          <p:nvPr>
            <p:ph type="body" sz="half" idx="1"/>
          </p:nvPr>
        </p:nvSpPr>
        <p:spPr>
          <a:xfrm>
            <a:off x="1428648" y="188640"/>
            <a:ext cx="7607848" cy="3168352"/>
          </a:xfrm>
        </p:spPr>
        <p:txBody>
          <a:bodyPr/>
          <a:lstStyle/>
          <a:p>
            <a:pPr marL="266700" indent="-266700" eaLnBrk="1" hangingPunct="1">
              <a:lnSpc>
                <a:spcPct val="110000"/>
              </a:lnSpc>
              <a:spcBef>
                <a:spcPts val="0"/>
              </a:spcBef>
            </a:pPr>
            <a:r>
              <a:rPr lang="uk-UA" altLang="uk-UA" sz="1800" dirty="0" smtClean="0">
                <a:solidFill>
                  <a:schemeClr val="folHlink"/>
                </a:solidFill>
                <a:latin typeface="Times New Roman" pitchFamily="18" charset="0"/>
              </a:rPr>
              <a:t>Хлопця в десятирічному віці віддали до підготовчого класу </a:t>
            </a:r>
            <a:r>
              <a:rPr lang="uk-UA" altLang="uk-UA" sz="1800" dirty="0" err="1" smtClean="0">
                <a:solidFill>
                  <a:schemeClr val="folHlink"/>
                </a:solidFill>
                <a:latin typeface="Times New Roman" pitchFamily="18" charset="0"/>
              </a:rPr>
              <a:t>Немирівської</a:t>
            </a:r>
            <a:r>
              <a:rPr lang="uk-UA" altLang="uk-UA" sz="1800" dirty="0" smtClean="0">
                <a:solidFill>
                  <a:schemeClr val="folHlink"/>
                </a:solidFill>
                <a:latin typeface="Times New Roman" pitchFamily="18" charset="0"/>
              </a:rPr>
              <a:t> гімназії. Але через брак коштів в сім'ї та за родинною традицією, Миколу перевели до </a:t>
            </a:r>
            <a:r>
              <a:rPr lang="uk-UA" altLang="uk-UA" sz="1800" dirty="0" err="1" smtClean="0">
                <a:solidFill>
                  <a:schemeClr val="folHlink"/>
                </a:solidFill>
                <a:latin typeface="Times New Roman" pitchFamily="18" charset="0"/>
              </a:rPr>
              <a:t>Шаргородського</a:t>
            </a:r>
            <a:r>
              <a:rPr lang="uk-UA" altLang="uk-UA" sz="1800" dirty="0" smtClean="0">
                <a:solidFill>
                  <a:schemeClr val="folHlink"/>
                </a:solidFill>
                <a:latin typeface="Times New Roman" pitchFamily="18" charset="0"/>
              </a:rPr>
              <a:t> початкового духовного училища (1888-1892 роки). Вихованці училища утримувалися на повному пансіоні. Тут Леонтович опанував спів по нотах і міг вільно читати складні партії в церковних хорових творах. </a:t>
            </a:r>
          </a:p>
          <a:p>
            <a:pPr marL="266700" indent="-266700" eaLnBrk="1" hangingPunct="1">
              <a:lnSpc>
                <a:spcPct val="110000"/>
              </a:lnSpc>
              <a:spcBef>
                <a:spcPts val="0"/>
              </a:spcBef>
            </a:pPr>
            <a:r>
              <a:rPr lang="uk-UA" altLang="uk-UA" sz="1800" dirty="0" smtClean="0">
                <a:solidFill>
                  <a:schemeClr val="folHlink"/>
                </a:solidFill>
                <a:latin typeface="Times New Roman" pitchFamily="18" charset="0"/>
              </a:rPr>
              <a:t>На фото: </a:t>
            </a:r>
            <a:r>
              <a:rPr lang="uk-UA" altLang="uk-UA" sz="1800" dirty="0" err="1" smtClean="0">
                <a:solidFill>
                  <a:schemeClr val="folHlink"/>
                </a:solidFill>
                <a:latin typeface="Times New Roman" pitchFamily="18" charset="0"/>
              </a:rPr>
              <a:t>Шаргородське</a:t>
            </a:r>
            <a:r>
              <a:rPr lang="uk-UA" altLang="uk-UA" sz="1800" dirty="0" smtClean="0">
                <a:solidFill>
                  <a:schemeClr val="folHlink"/>
                </a:solidFill>
                <a:latin typeface="Times New Roman" pitchFamily="18" charset="0"/>
              </a:rPr>
              <a:t> училище, де вчилися Микола Леонтович,  Степан Руданський, Михайло Коцюбинський; свідоцтво про закінчення початкового духовного училища.</a:t>
            </a:r>
          </a:p>
        </p:txBody>
      </p:sp>
      <p:pic>
        <p:nvPicPr>
          <p:cNvPr id="8" name="Picture 4" descr="Рисунок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p:cTn id="7" dur="1000" fill="hold"/>
                                        <p:tgtEl>
                                          <p:spTgt spid="7172"/>
                                        </p:tgtEl>
                                        <p:attrNameLst>
                                          <p:attrName>ppt_w</p:attrName>
                                        </p:attrNameLst>
                                      </p:cBhvr>
                                      <p:tavLst>
                                        <p:tav tm="0">
                                          <p:val>
                                            <p:fltVal val="0"/>
                                          </p:val>
                                        </p:tav>
                                        <p:tav tm="100000">
                                          <p:val>
                                            <p:strVal val="#ppt_w"/>
                                          </p:val>
                                        </p:tav>
                                      </p:tavLst>
                                    </p:anim>
                                    <p:anim calcmode="lin" valueType="num">
                                      <p:cBhvr>
                                        <p:cTn id="8" dur="1000" fill="hold"/>
                                        <p:tgtEl>
                                          <p:spTgt spid="7172"/>
                                        </p:tgtEl>
                                        <p:attrNameLst>
                                          <p:attrName>ppt_h</p:attrName>
                                        </p:attrNameLst>
                                      </p:cBhvr>
                                      <p:tavLst>
                                        <p:tav tm="0">
                                          <p:val>
                                            <p:fltVal val="0"/>
                                          </p:val>
                                        </p:tav>
                                        <p:tav tm="100000">
                                          <p:val>
                                            <p:strVal val="#ppt_h"/>
                                          </p:val>
                                        </p:tav>
                                      </p:tavLst>
                                    </p:anim>
                                    <p:animEffect transition="in" filter="fade">
                                      <p:cBhvr>
                                        <p:cTn id="9" dur="1000"/>
                                        <p:tgtEl>
                                          <p:spTgt spid="7172"/>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7171"/>
                                        </p:tgtEl>
                                        <p:attrNameLst>
                                          <p:attrName>style.visibility</p:attrName>
                                        </p:attrNameLst>
                                      </p:cBhvr>
                                      <p:to>
                                        <p:strVal val="visible"/>
                                      </p:to>
                                    </p:set>
                                    <p:anim calcmode="lin" valueType="num">
                                      <p:cBhvr>
                                        <p:cTn id="13" dur="1000" fill="hold"/>
                                        <p:tgtEl>
                                          <p:spTgt spid="7171"/>
                                        </p:tgtEl>
                                        <p:attrNameLst>
                                          <p:attrName>ppt_w</p:attrName>
                                        </p:attrNameLst>
                                      </p:cBhvr>
                                      <p:tavLst>
                                        <p:tav tm="0">
                                          <p:val>
                                            <p:fltVal val="0"/>
                                          </p:val>
                                        </p:tav>
                                        <p:tav tm="100000">
                                          <p:val>
                                            <p:strVal val="#ppt_w"/>
                                          </p:val>
                                        </p:tav>
                                      </p:tavLst>
                                    </p:anim>
                                    <p:anim calcmode="lin" valueType="num">
                                      <p:cBhvr>
                                        <p:cTn id="14" dur="1000" fill="hold"/>
                                        <p:tgtEl>
                                          <p:spTgt spid="7171"/>
                                        </p:tgtEl>
                                        <p:attrNameLst>
                                          <p:attrName>ppt_h</p:attrName>
                                        </p:attrNameLst>
                                      </p:cBhvr>
                                      <p:tavLst>
                                        <p:tav tm="0">
                                          <p:val>
                                            <p:fltVal val="0"/>
                                          </p:val>
                                        </p:tav>
                                        <p:tav tm="100000">
                                          <p:val>
                                            <p:strVal val="#ppt_h"/>
                                          </p:val>
                                        </p:tav>
                                      </p:tavLst>
                                    </p:anim>
                                    <p:animEffect transition="in" filter="fade">
                                      <p:cBhvr>
                                        <p:cTn id="15" dur="1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type="body" sz="half" idx="1"/>
          </p:nvPr>
        </p:nvSpPr>
        <p:spPr>
          <a:xfrm>
            <a:off x="1421038" y="188640"/>
            <a:ext cx="7526060" cy="6300898"/>
          </a:xfrm>
        </p:spPr>
        <p:txBody>
          <a:bodyPr/>
          <a:lstStyle/>
          <a:p>
            <a:pPr marL="266700" indent="-266700" eaLnBrk="1" hangingPunct="1">
              <a:lnSpc>
                <a:spcPct val="110000"/>
              </a:lnSpc>
              <a:spcBef>
                <a:spcPts val="0"/>
              </a:spcBef>
              <a:spcAft>
                <a:spcPts val="0"/>
              </a:spcAft>
            </a:pPr>
            <a:r>
              <a:rPr lang="uk-UA" altLang="uk-UA" sz="1800" dirty="0" smtClean="0">
                <a:solidFill>
                  <a:schemeClr val="folHlink"/>
                </a:solidFill>
                <a:latin typeface="Times New Roman" pitchFamily="18" charset="0"/>
              </a:rPr>
              <a:t>Далі було навчання у Кам’янець-Подільській духовній семінарії (1892-1899 р. р.). У цьому відомому на Поділлі навчальному закладі вчилися і дід, і батько Леонтовича, а пізніше – молодший брат Олександр. Хоча батьки бачили в майбутньому сина священиком, Микола Дмитрович вибрав самостійно свій власний життєвий шлях.</a:t>
            </a:r>
          </a:p>
          <a:p>
            <a:pPr marL="266700" indent="-266700" eaLnBrk="1" hangingPunct="1">
              <a:lnSpc>
                <a:spcPct val="110000"/>
              </a:lnSpc>
              <a:spcBef>
                <a:spcPts val="0"/>
              </a:spcBef>
              <a:spcAft>
                <a:spcPts val="0"/>
              </a:spcAft>
            </a:pPr>
            <a:r>
              <a:rPr lang="uk-UA" altLang="uk-UA" sz="1800" dirty="0" smtClean="0">
                <a:solidFill>
                  <a:schemeClr val="folHlink"/>
                </a:solidFill>
                <a:latin typeface="Times New Roman" pitchFamily="18" charset="0"/>
              </a:rPr>
              <a:t>Молодий семінарист бере участь у семінарському хорі, а після третього курсу й у новоствореному струнному оркестрі, опановує різні музичні інструменти (скрипка, флейта, фісгармонія), вивчає не тільки теорію музики, а й вперше починає аранжувати народні мелодії. Поступово формується у нього бажання серйозно зайнятися музикою.</a:t>
            </a:r>
          </a:p>
          <a:p>
            <a:pPr marL="266700" indent="-266700" eaLnBrk="1" hangingPunct="1">
              <a:lnSpc>
                <a:spcPct val="110000"/>
              </a:lnSpc>
              <a:spcBef>
                <a:spcPts val="0"/>
              </a:spcBef>
              <a:spcAft>
                <a:spcPts val="0"/>
              </a:spcAft>
            </a:pPr>
            <a:r>
              <a:rPr lang="uk-UA" altLang="uk-UA" sz="1800" dirty="0" smtClean="0">
                <a:solidFill>
                  <a:schemeClr val="folHlink"/>
                </a:solidFill>
                <a:latin typeface="Times New Roman" pitchFamily="18" charset="0"/>
              </a:rPr>
              <a:t>Друзі по училищу подарували йому клавір опери "Черевички" Чайковського, на авантитулі якого був пророчий дарчий напис "Майбутньому славному композиторові, незабутньому регентові від хору співаків". </a:t>
            </a:r>
          </a:p>
          <a:p>
            <a:pPr marL="266700" indent="-266700" eaLnBrk="1" hangingPunct="1">
              <a:lnSpc>
                <a:spcPct val="110000"/>
              </a:lnSpc>
              <a:spcBef>
                <a:spcPts val="0"/>
              </a:spcBef>
              <a:spcAft>
                <a:spcPts val="0"/>
              </a:spcAft>
            </a:pPr>
            <a:r>
              <a:rPr lang="uk-UA" altLang="uk-UA" sz="1800" dirty="0" smtClean="0">
                <a:solidFill>
                  <a:schemeClr val="folHlink"/>
                </a:solidFill>
                <a:latin typeface="Times New Roman" pitchFamily="18" charset="0"/>
              </a:rPr>
              <a:t>Леонтович був міцної статури, мав високе чоло і веселе обличчя, прямий з маленькою горбинкою ніс, сміливий погляд привабливих очей волошкового кольору. </a:t>
            </a:r>
          </a:p>
          <a:p>
            <a:pPr marL="266700" indent="0" eaLnBrk="1" hangingPunct="1">
              <a:lnSpc>
                <a:spcPct val="110000"/>
              </a:lnSpc>
              <a:spcBef>
                <a:spcPts val="0"/>
              </a:spcBef>
              <a:spcAft>
                <a:spcPts val="0"/>
              </a:spcAft>
              <a:buNone/>
            </a:pPr>
            <a:r>
              <a:rPr lang="uk-UA" altLang="uk-UA" sz="1800" dirty="0" smtClean="0">
                <a:solidFill>
                  <a:schemeClr val="folHlink"/>
                </a:solidFill>
                <a:latin typeface="Times New Roman" pitchFamily="18" charset="0"/>
              </a:rPr>
              <a:t>Він завжди був сповнений гумору.</a:t>
            </a:r>
          </a:p>
        </p:txBody>
      </p:sp>
      <p:pic>
        <p:nvPicPr>
          <p:cNvPr id="5"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8" descr="131405443_ez_1vM_l70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619672" y="3933056"/>
            <a:ext cx="3666159" cy="2304256"/>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p:spPr>
      </p:pic>
      <p:pic>
        <p:nvPicPr>
          <p:cNvPr id="9220" name="Picture 9" descr="06cb5c0e9839cd9c0a4c596de946c5f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4365625"/>
            <a:ext cx="3586162" cy="2281238"/>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221" name="Rectangle 6"/>
          <p:cNvSpPr>
            <a:spLocks noGrp="1" noChangeArrowheads="1"/>
          </p:cNvSpPr>
          <p:nvPr>
            <p:ph type="body" sz="half" idx="1"/>
          </p:nvPr>
        </p:nvSpPr>
        <p:spPr>
          <a:xfrm>
            <a:off x="1692275" y="260648"/>
            <a:ext cx="7299325" cy="3527673"/>
          </a:xfrm>
        </p:spPr>
        <p:txBody>
          <a:bodyPr/>
          <a:lstStyle/>
          <a:p>
            <a:pPr marL="266700" indent="-266700" eaLnBrk="1" hangingPunct="1">
              <a:lnSpc>
                <a:spcPct val="110000"/>
              </a:lnSpc>
              <a:spcBef>
                <a:spcPts val="0"/>
              </a:spcBef>
            </a:pPr>
            <a:r>
              <a:rPr lang="uk-UA" altLang="uk-UA" sz="1800" dirty="0" smtClean="0">
                <a:solidFill>
                  <a:schemeClr val="folHlink"/>
                </a:solidFill>
                <a:latin typeface="Times New Roman" pitchFamily="18" charset="0"/>
              </a:rPr>
              <a:t>Власну самостійну біографію Леонтович починає з порушення сімейної традиції – він вирішив стати сільським учителем, так як фінансовий стан сім'ї не дозволяв далі продовжувати музичну освіту.</a:t>
            </a:r>
          </a:p>
          <a:p>
            <a:pPr marL="266700" indent="-266700" eaLnBrk="1" hangingPunct="1">
              <a:lnSpc>
                <a:spcPct val="110000"/>
              </a:lnSpc>
              <a:spcBef>
                <a:spcPts val="0"/>
              </a:spcBef>
            </a:pPr>
            <a:r>
              <a:rPr lang="uk-UA" altLang="uk-UA" sz="1800" dirty="0" smtClean="0">
                <a:solidFill>
                  <a:schemeClr val="folHlink"/>
                </a:solidFill>
                <a:latin typeface="Times New Roman" pitchFamily="18" charset="0"/>
              </a:rPr>
              <a:t>В 1899 році він закінчує духовну семінарію і стає вчителем арифметики, географії та співів у </a:t>
            </a:r>
            <a:r>
              <a:rPr lang="uk-UA" altLang="uk-UA" sz="1800" dirty="0" err="1" smtClean="0">
                <a:solidFill>
                  <a:schemeClr val="folHlink"/>
                </a:solidFill>
                <a:latin typeface="Times New Roman" pitchFamily="18" charset="0"/>
              </a:rPr>
              <a:t>Чуківській</a:t>
            </a:r>
            <a:r>
              <a:rPr lang="uk-UA" altLang="uk-UA" sz="1800" dirty="0" smtClean="0">
                <a:solidFill>
                  <a:schemeClr val="folHlink"/>
                </a:solidFill>
                <a:latin typeface="Times New Roman" pitchFamily="18" charset="0"/>
              </a:rPr>
              <a:t> школі. При школі створює із сільських дітей самодіяльний оркестр та хор. В цей час Микола Дмитрович починає укладати свою першу збірку "Перша збірка пісень з Полісся", яка так і не була надрукована. 1901 року він видав перший «Збірник пісень з Поділля». </a:t>
            </a:r>
          </a:p>
          <a:p>
            <a:pPr marL="266700" indent="-266700" eaLnBrk="1" hangingPunct="1">
              <a:lnSpc>
                <a:spcPct val="110000"/>
              </a:lnSpc>
              <a:spcBef>
                <a:spcPts val="0"/>
              </a:spcBef>
            </a:pPr>
            <a:r>
              <a:rPr lang="uk-UA" altLang="uk-UA" sz="1800" dirty="0" smtClean="0">
                <a:solidFill>
                  <a:schemeClr val="folHlink"/>
                </a:solidFill>
                <a:latin typeface="Times New Roman" pitchFamily="18" charset="0"/>
              </a:rPr>
              <a:t>На старовинному фото Кам’янець-Подільська духовна семінарія. </a:t>
            </a:r>
          </a:p>
        </p:txBody>
      </p:sp>
      <p:pic>
        <p:nvPicPr>
          <p:cNvPr id="6" name="Picture 4" descr="Рисунок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p:cTn id="7" dur="1000" fill="hold"/>
                                        <p:tgtEl>
                                          <p:spTgt spid="9219"/>
                                        </p:tgtEl>
                                        <p:attrNameLst>
                                          <p:attrName>ppt_w</p:attrName>
                                        </p:attrNameLst>
                                      </p:cBhvr>
                                      <p:tavLst>
                                        <p:tav tm="0">
                                          <p:val>
                                            <p:fltVal val="0"/>
                                          </p:val>
                                        </p:tav>
                                        <p:tav tm="100000">
                                          <p:val>
                                            <p:strVal val="#ppt_w"/>
                                          </p:val>
                                        </p:tav>
                                      </p:tavLst>
                                    </p:anim>
                                    <p:anim calcmode="lin" valueType="num">
                                      <p:cBhvr>
                                        <p:cTn id="8" dur="1000" fill="hold"/>
                                        <p:tgtEl>
                                          <p:spTgt spid="9219"/>
                                        </p:tgtEl>
                                        <p:attrNameLst>
                                          <p:attrName>ppt_h</p:attrName>
                                        </p:attrNameLst>
                                      </p:cBhvr>
                                      <p:tavLst>
                                        <p:tav tm="0">
                                          <p:val>
                                            <p:fltVal val="0"/>
                                          </p:val>
                                        </p:tav>
                                        <p:tav tm="100000">
                                          <p:val>
                                            <p:strVal val="#ppt_h"/>
                                          </p:val>
                                        </p:tav>
                                      </p:tavLst>
                                    </p:anim>
                                    <p:animEffect transition="in" filter="fade">
                                      <p:cBhvr>
                                        <p:cTn id="9" dur="1000"/>
                                        <p:tgtEl>
                                          <p:spTgt spid="9219"/>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9220"/>
                                        </p:tgtEl>
                                        <p:attrNameLst>
                                          <p:attrName>style.visibility</p:attrName>
                                        </p:attrNameLst>
                                      </p:cBhvr>
                                      <p:to>
                                        <p:strVal val="visible"/>
                                      </p:to>
                                    </p:set>
                                    <p:anim calcmode="lin" valueType="num">
                                      <p:cBhvr>
                                        <p:cTn id="13" dur="1000" fill="hold"/>
                                        <p:tgtEl>
                                          <p:spTgt spid="9220"/>
                                        </p:tgtEl>
                                        <p:attrNameLst>
                                          <p:attrName>ppt_w</p:attrName>
                                        </p:attrNameLst>
                                      </p:cBhvr>
                                      <p:tavLst>
                                        <p:tav tm="0">
                                          <p:val>
                                            <p:fltVal val="0"/>
                                          </p:val>
                                        </p:tav>
                                        <p:tav tm="100000">
                                          <p:val>
                                            <p:strVal val="#ppt_w"/>
                                          </p:val>
                                        </p:tav>
                                      </p:tavLst>
                                    </p:anim>
                                    <p:anim calcmode="lin" valueType="num">
                                      <p:cBhvr>
                                        <p:cTn id="14" dur="1000" fill="hold"/>
                                        <p:tgtEl>
                                          <p:spTgt spid="9220"/>
                                        </p:tgtEl>
                                        <p:attrNameLst>
                                          <p:attrName>ppt_h</p:attrName>
                                        </p:attrNameLst>
                                      </p:cBhvr>
                                      <p:tavLst>
                                        <p:tav tm="0">
                                          <p:val>
                                            <p:fltVal val="0"/>
                                          </p:val>
                                        </p:tav>
                                        <p:tav tm="100000">
                                          <p:val>
                                            <p:strVal val="#ppt_h"/>
                                          </p:val>
                                        </p:tav>
                                      </p:tavLst>
                                    </p:anim>
                                    <p:animEffect transition="in" filter="fade">
                                      <p:cBhvr>
                                        <p:cTn id="15" dur="10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638" y="3905250"/>
            <a:ext cx="4105275" cy="2759075"/>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43" name="Picture 8" descr="leontovych-museum_1"/>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1714500" y="3862388"/>
            <a:ext cx="2143125" cy="2794000"/>
          </a:xfrm>
          <a:prstGeom prst="rect">
            <a:avLst/>
          </a:prstGeom>
          <a:ln w="19050">
            <a:solidFill>
              <a:schemeClr val="tx1">
                <a:lumMod val="90000"/>
                <a:lumOff val="10000"/>
              </a:schemeClr>
            </a:solidFill>
          </a:ln>
          <a:effectLst>
            <a:outerShdw blurRad="292100" dist="139700" dir="2700000" algn="tl" rotWithShape="0">
              <a:srgbClr val="333333">
                <a:alpha val="65000"/>
              </a:srgbClr>
            </a:outerShdw>
          </a:effectLst>
        </p:spPr>
      </p:pic>
      <p:sp>
        <p:nvSpPr>
          <p:cNvPr id="10245" name="Rectangle 6"/>
          <p:cNvSpPr>
            <a:spLocks noGrp="1" noChangeArrowheads="1"/>
          </p:cNvSpPr>
          <p:nvPr>
            <p:ph type="body" sz="half" idx="1"/>
          </p:nvPr>
        </p:nvSpPr>
        <p:spPr>
          <a:xfrm>
            <a:off x="1500188" y="103188"/>
            <a:ext cx="7491412" cy="3744912"/>
          </a:xfrm>
        </p:spPr>
        <p:txBody>
          <a:bodyPr/>
          <a:lstStyle/>
          <a:p>
            <a:pPr marL="266700" indent="-266700" eaLnBrk="1" hangingPunct="1">
              <a:lnSpc>
                <a:spcPct val="110000"/>
              </a:lnSpc>
              <a:spcBef>
                <a:spcPts val="0"/>
              </a:spcBef>
            </a:pPr>
            <a:r>
              <a:rPr lang="uk-UA" altLang="uk-UA" sz="1800" dirty="0" smtClean="0">
                <a:solidFill>
                  <a:schemeClr val="folHlink"/>
                </a:solidFill>
                <a:latin typeface="Times New Roman" pitchFamily="18" charset="0"/>
              </a:rPr>
              <a:t>1901 року М. Леонтович – вчитель церковного співу й чистописання у </a:t>
            </a:r>
            <a:r>
              <a:rPr lang="uk-UA" altLang="uk-UA" sz="1800" dirty="0" err="1" smtClean="0">
                <a:solidFill>
                  <a:schemeClr val="folHlink"/>
                </a:solidFill>
                <a:latin typeface="Times New Roman" pitchFamily="18" charset="0"/>
              </a:rPr>
              <a:t>Тиврівському</a:t>
            </a:r>
            <a:r>
              <a:rPr lang="uk-UA" altLang="uk-UA" sz="1800" dirty="0" smtClean="0">
                <a:solidFill>
                  <a:schemeClr val="folHlink"/>
                </a:solidFill>
                <a:latin typeface="Times New Roman" pitchFamily="18" charset="0"/>
              </a:rPr>
              <a:t> духовному училищі. У </a:t>
            </a:r>
            <a:r>
              <a:rPr lang="uk-UA" altLang="uk-UA" sz="1800" dirty="0" err="1" smtClean="0">
                <a:solidFill>
                  <a:schemeClr val="folHlink"/>
                </a:solidFill>
                <a:latin typeface="Times New Roman" pitchFamily="18" charset="0"/>
              </a:rPr>
              <a:t>Тиврові</a:t>
            </a:r>
            <a:r>
              <a:rPr lang="uk-UA" altLang="uk-UA" sz="1800" dirty="0" smtClean="0">
                <a:solidFill>
                  <a:schemeClr val="folHlink"/>
                </a:solidFill>
                <a:latin typeface="Times New Roman" pitchFamily="18" charset="0"/>
              </a:rPr>
              <a:t> відбулося знайомство Миколи Дмитровича з чарівною дівчиною Клавдією Ферапонтівною </a:t>
            </a:r>
            <a:r>
              <a:rPr lang="uk-UA" altLang="uk-UA" sz="1800" dirty="0" err="1" smtClean="0">
                <a:solidFill>
                  <a:schemeClr val="folHlink"/>
                </a:solidFill>
                <a:latin typeface="Times New Roman" pitchFamily="18" charset="0"/>
              </a:rPr>
              <a:t>Жовткевич</a:t>
            </a:r>
            <a:r>
              <a:rPr lang="uk-UA" altLang="uk-UA" sz="1800" dirty="0" smtClean="0">
                <a:solidFill>
                  <a:schemeClr val="folHlink"/>
                </a:solidFill>
                <a:latin typeface="Times New Roman" pitchFamily="18" charset="0"/>
              </a:rPr>
              <a:t>, що переросло у глибоке почуття й завершилося шлюбом. Клавдія Ферапонтівна завжди  з пошаною ставилася до музичної праці чоловіка. </a:t>
            </a:r>
          </a:p>
          <a:p>
            <a:pPr marL="266700" indent="-266700" eaLnBrk="1" hangingPunct="1">
              <a:lnSpc>
                <a:spcPct val="110000"/>
              </a:lnSpc>
              <a:spcBef>
                <a:spcPts val="0"/>
              </a:spcBef>
            </a:pPr>
            <a:r>
              <a:rPr lang="uk-UA" altLang="uk-UA" sz="1800" dirty="0" smtClean="0">
                <a:solidFill>
                  <a:schemeClr val="folHlink"/>
                </a:solidFill>
                <a:latin typeface="Times New Roman" pitchFamily="18" charset="0"/>
              </a:rPr>
              <a:t>Турбота про матеріальне забезпечення власної сім’ї змушує Леонтовича шукати нову роботу, і в 1902 р. він переїздить до Вінниці вчителювати у церковно-приходській школі. Тут він теж організовує хор, а згодом і невеличкий духовий оркестр. </a:t>
            </a:r>
          </a:p>
          <a:p>
            <a:pPr marL="266700" indent="-266700" eaLnBrk="1" hangingPunct="1">
              <a:lnSpc>
                <a:spcPct val="110000"/>
              </a:lnSpc>
              <a:spcBef>
                <a:spcPts val="0"/>
              </a:spcBef>
            </a:pPr>
            <a:r>
              <a:rPr lang="uk-UA" altLang="uk-UA" sz="1800" dirty="0" smtClean="0">
                <a:solidFill>
                  <a:schemeClr val="folHlink"/>
                </a:solidFill>
                <a:latin typeface="Times New Roman" pitchFamily="18" charset="0"/>
              </a:rPr>
              <a:t>На фото: молода сім’я з донькою;  виступ хору під керівництвом М. Д. Леонтовича у Вінниці. </a:t>
            </a:r>
          </a:p>
        </p:txBody>
      </p:sp>
      <p:pic>
        <p:nvPicPr>
          <p:cNvPr id="7" name="Picture 4" descr="Рисунок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1000" fill="hold"/>
                                        <p:tgtEl>
                                          <p:spTgt spid="10243"/>
                                        </p:tgtEl>
                                        <p:attrNameLst>
                                          <p:attrName>ppt_w</p:attrName>
                                        </p:attrNameLst>
                                      </p:cBhvr>
                                      <p:tavLst>
                                        <p:tav tm="0">
                                          <p:val>
                                            <p:fltVal val="0"/>
                                          </p:val>
                                        </p:tav>
                                        <p:tav tm="100000">
                                          <p:val>
                                            <p:strVal val="#ppt_w"/>
                                          </p:val>
                                        </p:tav>
                                      </p:tavLst>
                                    </p:anim>
                                    <p:anim calcmode="lin" valueType="num">
                                      <p:cBhvr>
                                        <p:cTn id="8" dur="1000" fill="hold"/>
                                        <p:tgtEl>
                                          <p:spTgt spid="10243"/>
                                        </p:tgtEl>
                                        <p:attrNameLst>
                                          <p:attrName>ppt_h</p:attrName>
                                        </p:attrNameLst>
                                      </p:cBhvr>
                                      <p:tavLst>
                                        <p:tav tm="0">
                                          <p:val>
                                            <p:fltVal val="0"/>
                                          </p:val>
                                        </p:tav>
                                        <p:tav tm="100000">
                                          <p:val>
                                            <p:strVal val="#ppt_h"/>
                                          </p:val>
                                        </p:tav>
                                      </p:tavLst>
                                    </p:anim>
                                    <p:animEffect transition="in" filter="fade">
                                      <p:cBhvr>
                                        <p:cTn id="9" dur="1000"/>
                                        <p:tgtEl>
                                          <p:spTgt spid="10243"/>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242"/>
                                        </p:tgtEl>
                                        <p:attrNameLst>
                                          <p:attrName>style.visibility</p:attrName>
                                        </p:attrNameLst>
                                      </p:cBhvr>
                                      <p:to>
                                        <p:strVal val="visible"/>
                                      </p:to>
                                    </p:set>
                                    <p:anim calcmode="lin" valueType="num">
                                      <p:cBhvr>
                                        <p:cTn id="13" dur="1000" fill="hold"/>
                                        <p:tgtEl>
                                          <p:spTgt spid="10242"/>
                                        </p:tgtEl>
                                        <p:attrNameLst>
                                          <p:attrName>ppt_w</p:attrName>
                                        </p:attrNameLst>
                                      </p:cBhvr>
                                      <p:tavLst>
                                        <p:tav tm="0">
                                          <p:val>
                                            <p:fltVal val="0"/>
                                          </p:val>
                                        </p:tav>
                                        <p:tav tm="100000">
                                          <p:val>
                                            <p:strVal val="#ppt_w"/>
                                          </p:val>
                                        </p:tav>
                                      </p:tavLst>
                                    </p:anim>
                                    <p:anim calcmode="lin" valueType="num">
                                      <p:cBhvr>
                                        <p:cTn id="14" dur="1000" fill="hold"/>
                                        <p:tgtEl>
                                          <p:spTgt spid="10242"/>
                                        </p:tgtEl>
                                        <p:attrNameLst>
                                          <p:attrName>ppt_h</p:attrName>
                                        </p:attrNameLst>
                                      </p:cBhvr>
                                      <p:tavLst>
                                        <p:tav tm="0">
                                          <p:val>
                                            <p:fltVal val="0"/>
                                          </p:val>
                                        </p:tav>
                                        <p:tav tm="100000">
                                          <p:val>
                                            <p:strVal val="#ppt_h"/>
                                          </p:val>
                                        </p:tav>
                                      </p:tavLst>
                                    </p:anim>
                                    <p:animEffect transition="in" filter="fade">
                                      <p:cBhvr>
                                        <p:cTn id="15" dur="1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6"/>
          <p:cNvSpPr>
            <a:spLocks noGrp="1" noChangeArrowheads="1"/>
          </p:cNvSpPr>
          <p:nvPr>
            <p:ph type="body" idx="1"/>
          </p:nvPr>
        </p:nvSpPr>
        <p:spPr>
          <a:xfrm>
            <a:off x="1547813" y="224000"/>
            <a:ext cx="7491412" cy="6445360"/>
          </a:xfrm>
        </p:spPr>
        <p:txBody>
          <a:bodyPr/>
          <a:lstStyle/>
          <a:p>
            <a:pPr marL="266700" indent="-266700" eaLnBrk="1" hangingPunct="1">
              <a:lnSpc>
                <a:spcPct val="110000"/>
              </a:lnSpc>
              <a:spcBef>
                <a:spcPts val="0"/>
              </a:spcBef>
              <a:spcAft>
                <a:spcPts val="600"/>
              </a:spcAft>
            </a:pPr>
            <a:r>
              <a:rPr lang="uk-UA" altLang="uk-UA" sz="1900" dirty="0" smtClean="0">
                <a:solidFill>
                  <a:schemeClr val="folHlink"/>
                </a:solidFill>
                <a:latin typeface="Times New Roman" pitchFamily="18" charset="0"/>
              </a:rPr>
              <a:t>У 1903-му з’являється "Друга збірка пісень з Поділля" з посвятою М.Лисенкові. В цьому ж році у Леонтовичів народжується донька Галина.</a:t>
            </a:r>
          </a:p>
          <a:p>
            <a:pPr marL="266700" indent="-266700" eaLnBrk="1" hangingPunct="1">
              <a:lnSpc>
                <a:spcPct val="110000"/>
              </a:lnSpc>
              <a:spcBef>
                <a:spcPts val="0"/>
              </a:spcBef>
              <a:spcAft>
                <a:spcPts val="600"/>
              </a:spcAft>
            </a:pPr>
            <a:r>
              <a:rPr lang="uk-UA" altLang="uk-UA" sz="1900" dirty="0" smtClean="0">
                <a:solidFill>
                  <a:schemeClr val="folHlink"/>
                </a:solidFill>
                <a:latin typeface="Times New Roman" pitchFamily="18" charset="0"/>
              </a:rPr>
              <a:t>У 1904-1905 роках під час літніх канікул Микола Дмитрович їде до Петербургу, де слухає лекції у Петербурзькій придворній капелі, а потім успішно складає іспити і отримує Свідоцтво регента високого рівня. </a:t>
            </a:r>
          </a:p>
          <a:p>
            <a:pPr marL="266700" indent="-266700" eaLnBrk="1" hangingPunct="1">
              <a:lnSpc>
                <a:spcPct val="110000"/>
              </a:lnSpc>
              <a:spcBef>
                <a:spcPts val="0"/>
              </a:spcBef>
              <a:spcAft>
                <a:spcPts val="600"/>
              </a:spcAft>
            </a:pPr>
            <a:r>
              <a:rPr lang="uk-UA" altLang="uk-UA" sz="1900" dirty="0" smtClean="0">
                <a:solidFill>
                  <a:schemeClr val="folHlink"/>
                </a:solidFill>
                <a:latin typeface="Times New Roman" pitchFamily="18" charset="0"/>
              </a:rPr>
              <a:t>Сім’я Леонтовичів майже завжди жила в нестатках і тому, шукаючи кращих заробітків, восени 1904 року Леонтовичі залишають Поділля і переїздять на Донбас, на станцію Гришине, де митець влаштовується викладачем співу та музики у місцевій залізничній школі. Він одразу організовує хор, в якому беруть участь школярі та більш старші за віком любителі співу, створює невеличкий оркестр.</a:t>
            </a:r>
          </a:p>
          <a:p>
            <a:pPr marL="266700" indent="-266700" eaLnBrk="1" hangingPunct="1">
              <a:lnSpc>
                <a:spcPct val="110000"/>
              </a:lnSpc>
              <a:spcBef>
                <a:spcPts val="0"/>
              </a:spcBef>
              <a:spcAft>
                <a:spcPts val="600"/>
              </a:spcAft>
            </a:pPr>
            <a:r>
              <a:rPr lang="uk-UA" altLang="uk-UA" sz="1900" dirty="0" smtClean="0">
                <a:solidFill>
                  <a:schemeClr val="folHlink"/>
                </a:solidFill>
                <a:latin typeface="Times New Roman" pitchFamily="18" charset="0"/>
              </a:rPr>
              <a:t>Під час революції 1905 року Леонтович організовує хор робітників, який виступає на мітингах проти російського самодержавства. Діяльність Миколи Дмитровича        привертає увагу поліції.</a:t>
            </a:r>
          </a:p>
          <a:p>
            <a:pPr eaLnBrk="1" hangingPunct="1">
              <a:lnSpc>
                <a:spcPct val="105000"/>
              </a:lnSpc>
              <a:buFont typeface="Wingdings" pitchFamily="2" charset="2"/>
              <a:buNone/>
            </a:pPr>
            <a:endParaRPr lang="ru-RU" altLang="uk-UA" sz="2000" dirty="0" smtClean="0">
              <a:solidFill>
                <a:schemeClr val="folHlink"/>
              </a:solidFill>
              <a:latin typeface="Times New Roman" pitchFamily="18" charset="0"/>
            </a:endParaRPr>
          </a:p>
        </p:txBody>
      </p:sp>
      <p:pic>
        <p:nvPicPr>
          <p:cNvPr id="4" name="Picture 4" descr="Рисунок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8491" y="5661248"/>
            <a:ext cx="808607"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eporting Progress or Status">
  <a:themeElements>
    <a:clrScheme name="Reporting Progress or Status 1">
      <a:dk1>
        <a:srgbClr val="333300"/>
      </a:dk1>
      <a:lt1>
        <a:srgbClr val="FFFFFF"/>
      </a:lt1>
      <a:dk2>
        <a:srgbClr val="000000"/>
      </a:dk2>
      <a:lt2>
        <a:srgbClr val="969696"/>
      </a:lt2>
      <a:accent1>
        <a:srgbClr val="E5D58A"/>
      </a:accent1>
      <a:accent2>
        <a:srgbClr val="CCCC00"/>
      </a:accent2>
      <a:accent3>
        <a:srgbClr val="FFFFFF"/>
      </a:accent3>
      <a:accent4>
        <a:srgbClr val="2A2A00"/>
      </a:accent4>
      <a:accent5>
        <a:srgbClr val="F0E7C4"/>
      </a:accent5>
      <a:accent6>
        <a:srgbClr val="B9B900"/>
      </a:accent6>
      <a:hlink>
        <a:srgbClr val="999933"/>
      </a:hlink>
      <a:folHlink>
        <a:srgbClr val="666633"/>
      </a:folHlink>
    </a:clrScheme>
    <a:fontScheme name="Reporting Progress or Status">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900" b="1" i="0" u="none" strike="noStrike" cap="none" normalizeH="0" baseline="0" smtClean="0">
            <a:ln>
              <a:noFill/>
            </a:ln>
            <a:solidFill>
              <a:schemeClr val="folHlink"/>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900" b="1" i="0" u="none" strike="noStrike" cap="none" normalizeH="0" baseline="0" smtClean="0">
            <a:ln>
              <a:noFill/>
            </a:ln>
            <a:solidFill>
              <a:schemeClr val="folHlink"/>
            </a:solidFill>
            <a:effectLst/>
            <a:latin typeface="Times New Roman" pitchFamily="18" charset="0"/>
          </a:defRPr>
        </a:defPPr>
      </a:lstStyle>
    </a:lnDef>
  </a:objectDefaults>
  <a:extraClrSchemeLst>
    <a:extraClrScheme>
      <a:clrScheme name="Reporting Progress or Status 1">
        <a:dk1>
          <a:srgbClr val="333300"/>
        </a:dk1>
        <a:lt1>
          <a:srgbClr val="FFFFFF"/>
        </a:lt1>
        <a:dk2>
          <a:srgbClr val="000000"/>
        </a:dk2>
        <a:lt2>
          <a:srgbClr val="969696"/>
        </a:lt2>
        <a:accent1>
          <a:srgbClr val="E5D58A"/>
        </a:accent1>
        <a:accent2>
          <a:srgbClr val="CCCC00"/>
        </a:accent2>
        <a:accent3>
          <a:srgbClr val="FFFFFF"/>
        </a:accent3>
        <a:accent4>
          <a:srgbClr val="2A2A00"/>
        </a:accent4>
        <a:accent5>
          <a:srgbClr val="F0E7C4"/>
        </a:accent5>
        <a:accent6>
          <a:srgbClr val="B9B900"/>
        </a:accent6>
        <a:hlink>
          <a:srgbClr val="999933"/>
        </a:hlink>
        <a:folHlink>
          <a:srgbClr val="666633"/>
        </a:folHlink>
      </a:clrScheme>
      <a:clrMap bg1="lt1" tx1="dk1" bg2="lt2" tx2="dk2" accent1="accent1" accent2="accent2" accent3="accent3" accent4="accent4" accent5="accent5" accent6="accent6" hlink="hlink" folHlink="folHlink"/>
    </a:extraClrScheme>
    <a:extraClrScheme>
      <a:clrScheme name="Reporting Progress or Status 2">
        <a:dk1>
          <a:srgbClr val="000000"/>
        </a:dk1>
        <a:lt1>
          <a:srgbClr val="8EA1C0"/>
        </a:lt1>
        <a:dk2>
          <a:srgbClr val="FFFFFF"/>
        </a:dk2>
        <a:lt2>
          <a:srgbClr val="5F5F5F"/>
        </a:lt2>
        <a:accent1>
          <a:srgbClr val="B6CDDE"/>
        </a:accent1>
        <a:accent2>
          <a:srgbClr val="8A7CA2"/>
        </a:accent2>
        <a:accent3>
          <a:srgbClr val="C6CDDC"/>
        </a:accent3>
        <a:accent4>
          <a:srgbClr val="000000"/>
        </a:accent4>
        <a:accent5>
          <a:srgbClr val="D7E3EC"/>
        </a:accent5>
        <a:accent6>
          <a:srgbClr val="7D7092"/>
        </a:accent6>
        <a:hlink>
          <a:srgbClr val="336699"/>
        </a:hlink>
        <a:folHlink>
          <a:srgbClr val="009999"/>
        </a:folHlink>
      </a:clrScheme>
      <a:clrMap bg1="lt1" tx1="dk1" bg2="lt2" tx2="dk2" accent1="accent1" accent2="accent2" accent3="accent3" accent4="accent4" accent5="accent5" accent6="accent6" hlink="hlink" folHlink="folHlink"/>
    </a:extraClrScheme>
    <a:extraClrScheme>
      <a:clrScheme name="Reporting Progress or Status 3">
        <a:dk1>
          <a:srgbClr val="333300"/>
        </a:dk1>
        <a:lt1>
          <a:srgbClr val="FFFFFF"/>
        </a:lt1>
        <a:dk2>
          <a:srgbClr val="000000"/>
        </a:dk2>
        <a:lt2>
          <a:srgbClr val="969696"/>
        </a:lt2>
        <a:accent1>
          <a:srgbClr val="EAEAEA"/>
        </a:accent1>
        <a:accent2>
          <a:srgbClr val="969696"/>
        </a:accent2>
        <a:accent3>
          <a:srgbClr val="FFFFFF"/>
        </a:accent3>
        <a:accent4>
          <a:srgbClr val="2A2A00"/>
        </a:accent4>
        <a:accent5>
          <a:srgbClr val="F3F3F3"/>
        </a:accent5>
        <a:accent6>
          <a:srgbClr val="878787"/>
        </a:accent6>
        <a:hlink>
          <a:srgbClr val="5F5F5F"/>
        </a:hlink>
        <a:folHlink>
          <a:srgbClr val="CBCBCB"/>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Reporting Progress or Status</Template>
  <TotalTime>2294</TotalTime>
  <Words>2736</Words>
  <Application>Microsoft Office PowerPoint</Application>
  <PresentationFormat>Экран (4:3)</PresentationFormat>
  <Paragraphs>107</Paragraphs>
  <Slides>26</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Reporting Progress or Status</vt:lpstr>
      <vt:lpstr>Недоспівана пісня Миколи Леонтовича</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Джерела, які є у фондах НТБ</vt:lpstr>
      <vt:lpstr>Використані електронні джерела</vt:lpstr>
      <vt:lpstr>Презентация PowerPoint</vt:lpstr>
      <vt:lpstr>Презентация PowerPoint</vt:lpstr>
      <vt:lpstr>Презентация PowerPoint</vt:lpstr>
      <vt:lpstr>Дякуємо за увагу!</vt:lpstr>
    </vt:vector>
  </TitlesOfParts>
  <Company>NTB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Недоспівана пісня Миколи Леонтовича</dc:title>
  <dc:creator>Acomp</dc:creator>
  <cp:lastModifiedBy>user</cp:lastModifiedBy>
  <cp:revision>172</cp:revision>
  <dcterms:created xsi:type="dcterms:W3CDTF">2017-12-07T12:44:59Z</dcterms:created>
  <dcterms:modified xsi:type="dcterms:W3CDTF">2023-01-23T09:34:29Z</dcterms:modified>
</cp:coreProperties>
</file>