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theme/theme14.xml" ContentType="application/vnd.openxmlformats-officedocument.them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0" r:id="rId3"/>
    <p:sldMasterId id="2147483682" r:id="rId4"/>
    <p:sldMasterId id="2147483684" r:id="rId5"/>
    <p:sldMasterId id="2147483686" r:id="rId6"/>
    <p:sldMasterId id="2147483688" r:id="rId7"/>
    <p:sldMasterId id="2147483690" r:id="rId8"/>
    <p:sldMasterId id="2147483692" r:id="rId9"/>
    <p:sldMasterId id="2147483694" r:id="rId10"/>
    <p:sldMasterId id="2147483696" r:id="rId11"/>
    <p:sldMasterId id="2147483698" r:id="rId12"/>
    <p:sldMasterId id="2147483700" r:id="rId13"/>
  </p:sldMasterIdLst>
  <p:notesMasterIdLst>
    <p:notesMasterId r:id="rId42"/>
  </p:notesMasterIdLst>
  <p:sldIdLst>
    <p:sldId id="256" r:id="rId14"/>
    <p:sldId id="257" r:id="rId15"/>
    <p:sldId id="258" r:id="rId16"/>
    <p:sldId id="280" r:id="rId17"/>
    <p:sldId id="260" r:id="rId18"/>
    <p:sldId id="262" r:id="rId19"/>
    <p:sldId id="261" r:id="rId20"/>
    <p:sldId id="263" r:id="rId21"/>
    <p:sldId id="265" r:id="rId22"/>
    <p:sldId id="267" r:id="rId23"/>
    <p:sldId id="264" r:id="rId24"/>
    <p:sldId id="288" r:id="rId25"/>
    <p:sldId id="283" r:id="rId26"/>
    <p:sldId id="295" r:id="rId27"/>
    <p:sldId id="289" r:id="rId28"/>
    <p:sldId id="290" r:id="rId29"/>
    <p:sldId id="291" r:id="rId30"/>
    <p:sldId id="296" r:id="rId31"/>
    <p:sldId id="292" r:id="rId32"/>
    <p:sldId id="297" r:id="rId33"/>
    <p:sldId id="298" r:id="rId34"/>
    <p:sldId id="299" r:id="rId35"/>
    <p:sldId id="301" r:id="rId36"/>
    <p:sldId id="302" r:id="rId37"/>
    <p:sldId id="303" r:id="rId38"/>
    <p:sldId id="304" r:id="rId39"/>
    <p:sldId id="300" r:id="rId40"/>
    <p:sldId id="25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263A35"/>
    <a:srgbClr val="663300"/>
    <a:srgbClr val="ECD424"/>
    <a:srgbClr val="F6960A"/>
    <a:srgbClr val="EFDB43"/>
    <a:srgbClr val="F7A809"/>
    <a:srgbClr val="FCF735"/>
    <a:srgbClr val="FABC62"/>
    <a:srgbClr val="1767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512" autoAdjust="0"/>
    <p:restoredTop sz="94660"/>
  </p:normalViewPr>
  <p:slideViewPr>
    <p:cSldViewPr>
      <p:cViewPr>
        <p:scale>
          <a:sx n="64" d="100"/>
          <a:sy n="64" d="100"/>
        </p:scale>
        <p:origin x="-1626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32D736-0C1C-4626-BF82-D18BF763C98C}" type="doc">
      <dgm:prSet loTypeId="urn:microsoft.com/office/officeart/2008/layout/RadialCluster" loCatId="relationship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194E9B0-135F-413B-8088-BD41AF1AE3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bg2">
              <a:lumMod val="25000"/>
            </a:schemeClr>
          </a:solidFill>
        </a:ln>
        <a:effectLst>
          <a:glow rad="292100">
            <a:srgbClr val="92D050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uk-UA" sz="28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Основні джерела для пошуку інформації</a:t>
          </a:r>
          <a:endParaRPr lang="ru-RU" sz="2800" b="1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57CAB588-0524-472B-B8D2-6B2A75B6AA0C}" type="parTrans" cxnId="{7B0D05B1-74DE-49E3-B94D-FFCE765FA1DC}">
      <dgm:prSet/>
      <dgm:spPr/>
      <dgm:t>
        <a:bodyPr/>
        <a:lstStyle/>
        <a:p>
          <a:endParaRPr lang="ru-RU"/>
        </a:p>
      </dgm:t>
    </dgm:pt>
    <dgm:pt modelId="{5B6D7066-1CD9-4DC7-89C7-5F4903691307}" type="sibTrans" cxnId="{7B0D05B1-74DE-49E3-B94D-FFCE765FA1DC}">
      <dgm:prSet/>
      <dgm:spPr/>
      <dgm:t>
        <a:bodyPr/>
        <a:lstStyle/>
        <a:p>
          <a:endParaRPr lang="ru-RU"/>
        </a:p>
      </dgm:t>
    </dgm:pt>
    <dgm:pt modelId="{178E85C0-CB01-4DF3-9509-3274678E062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Електронний каталог 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AEE2B27C-AC2C-49CC-BBD2-98D98229313E}" type="parTrans" cxnId="{D05C6293-ECDC-401F-BE7D-12784F613511}">
      <dgm:prSet/>
      <dgm:spPr/>
      <dgm:t>
        <a:bodyPr/>
        <a:lstStyle/>
        <a:p>
          <a:endParaRPr lang="ru-RU"/>
        </a:p>
      </dgm:t>
    </dgm:pt>
    <dgm:pt modelId="{4C96E998-B4E2-4A58-BD0D-B0A26EB95270}" type="sibTrans" cxnId="{D05C6293-ECDC-401F-BE7D-12784F613511}">
      <dgm:prSet/>
      <dgm:spPr/>
      <dgm:t>
        <a:bodyPr/>
        <a:lstStyle/>
        <a:p>
          <a:endParaRPr lang="ru-RU"/>
        </a:p>
      </dgm:t>
    </dgm:pt>
    <dgm:pt modelId="{0509C051-7A0E-4B4C-A89B-B78FFC8B50C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Інституційний </a:t>
          </a:r>
          <a:r>
            <a:rPr lang="uk-UA" dirty="0" err="1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репозитарій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C9FFF9D-CA6C-4A49-9C8D-E13C73AAB703}" type="parTrans" cxnId="{77A13BBC-179D-4273-AC1C-2273ADEA9937}">
      <dgm:prSet/>
      <dgm:spPr/>
      <dgm:t>
        <a:bodyPr/>
        <a:lstStyle/>
        <a:p>
          <a:endParaRPr lang="ru-RU"/>
        </a:p>
      </dgm:t>
    </dgm:pt>
    <dgm:pt modelId="{D1F43807-74EF-4A07-A7FC-CCA0613AE918}" type="sibTrans" cxnId="{77A13BBC-179D-4273-AC1C-2273ADEA9937}">
      <dgm:prSet/>
      <dgm:spPr/>
      <dgm:t>
        <a:bodyPr/>
        <a:lstStyle/>
        <a:p>
          <a:endParaRPr lang="ru-RU"/>
        </a:p>
      </dgm:t>
    </dgm:pt>
    <dgm:pt modelId="{7C2F0F7F-BC10-4C9A-B905-CDBA6B9B3132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передплачені бази даних наукової інформації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C29496C8-B4E4-4A77-961E-AB1D94C254AE}" type="parTrans" cxnId="{2427A77E-854C-4FBD-96A0-6375627AE87E}">
      <dgm:prSet/>
      <dgm:spPr/>
      <dgm:t>
        <a:bodyPr/>
        <a:lstStyle/>
        <a:p>
          <a:endParaRPr lang="ru-RU"/>
        </a:p>
      </dgm:t>
    </dgm:pt>
    <dgm:pt modelId="{32484455-7051-4976-8FE8-C4596B973914}" type="sibTrans" cxnId="{2427A77E-854C-4FBD-96A0-6375627AE87E}">
      <dgm:prSet/>
      <dgm:spPr/>
      <dgm:t>
        <a:bodyPr/>
        <a:lstStyle/>
        <a:p>
          <a:endParaRPr lang="ru-RU"/>
        </a:p>
      </dgm:t>
    </dgm:pt>
    <dgm:pt modelId="{C2034B7F-D576-4BB6-9086-3F83747D983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Директорії архіві</a:t>
          </a:r>
          <a:r>
            <a:rPr lang="ru-RU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в</a:t>
          </a:r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 відкритого доступу: DOAJ, </a:t>
          </a:r>
          <a:r>
            <a:rPr lang="en-US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ROAR, BASE</a:t>
          </a:r>
          <a:r>
            <a:rPr lang="ru-RU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…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670075D7-7CF4-4E6D-BE56-C6EFAAF6E90A}" type="parTrans" cxnId="{4427D418-CB82-482D-A431-323B42F65FE5}">
      <dgm:prSet/>
      <dgm:spPr/>
      <dgm:t>
        <a:bodyPr/>
        <a:lstStyle/>
        <a:p>
          <a:endParaRPr lang="ru-RU"/>
        </a:p>
      </dgm:t>
    </dgm:pt>
    <dgm:pt modelId="{3345B998-6701-4258-9ED2-F1C7371DBC64}" type="sibTrans" cxnId="{4427D418-CB82-482D-A431-323B42F65FE5}">
      <dgm:prSet/>
      <dgm:spPr/>
      <dgm:t>
        <a:bodyPr/>
        <a:lstStyle/>
        <a:p>
          <a:endParaRPr lang="ru-RU"/>
        </a:p>
      </dgm:t>
    </dgm:pt>
    <dgm:pt modelId="{615CDC21-0129-45BA-9439-8F6E5D9919B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Повнотекстові БД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23D4AD30-2160-4D2C-966E-651321899F58}" type="parTrans" cxnId="{012F12BC-84E8-49E1-AB9D-055D616C58E3}">
      <dgm:prSet/>
      <dgm:spPr/>
      <dgm:t>
        <a:bodyPr/>
        <a:lstStyle/>
        <a:p>
          <a:endParaRPr lang="ru-RU"/>
        </a:p>
      </dgm:t>
    </dgm:pt>
    <dgm:pt modelId="{FAEA4620-7197-4435-869B-23BA81799DDC}" type="sibTrans" cxnId="{012F12BC-84E8-49E1-AB9D-055D616C58E3}">
      <dgm:prSet/>
      <dgm:spPr/>
      <dgm:t>
        <a:bodyPr/>
        <a:lstStyle/>
        <a:p>
          <a:endParaRPr lang="ru-RU"/>
        </a:p>
      </dgm:t>
    </dgm:pt>
    <dgm:pt modelId="{9E8DD96E-59D5-42F6-B18A-9EAA6F1279DB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2B34193B-958F-4D4A-9521-89E58FF0699A}" type="parTrans" cxnId="{E0989D15-B771-4ABA-8517-086852C8D632}">
      <dgm:prSet/>
      <dgm:spPr/>
      <dgm:t>
        <a:bodyPr/>
        <a:lstStyle/>
        <a:p>
          <a:endParaRPr lang="uk-UA"/>
        </a:p>
      </dgm:t>
    </dgm:pt>
    <dgm:pt modelId="{06B7CCA1-E75B-4906-B9FF-7F361B1F886B}" type="sibTrans" cxnId="{E0989D15-B771-4ABA-8517-086852C8D632}">
      <dgm:prSet/>
      <dgm:spPr/>
      <dgm:t>
        <a:bodyPr/>
        <a:lstStyle/>
        <a:p>
          <a:endParaRPr lang="uk-UA"/>
        </a:p>
      </dgm:t>
    </dgm:pt>
    <dgm:pt modelId="{A198A2C2-275D-4397-B259-1A1B8345C389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3D951BBA-BA70-4BE2-A6C8-1BDD25CF3BD7}" type="parTrans" cxnId="{E113D45A-1B1B-4DA9-B46A-C1C97F0B5E34}">
      <dgm:prSet/>
      <dgm:spPr/>
      <dgm:t>
        <a:bodyPr/>
        <a:lstStyle/>
        <a:p>
          <a:endParaRPr lang="uk-UA"/>
        </a:p>
      </dgm:t>
    </dgm:pt>
    <dgm:pt modelId="{C1639D6D-C778-4440-B799-015E9725819F}" type="sibTrans" cxnId="{E113D45A-1B1B-4DA9-B46A-C1C97F0B5E34}">
      <dgm:prSet/>
      <dgm:spPr/>
      <dgm:t>
        <a:bodyPr/>
        <a:lstStyle/>
        <a:p>
          <a:endParaRPr lang="uk-UA"/>
        </a:p>
      </dgm:t>
    </dgm:pt>
    <dgm:pt modelId="{969022BA-6C01-4270-9E71-436B2CB6964B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uk-UA" b="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Зведений каталог </a:t>
          </a:r>
          <a:r>
            <a:rPr lang="uk-UA" b="0" dirty="0" err="1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WorldCat</a:t>
          </a:r>
          <a:endParaRPr lang="uk-UA" b="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A94C5FF-4A87-41F3-A289-53BC743AAA39}" type="parTrans" cxnId="{E51D6E05-A5C6-47CE-A6C1-DC24FE0D9420}">
      <dgm:prSet/>
      <dgm:spPr/>
      <dgm:t>
        <a:bodyPr/>
        <a:lstStyle/>
        <a:p>
          <a:endParaRPr lang="uk-UA"/>
        </a:p>
      </dgm:t>
    </dgm:pt>
    <dgm:pt modelId="{FC72477F-1889-4CF0-B2D3-C6D1829F94F9}" type="sibTrans" cxnId="{E51D6E05-A5C6-47CE-A6C1-DC24FE0D9420}">
      <dgm:prSet/>
      <dgm:spPr/>
      <dgm:t>
        <a:bodyPr/>
        <a:lstStyle/>
        <a:p>
          <a:endParaRPr lang="uk-UA"/>
        </a:p>
      </dgm:t>
    </dgm:pt>
    <dgm:pt modelId="{428D0CDF-FCF8-4C2F-AF85-22ED2590326F}">
      <dgm:prSet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uk-UA" sz="2400" dirty="0" err="1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Google</a:t>
          </a:r>
          <a:r>
            <a:rPr lang="uk-UA" sz="24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 та </a:t>
          </a:r>
          <a:r>
            <a:rPr lang="uk-UA" sz="2400" dirty="0" err="1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Wikipedia</a:t>
          </a:r>
          <a:endParaRPr lang="uk-UA" sz="24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4A65AAC1-57AE-46A3-9B07-7DE7CC49C630}" type="parTrans" cxnId="{DD5B0259-E8C1-4219-BDA0-C5C74E34E0BE}">
      <dgm:prSet/>
      <dgm:spPr/>
      <dgm:t>
        <a:bodyPr/>
        <a:lstStyle/>
        <a:p>
          <a:endParaRPr lang="uk-UA"/>
        </a:p>
      </dgm:t>
    </dgm:pt>
    <dgm:pt modelId="{63977126-BD35-4D99-9D63-5752DD72208A}" type="sibTrans" cxnId="{DD5B0259-E8C1-4219-BDA0-C5C74E34E0BE}">
      <dgm:prSet/>
      <dgm:spPr/>
      <dgm:t>
        <a:bodyPr/>
        <a:lstStyle/>
        <a:p>
          <a:endParaRPr lang="uk-UA"/>
        </a:p>
      </dgm:t>
    </dgm:pt>
    <dgm:pt modelId="{7C97ADAE-583D-4295-9100-5051A4107E44}" type="pres">
      <dgm:prSet presAssocID="{DE32D736-0C1C-4626-BF82-D18BF763C9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628D70-F4C1-45F7-B6DD-433E6F62440F}" type="pres">
      <dgm:prSet presAssocID="{8194E9B0-135F-413B-8088-BD41AF1AE325}" presName="singleCycle" presStyleCnt="0"/>
      <dgm:spPr/>
      <dgm:t>
        <a:bodyPr/>
        <a:lstStyle/>
        <a:p>
          <a:endParaRPr lang="uk-UA"/>
        </a:p>
      </dgm:t>
    </dgm:pt>
    <dgm:pt modelId="{AAACC7CA-9AA6-4518-9FF7-AD34F4048313}" type="pres">
      <dgm:prSet presAssocID="{8194E9B0-135F-413B-8088-BD41AF1AE325}" presName="singleCenter" presStyleLbl="node1" presStyleIdx="0" presStyleCnt="8" custScaleX="143832" custScaleY="148602" custLinFactNeighborX="4496" custLinFactNeighborY="-30242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5F58E6A-0C24-4975-BCBA-EDDA89F8B2E2}" type="pres">
      <dgm:prSet presAssocID="{AEE2B27C-AC2C-49CC-BBD2-98D98229313E}" presName="Name56" presStyleLbl="parChTrans1D2" presStyleIdx="0" presStyleCnt="7"/>
      <dgm:spPr/>
      <dgm:t>
        <a:bodyPr/>
        <a:lstStyle/>
        <a:p>
          <a:endParaRPr lang="ru-RU"/>
        </a:p>
      </dgm:t>
    </dgm:pt>
    <dgm:pt modelId="{67FABB30-9B70-4CEE-AEDD-1227BCFC67A2}" type="pres">
      <dgm:prSet presAssocID="{178E85C0-CB01-4DF3-9509-3274678E062D}" presName="text0" presStyleLbl="node1" presStyleIdx="1" presStyleCnt="8" custScaleX="156695" custScaleY="97177" custRadScaleRad="159576" custRadScaleInc="194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89334-3663-48B2-8FC5-48A0848FF6D2}" type="pres">
      <dgm:prSet presAssocID="{23D4AD30-2160-4D2C-966E-651321899F58}" presName="Name56" presStyleLbl="parChTrans1D2" presStyleIdx="1" presStyleCnt="7"/>
      <dgm:spPr/>
      <dgm:t>
        <a:bodyPr/>
        <a:lstStyle/>
        <a:p>
          <a:endParaRPr lang="ru-RU"/>
        </a:p>
      </dgm:t>
    </dgm:pt>
    <dgm:pt modelId="{BB322BFF-0CF7-403D-AB0C-EC5A2A8087BA}" type="pres">
      <dgm:prSet presAssocID="{615CDC21-0129-45BA-9439-8F6E5D9919BA}" presName="text0" presStyleLbl="node1" presStyleIdx="2" presStyleCnt="8" custScaleX="171460" custScaleY="82599" custRadScaleRad="143687" custRadScaleInc="87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D4C18-2A10-49FC-8EAD-23015A2ED0D5}" type="pres">
      <dgm:prSet presAssocID="{670075D7-7CF4-4E6D-BE56-C6EFAAF6E90A}" presName="Name56" presStyleLbl="parChTrans1D2" presStyleIdx="2" presStyleCnt="7"/>
      <dgm:spPr/>
      <dgm:t>
        <a:bodyPr/>
        <a:lstStyle/>
        <a:p>
          <a:endParaRPr lang="ru-RU"/>
        </a:p>
      </dgm:t>
    </dgm:pt>
    <dgm:pt modelId="{9A5158DC-3619-400D-B1FF-1450CF7682D6}" type="pres">
      <dgm:prSet presAssocID="{C2034B7F-D576-4BB6-9086-3F83747D9831}" presName="text0" presStyleLbl="node1" presStyleIdx="3" presStyleCnt="8" custScaleX="229041" custScaleY="105872" custRadScaleRad="92821" custRadScaleInc="190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4D56-4F92-47FE-90B5-DADD4A1A53AA}" type="pres">
      <dgm:prSet presAssocID="{8A94C5FF-4A87-41F3-A289-53BC743AAA39}" presName="Name56" presStyleLbl="parChTrans1D2" presStyleIdx="3" presStyleCnt="7"/>
      <dgm:spPr/>
      <dgm:t>
        <a:bodyPr/>
        <a:lstStyle/>
        <a:p>
          <a:endParaRPr lang="uk-UA"/>
        </a:p>
      </dgm:t>
    </dgm:pt>
    <dgm:pt modelId="{1822333F-82E8-4489-BCAF-EF32412A08D2}" type="pres">
      <dgm:prSet presAssocID="{969022BA-6C01-4270-9E71-436B2CB6964B}" presName="text0" presStyleLbl="node1" presStyleIdx="4" presStyleCnt="8" custScaleX="134765" custScaleY="103915" custRadScaleRad="150200" custRadScaleInc="-2024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FE4A54-9FD0-46AF-A04C-8FE25861F2CE}" type="pres">
      <dgm:prSet presAssocID="{8C9FFF9D-CA6C-4A49-9C8D-E13C73AAB703}" presName="Name56" presStyleLbl="parChTrans1D2" presStyleIdx="4" presStyleCnt="7"/>
      <dgm:spPr/>
      <dgm:t>
        <a:bodyPr/>
        <a:lstStyle/>
        <a:p>
          <a:endParaRPr lang="ru-RU"/>
        </a:p>
      </dgm:t>
    </dgm:pt>
    <dgm:pt modelId="{3336783A-FB02-4722-AC24-A66960735E76}" type="pres">
      <dgm:prSet presAssocID="{0509C051-7A0E-4B4C-A89B-B78FFC8B50CB}" presName="text0" presStyleLbl="node1" presStyleIdx="5" presStyleCnt="8" custScaleX="166570" custScaleY="81186" custRadScaleRad="131951" custRadScaleInc="89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AA05F-F6D2-4FD3-A2C4-F4E69CB67ED0}" type="pres">
      <dgm:prSet presAssocID="{4A65AAC1-57AE-46A3-9B07-7DE7CC49C630}" presName="Name56" presStyleLbl="parChTrans1D2" presStyleIdx="5" presStyleCnt="7"/>
      <dgm:spPr/>
      <dgm:t>
        <a:bodyPr/>
        <a:lstStyle/>
        <a:p>
          <a:endParaRPr lang="ru-RU"/>
        </a:p>
      </dgm:t>
    </dgm:pt>
    <dgm:pt modelId="{0726FACB-3AE9-453C-9D89-F2FBE66E674C}" type="pres">
      <dgm:prSet presAssocID="{428D0CDF-FCF8-4C2F-AF85-22ED2590326F}" presName="text0" presStyleLbl="node1" presStyleIdx="6" presStyleCnt="8" custScaleX="170256" custRadScaleRad="130144" custRadScaleInc="3827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004412-61CE-43B1-A4E3-F510E197FC38}" type="pres">
      <dgm:prSet presAssocID="{C29496C8-B4E4-4A77-961E-AB1D94C254AE}" presName="Name56" presStyleLbl="parChTrans1D2" presStyleIdx="6" presStyleCnt="7"/>
      <dgm:spPr/>
      <dgm:t>
        <a:bodyPr/>
        <a:lstStyle/>
        <a:p>
          <a:endParaRPr lang="ru-RU"/>
        </a:p>
      </dgm:t>
    </dgm:pt>
    <dgm:pt modelId="{39B4C020-D91A-4035-BFD3-E8272CE13C44}" type="pres">
      <dgm:prSet presAssocID="{7C2F0F7F-BC10-4C9A-B905-CDBA6B9B3132}" presName="text0" presStyleLbl="node1" presStyleIdx="7" presStyleCnt="8" custScaleX="171646" custScaleY="145136" custRadScaleRad="140950" custRadScaleInc="-12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2F12BC-84E8-49E1-AB9D-055D616C58E3}" srcId="{8194E9B0-135F-413B-8088-BD41AF1AE325}" destId="{615CDC21-0129-45BA-9439-8F6E5D9919BA}" srcOrd="1" destOrd="0" parTransId="{23D4AD30-2160-4D2C-966E-651321899F58}" sibTransId="{FAEA4620-7197-4435-869B-23BA81799DDC}"/>
    <dgm:cxn modelId="{E113D45A-1B1B-4DA9-B46A-C1C97F0B5E34}" srcId="{DE32D736-0C1C-4626-BF82-D18BF763C98C}" destId="{A198A2C2-275D-4397-B259-1A1B8345C389}" srcOrd="2" destOrd="0" parTransId="{3D951BBA-BA70-4BE2-A6C8-1BDD25CF3BD7}" sibTransId="{C1639D6D-C778-4440-B799-015E9725819F}"/>
    <dgm:cxn modelId="{E51D6E05-A5C6-47CE-A6C1-DC24FE0D9420}" srcId="{8194E9B0-135F-413B-8088-BD41AF1AE325}" destId="{969022BA-6C01-4270-9E71-436B2CB6964B}" srcOrd="3" destOrd="0" parTransId="{8A94C5FF-4A87-41F3-A289-53BC743AAA39}" sibTransId="{FC72477F-1889-4CF0-B2D3-C6D1829F94F9}"/>
    <dgm:cxn modelId="{D05C6293-ECDC-401F-BE7D-12784F613511}" srcId="{8194E9B0-135F-413B-8088-BD41AF1AE325}" destId="{178E85C0-CB01-4DF3-9509-3274678E062D}" srcOrd="0" destOrd="0" parTransId="{AEE2B27C-AC2C-49CC-BBD2-98D98229313E}" sibTransId="{4C96E998-B4E2-4A58-BD0D-B0A26EB95270}"/>
    <dgm:cxn modelId="{D17DDD47-2E6E-4B10-844F-F9183B7B7316}" type="presOf" srcId="{428D0CDF-FCF8-4C2F-AF85-22ED2590326F}" destId="{0726FACB-3AE9-453C-9D89-F2FBE66E674C}" srcOrd="0" destOrd="0" presId="urn:microsoft.com/office/officeart/2008/layout/RadialCluster"/>
    <dgm:cxn modelId="{77A13BBC-179D-4273-AC1C-2273ADEA9937}" srcId="{8194E9B0-135F-413B-8088-BD41AF1AE325}" destId="{0509C051-7A0E-4B4C-A89B-B78FFC8B50CB}" srcOrd="4" destOrd="0" parTransId="{8C9FFF9D-CA6C-4A49-9C8D-E13C73AAB703}" sibTransId="{D1F43807-74EF-4A07-A7FC-CCA0613AE918}"/>
    <dgm:cxn modelId="{3D8AC16F-46A9-4C00-A2AC-A659D1E12ECB}" type="presOf" srcId="{8194E9B0-135F-413B-8088-BD41AF1AE325}" destId="{AAACC7CA-9AA6-4518-9FF7-AD34F4048313}" srcOrd="0" destOrd="0" presId="urn:microsoft.com/office/officeart/2008/layout/RadialCluster"/>
    <dgm:cxn modelId="{D08A7CAB-8FDD-414D-A3BC-E8C654335F37}" type="presOf" srcId="{DE32D736-0C1C-4626-BF82-D18BF763C98C}" destId="{7C97ADAE-583D-4295-9100-5051A4107E44}" srcOrd="0" destOrd="0" presId="urn:microsoft.com/office/officeart/2008/layout/RadialCluster"/>
    <dgm:cxn modelId="{68215C46-5E18-48A1-8ED9-D96296F0BC1F}" type="presOf" srcId="{8A94C5FF-4A87-41F3-A289-53BC743AAA39}" destId="{1E774D56-4F92-47FE-90B5-DADD4A1A53AA}" srcOrd="0" destOrd="0" presId="urn:microsoft.com/office/officeart/2008/layout/RadialCluster"/>
    <dgm:cxn modelId="{7B0D05B1-74DE-49E3-B94D-FFCE765FA1DC}" srcId="{DE32D736-0C1C-4626-BF82-D18BF763C98C}" destId="{8194E9B0-135F-413B-8088-BD41AF1AE325}" srcOrd="0" destOrd="0" parTransId="{57CAB588-0524-472B-B8D2-6B2A75B6AA0C}" sibTransId="{5B6D7066-1CD9-4DC7-89C7-5F4903691307}"/>
    <dgm:cxn modelId="{6A4FDA02-789C-4CF6-B7B3-B0A6F326DC46}" type="presOf" srcId="{670075D7-7CF4-4E6D-BE56-C6EFAAF6E90A}" destId="{D77D4C18-2A10-49FC-8EAD-23015A2ED0D5}" srcOrd="0" destOrd="0" presId="urn:microsoft.com/office/officeart/2008/layout/RadialCluster"/>
    <dgm:cxn modelId="{5B0D06E8-2BCF-4902-93D2-1EF6D65F87F9}" type="presOf" srcId="{178E85C0-CB01-4DF3-9509-3274678E062D}" destId="{67FABB30-9B70-4CEE-AEDD-1227BCFC67A2}" srcOrd="0" destOrd="0" presId="urn:microsoft.com/office/officeart/2008/layout/RadialCluster"/>
    <dgm:cxn modelId="{8A995237-99C9-47BF-8826-46141BED05FA}" type="presOf" srcId="{7C2F0F7F-BC10-4C9A-B905-CDBA6B9B3132}" destId="{39B4C020-D91A-4035-BFD3-E8272CE13C44}" srcOrd="0" destOrd="0" presId="urn:microsoft.com/office/officeart/2008/layout/RadialCluster"/>
    <dgm:cxn modelId="{D3D45B23-1970-40FF-B033-609F1FD2F117}" type="presOf" srcId="{0509C051-7A0E-4B4C-A89B-B78FFC8B50CB}" destId="{3336783A-FB02-4722-AC24-A66960735E76}" srcOrd="0" destOrd="0" presId="urn:microsoft.com/office/officeart/2008/layout/RadialCluster"/>
    <dgm:cxn modelId="{B2A0E0AA-19D8-43D1-9C3A-CAF17A72D60B}" type="presOf" srcId="{969022BA-6C01-4270-9E71-436B2CB6964B}" destId="{1822333F-82E8-4489-BCAF-EF32412A08D2}" srcOrd="0" destOrd="0" presId="urn:microsoft.com/office/officeart/2008/layout/RadialCluster"/>
    <dgm:cxn modelId="{544528C0-F85D-4242-B3F0-3957E7AA331A}" type="presOf" srcId="{8C9FFF9D-CA6C-4A49-9C8D-E13C73AAB703}" destId="{D5FE4A54-9FD0-46AF-A04C-8FE25861F2CE}" srcOrd="0" destOrd="0" presId="urn:microsoft.com/office/officeart/2008/layout/RadialCluster"/>
    <dgm:cxn modelId="{1CE6E218-5B8E-4729-9C0F-44B5A018210D}" type="presOf" srcId="{C2034B7F-D576-4BB6-9086-3F83747D9831}" destId="{9A5158DC-3619-400D-B1FF-1450CF7682D6}" srcOrd="0" destOrd="0" presId="urn:microsoft.com/office/officeart/2008/layout/RadialCluster"/>
    <dgm:cxn modelId="{136E2B8F-FAA7-4629-AC01-307AEF4039C8}" type="presOf" srcId="{23D4AD30-2160-4D2C-966E-651321899F58}" destId="{D0A89334-3663-48B2-8FC5-48A0848FF6D2}" srcOrd="0" destOrd="0" presId="urn:microsoft.com/office/officeart/2008/layout/RadialCluster"/>
    <dgm:cxn modelId="{EDFF1E7E-6F75-46C7-B75E-113A3713134F}" type="presOf" srcId="{AEE2B27C-AC2C-49CC-BBD2-98D98229313E}" destId="{05F58E6A-0C24-4975-BCBA-EDDA89F8B2E2}" srcOrd="0" destOrd="0" presId="urn:microsoft.com/office/officeart/2008/layout/RadialCluster"/>
    <dgm:cxn modelId="{E59B2F79-522D-4DFB-9F64-97AE329F4AD9}" type="presOf" srcId="{4A65AAC1-57AE-46A3-9B07-7DE7CC49C630}" destId="{05BAA05F-F6D2-4FD3-A2C4-F4E69CB67ED0}" srcOrd="0" destOrd="0" presId="urn:microsoft.com/office/officeart/2008/layout/RadialCluster"/>
    <dgm:cxn modelId="{B1F9969E-4C9D-4AC9-8A0A-9F3B315C0D18}" type="presOf" srcId="{615CDC21-0129-45BA-9439-8F6E5D9919BA}" destId="{BB322BFF-0CF7-403D-AB0C-EC5A2A8087BA}" srcOrd="0" destOrd="0" presId="urn:microsoft.com/office/officeart/2008/layout/RadialCluster"/>
    <dgm:cxn modelId="{DD5B0259-E8C1-4219-BDA0-C5C74E34E0BE}" srcId="{8194E9B0-135F-413B-8088-BD41AF1AE325}" destId="{428D0CDF-FCF8-4C2F-AF85-22ED2590326F}" srcOrd="5" destOrd="0" parTransId="{4A65AAC1-57AE-46A3-9B07-7DE7CC49C630}" sibTransId="{63977126-BD35-4D99-9D63-5752DD72208A}"/>
    <dgm:cxn modelId="{812ED0E8-D4DF-406B-8E12-BF9E6C4475F2}" type="presOf" srcId="{C29496C8-B4E4-4A77-961E-AB1D94C254AE}" destId="{48004412-61CE-43B1-A4E3-F510E197FC38}" srcOrd="0" destOrd="0" presId="urn:microsoft.com/office/officeart/2008/layout/RadialCluster"/>
    <dgm:cxn modelId="{E0989D15-B771-4ABA-8517-086852C8D632}" srcId="{DE32D736-0C1C-4626-BF82-D18BF763C98C}" destId="{9E8DD96E-59D5-42F6-B18A-9EAA6F1279DB}" srcOrd="1" destOrd="0" parTransId="{2B34193B-958F-4D4A-9521-89E58FF0699A}" sibTransId="{06B7CCA1-E75B-4906-B9FF-7F361B1F886B}"/>
    <dgm:cxn modelId="{4427D418-CB82-482D-A431-323B42F65FE5}" srcId="{8194E9B0-135F-413B-8088-BD41AF1AE325}" destId="{C2034B7F-D576-4BB6-9086-3F83747D9831}" srcOrd="2" destOrd="0" parTransId="{670075D7-7CF4-4E6D-BE56-C6EFAAF6E90A}" sibTransId="{3345B998-6701-4258-9ED2-F1C7371DBC64}"/>
    <dgm:cxn modelId="{2427A77E-854C-4FBD-96A0-6375627AE87E}" srcId="{8194E9B0-135F-413B-8088-BD41AF1AE325}" destId="{7C2F0F7F-BC10-4C9A-B905-CDBA6B9B3132}" srcOrd="6" destOrd="0" parTransId="{C29496C8-B4E4-4A77-961E-AB1D94C254AE}" sibTransId="{32484455-7051-4976-8FE8-C4596B973914}"/>
    <dgm:cxn modelId="{2C599F90-A854-41EE-9049-15A0402C7504}" type="presParOf" srcId="{7C97ADAE-583D-4295-9100-5051A4107E44}" destId="{0D628D70-F4C1-45F7-B6DD-433E6F62440F}" srcOrd="0" destOrd="0" presId="urn:microsoft.com/office/officeart/2008/layout/RadialCluster"/>
    <dgm:cxn modelId="{FF10C384-E993-4140-B45A-59E9E8D57BB1}" type="presParOf" srcId="{0D628D70-F4C1-45F7-B6DD-433E6F62440F}" destId="{AAACC7CA-9AA6-4518-9FF7-AD34F4048313}" srcOrd="0" destOrd="0" presId="urn:microsoft.com/office/officeart/2008/layout/RadialCluster"/>
    <dgm:cxn modelId="{81EF97AC-8AE4-463D-B686-48FB8A680C1F}" type="presParOf" srcId="{0D628D70-F4C1-45F7-B6DD-433E6F62440F}" destId="{05F58E6A-0C24-4975-BCBA-EDDA89F8B2E2}" srcOrd="1" destOrd="0" presId="urn:microsoft.com/office/officeart/2008/layout/RadialCluster"/>
    <dgm:cxn modelId="{EB1D8EE0-7DE5-4887-8E51-4788D4B64351}" type="presParOf" srcId="{0D628D70-F4C1-45F7-B6DD-433E6F62440F}" destId="{67FABB30-9B70-4CEE-AEDD-1227BCFC67A2}" srcOrd="2" destOrd="0" presId="urn:microsoft.com/office/officeart/2008/layout/RadialCluster"/>
    <dgm:cxn modelId="{DDD38201-085A-48C0-B545-C901FF474E73}" type="presParOf" srcId="{0D628D70-F4C1-45F7-B6DD-433E6F62440F}" destId="{D0A89334-3663-48B2-8FC5-48A0848FF6D2}" srcOrd="3" destOrd="0" presId="urn:microsoft.com/office/officeart/2008/layout/RadialCluster"/>
    <dgm:cxn modelId="{28989A68-FBBA-431B-9CD2-D80968667CC3}" type="presParOf" srcId="{0D628D70-F4C1-45F7-B6DD-433E6F62440F}" destId="{BB322BFF-0CF7-403D-AB0C-EC5A2A8087BA}" srcOrd="4" destOrd="0" presId="urn:microsoft.com/office/officeart/2008/layout/RadialCluster"/>
    <dgm:cxn modelId="{A256E21C-790E-4991-871C-6CDD88F57061}" type="presParOf" srcId="{0D628D70-F4C1-45F7-B6DD-433E6F62440F}" destId="{D77D4C18-2A10-49FC-8EAD-23015A2ED0D5}" srcOrd="5" destOrd="0" presId="urn:microsoft.com/office/officeart/2008/layout/RadialCluster"/>
    <dgm:cxn modelId="{5632CAFE-1B53-48F5-8FB5-497593E86573}" type="presParOf" srcId="{0D628D70-F4C1-45F7-B6DD-433E6F62440F}" destId="{9A5158DC-3619-400D-B1FF-1450CF7682D6}" srcOrd="6" destOrd="0" presId="urn:microsoft.com/office/officeart/2008/layout/RadialCluster"/>
    <dgm:cxn modelId="{0E116C69-2796-4D25-9BE6-56FCD7EC83AB}" type="presParOf" srcId="{0D628D70-F4C1-45F7-B6DD-433E6F62440F}" destId="{1E774D56-4F92-47FE-90B5-DADD4A1A53AA}" srcOrd="7" destOrd="0" presId="urn:microsoft.com/office/officeart/2008/layout/RadialCluster"/>
    <dgm:cxn modelId="{F08D3EE4-3191-497B-986B-78C90DEACDE5}" type="presParOf" srcId="{0D628D70-F4C1-45F7-B6DD-433E6F62440F}" destId="{1822333F-82E8-4489-BCAF-EF32412A08D2}" srcOrd="8" destOrd="0" presId="urn:microsoft.com/office/officeart/2008/layout/RadialCluster"/>
    <dgm:cxn modelId="{E531F70A-B6C5-4ED9-AAF9-AFC0C11FECA6}" type="presParOf" srcId="{0D628D70-F4C1-45F7-B6DD-433E6F62440F}" destId="{D5FE4A54-9FD0-46AF-A04C-8FE25861F2CE}" srcOrd="9" destOrd="0" presId="urn:microsoft.com/office/officeart/2008/layout/RadialCluster"/>
    <dgm:cxn modelId="{4CA22EC1-9FFA-4A1E-B019-FB1BADB63CEA}" type="presParOf" srcId="{0D628D70-F4C1-45F7-B6DD-433E6F62440F}" destId="{3336783A-FB02-4722-AC24-A66960735E76}" srcOrd="10" destOrd="0" presId="urn:microsoft.com/office/officeart/2008/layout/RadialCluster"/>
    <dgm:cxn modelId="{128DCEB0-DBA7-4A4C-B85C-FA172D56D52B}" type="presParOf" srcId="{0D628D70-F4C1-45F7-B6DD-433E6F62440F}" destId="{05BAA05F-F6D2-4FD3-A2C4-F4E69CB67ED0}" srcOrd="11" destOrd="0" presId="urn:microsoft.com/office/officeart/2008/layout/RadialCluster"/>
    <dgm:cxn modelId="{6F1AC72B-10EA-433C-A99E-B93361075D95}" type="presParOf" srcId="{0D628D70-F4C1-45F7-B6DD-433E6F62440F}" destId="{0726FACB-3AE9-453C-9D89-F2FBE66E674C}" srcOrd="12" destOrd="0" presId="urn:microsoft.com/office/officeart/2008/layout/RadialCluster"/>
    <dgm:cxn modelId="{5422ED4C-9748-4F80-9A79-84734A46823B}" type="presParOf" srcId="{0D628D70-F4C1-45F7-B6DD-433E6F62440F}" destId="{48004412-61CE-43B1-A4E3-F510E197FC38}" srcOrd="13" destOrd="0" presId="urn:microsoft.com/office/officeart/2008/layout/RadialCluster"/>
    <dgm:cxn modelId="{9830BDEB-913C-4E02-8DD0-D52427D2EB41}" type="presParOf" srcId="{0D628D70-F4C1-45F7-B6DD-433E6F62440F}" destId="{39B4C020-D91A-4035-BFD3-E8272CE13C44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32D736-0C1C-4626-BF82-D18BF763C98C}" type="doc">
      <dgm:prSet loTypeId="urn:microsoft.com/office/officeart/2008/layout/RadialCluster" loCatId="relationship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194E9B0-135F-413B-8088-BD41AF1AE3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bg2">
              <a:lumMod val="25000"/>
            </a:schemeClr>
          </a:solidFill>
        </a:ln>
        <a:effectLst>
          <a:glow rad="292100">
            <a:srgbClr val="92D050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uk-UA" sz="28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Правила наведення посилань</a:t>
          </a:r>
          <a:endParaRPr lang="ru-RU" sz="2800" b="1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57CAB588-0524-472B-B8D2-6B2A75B6AA0C}" type="parTrans" cxnId="{7B0D05B1-74DE-49E3-B94D-FFCE765FA1DC}">
      <dgm:prSet/>
      <dgm:spPr/>
      <dgm:t>
        <a:bodyPr/>
        <a:lstStyle/>
        <a:p>
          <a:endParaRPr lang="ru-RU"/>
        </a:p>
      </dgm:t>
    </dgm:pt>
    <dgm:pt modelId="{5B6D7066-1CD9-4DC7-89C7-5F4903691307}" type="sibTrans" cxnId="{7B0D05B1-74DE-49E3-B94D-FFCE765FA1DC}">
      <dgm:prSet/>
      <dgm:spPr/>
      <dgm:t>
        <a:bodyPr/>
        <a:lstStyle/>
        <a:p>
          <a:endParaRPr lang="ru-RU"/>
        </a:p>
      </dgm:t>
    </dgm:pt>
    <dgm:pt modelId="{178E85C0-CB01-4DF3-9509-3274678E062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посилання на підручники, навчальні посібники, газети та ненаукові журнали </a:t>
          </a:r>
          <a:r>
            <a:rPr lang="uk-UA" i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бажано</a:t>
          </a:r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 не наводити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AEE2B27C-AC2C-49CC-BBD2-98D98229313E}" type="parTrans" cxnId="{D05C6293-ECDC-401F-BE7D-12784F613511}">
      <dgm:prSet/>
      <dgm:spPr/>
      <dgm:t>
        <a:bodyPr/>
        <a:lstStyle/>
        <a:p>
          <a:endParaRPr lang="ru-RU"/>
        </a:p>
      </dgm:t>
    </dgm:pt>
    <dgm:pt modelId="{4C96E998-B4E2-4A58-BD0D-B0A26EB95270}" type="sibTrans" cxnId="{D05C6293-ECDC-401F-BE7D-12784F613511}">
      <dgm:prSet/>
      <dgm:spPr/>
      <dgm:t>
        <a:bodyPr/>
        <a:lstStyle/>
        <a:p>
          <a:endParaRPr lang="ru-RU"/>
        </a:p>
      </dgm:t>
    </dgm:pt>
    <dgm:pt modelId="{0509C051-7A0E-4B4C-A89B-B78FFC8B50C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неопубліковані результати власних досліджень не рекомендується включати до списку  використаних джерел, але вони можуть згадуватися в тексті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C9FFF9D-CA6C-4A49-9C8D-E13C73AAB703}" type="parTrans" cxnId="{77A13BBC-179D-4273-AC1C-2273ADEA9937}">
      <dgm:prSet/>
      <dgm:spPr/>
      <dgm:t>
        <a:bodyPr/>
        <a:lstStyle/>
        <a:p>
          <a:endParaRPr lang="ru-RU"/>
        </a:p>
      </dgm:t>
    </dgm:pt>
    <dgm:pt modelId="{D1F43807-74EF-4A07-A7FC-CCA0613AE918}" type="sibTrans" cxnId="{77A13BBC-179D-4273-AC1C-2273ADEA9937}">
      <dgm:prSet/>
      <dgm:spPr/>
      <dgm:t>
        <a:bodyPr/>
        <a:lstStyle/>
        <a:p>
          <a:endParaRPr lang="ru-RU"/>
        </a:p>
      </dgm:t>
    </dgm:pt>
    <dgm:pt modelId="{7C2F0F7F-BC10-4C9A-B905-CDBA6B9B3132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посилання на джерела статистичних даних обов’язкові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C29496C8-B4E4-4A77-961E-AB1D94C254AE}" type="parTrans" cxnId="{2427A77E-854C-4FBD-96A0-6375627AE87E}">
      <dgm:prSet/>
      <dgm:spPr/>
      <dgm:t>
        <a:bodyPr/>
        <a:lstStyle/>
        <a:p>
          <a:endParaRPr lang="ru-RU"/>
        </a:p>
      </dgm:t>
    </dgm:pt>
    <dgm:pt modelId="{32484455-7051-4976-8FE8-C4596B973914}" type="sibTrans" cxnId="{2427A77E-854C-4FBD-96A0-6375627AE87E}">
      <dgm:prSet/>
      <dgm:spPr/>
      <dgm:t>
        <a:bodyPr/>
        <a:lstStyle/>
        <a:p>
          <a:endParaRPr lang="ru-RU"/>
        </a:p>
      </dgm:t>
    </dgm:pt>
    <dgm:pt modelId="{9E8DD96E-59D5-42F6-B18A-9EAA6F1279DB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2B34193B-958F-4D4A-9521-89E58FF0699A}" type="parTrans" cxnId="{E0989D15-B771-4ABA-8517-086852C8D632}">
      <dgm:prSet/>
      <dgm:spPr/>
      <dgm:t>
        <a:bodyPr/>
        <a:lstStyle/>
        <a:p>
          <a:endParaRPr lang="uk-UA"/>
        </a:p>
      </dgm:t>
    </dgm:pt>
    <dgm:pt modelId="{06B7CCA1-E75B-4906-B9FF-7F361B1F886B}" type="sibTrans" cxnId="{E0989D15-B771-4ABA-8517-086852C8D632}">
      <dgm:prSet/>
      <dgm:spPr/>
      <dgm:t>
        <a:bodyPr/>
        <a:lstStyle/>
        <a:p>
          <a:endParaRPr lang="uk-UA"/>
        </a:p>
      </dgm:t>
    </dgm:pt>
    <dgm:pt modelId="{A198A2C2-275D-4397-B259-1A1B8345C389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/>
        </a:p>
      </dgm:t>
    </dgm:pt>
    <dgm:pt modelId="{3D951BBA-BA70-4BE2-A6C8-1BDD25CF3BD7}" type="parTrans" cxnId="{E113D45A-1B1B-4DA9-B46A-C1C97F0B5E34}">
      <dgm:prSet/>
      <dgm:spPr/>
      <dgm:t>
        <a:bodyPr/>
        <a:lstStyle/>
        <a:p>
          <a:endParaRPr lang="uk-UA"/>
        </a:p>
      </dgm:t>
    </dgm:pt>
    <dgm:pt modelId="{C1639D6D-C778-4440-B799-015E9725819F}" type="sibTrans" cxnId="{E113D45A-1B1B-4DA9-B46A-C1C97F0B5E34}">
      <dgm:prSet/>
      <dgm:spPr/>
      <dgm:t>
        <a:bodyPr/>
        <a:lstStyle/>
        <a:p>
          <a:endParaRPr lang="uk-UA"/>
        </a:p>
      </dgm:t>
    </dgm:pt>
    <dgm:pt modelId="{969022BA-6C01-4270-9E71-436B2CB6964B}">
      <dgm:prSet/>
      <dgm:spPr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uk-UA" b="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усі посилання, наведені в тексті, мають бути в списку використаних джерел</a:t>
          </a:r>
          <a:endParaRPr lang="uk-UA" b="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A94C5FF-4A87-41F3-A289-53BC743AAA39}" type="parTrans" cxnId="{E51D6E05-A5C6-47CE-A6C1-DC24FE0D9420}">
      <dgm:prSet/>
      <dgm:spPr/>
      <dgm:t>
        <a:bodyPr/>
        <a:lstStyle/>
        <a:p>
          <a:endParaRPr lang="uk-UA"/>
        </a:p>
      </dgm:t>
    </dgm:pt>
    <dgm:pt modelId="{FC72477F-1889-4CF0-B2D3-C6D1829F94F9}" type="sibTrans" cxnId="{E51D6E05-A5C6-47CE-A6C1-DC24FE0D9420}">
      <dgm:prSet/>
      <dgm:spPr/>
      <dgm:t>
        <a:bodyPr/>
        <a:lstStyle/>
        <a:p>
          <a:endParaRPr lang="uk-UA"/>
        </a:p>
      </dgm:t>
    </dgm:pt>
    <dgm:pt modelId="{428D0CDF-FCF8-4C2F-AF85-22ED2590326F}">
      <dgm:prSet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uk-UA" sz="24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посилання на власні публікації тільки у разі мотивованої потреби</a:t>
          </a:r>
          <a:endParaRPr lang="uk-UA" sz="24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4A65AAC1-57AE-46A3-9B07-7DE7CC49C630}" type="parTrans" cxnId="{DD5B0259-E8C1-4219-BDA0-C5C74E34E0BE}">
      <dgm:prSet/>
      <dgm:spPr/>
      <dgm:t>
        <a:bodyPr/>
        <a:lstStyle/>
        <a:p>
          <a:endParaRPr lang="uk-UA"/>
        </a:p>
      </dgm:t>
    </dgm:pt>
    <dgm:pt modelId="{63977126-BD35-4D99-9D63-5752DD72208A}" type="sibTrans" cxnId="{DD5B0259-E8C1-4219-BDA0-C5C74E34E0BE}">
      <dgm:prSet/>
      <dgm:spPr/>
      <dgm:t>
        <a:bodyPr/>
        <a:lstStyle/>
        <a:p>
          <a:endParaRPr lang="uk-UA"/>
        </a:p>
      </dgm:t>
    </dgm:pt>
    <dgm:pt modelId="{7C97ADAE-583D-4295-9100-5051A4107E44}" type="pres">
      <dgm:prSet presAssocID="{DE32D736-0C1C-4626-BF82-D18BF763C9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628D70-F4C1-45F7-B6DD-433E6F62440F}" type="pres">
      <dgm:prSet presAssocID="{8194E9B0-135F-413B-8088-BD41AF1AE325}" presName="singleCycle" presStyleCnt="0"/>
      <dgm:spPr/>
      <dgm:t>
        <a:bodyPr/>
        <a:lstStyle/>
        <a:p>
          <a:endParaRPr lang="uk-UA"/>
        </a:p>
      </dgm:t>
    </dgm:pt>
    <dgm:pt modelId="{AAACC7CA-9AA6-4518-9FF7-AD34F4048313}" type="pres">
      <dgm:prSet presAssocID="{8194E9B0-135F-413B-8088-BD41AF1AE325}" presName="singleCenter" presStyleLbl="node1" presStyleIdx="0" presStyleCnt="6" custScaleX="103127" custScaleY="139956" custLinFactNeighborX="-6013" custLinFactNeighborY="-38869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5F58E6A-0C24-4975-BCBA-EDDA89F8B2E2}" type="pres">
      <dgm:prSet presAssocID="{AEE2B27C-AC2C-49CC-BBD2-98D98229313E}" presName="Name56" presStyleLbl="parChTrans1D2" presStyleIdx="0" presStyleCnt="5"/>
      <dgm:spPr/>
      <dgm:t>
        <a:bodyPr/>
        <a:lstStyle/>
        <a:p>
          <a:endParaRPr lang="ru-RU"/>
        </a:p>
      </dgm:t>
    </dgm:pt>
    <dgm:pt modelId="{67FABB30-9B70-4CEE-AEDD-1227BCFC67A2}" type="pres">
      <dgm:prSet presAssocID="{178E85C0-CB01-4DF3-9509-3274678E062D}" presName="text0" presStyleLbl="node1" presStyleIdx="1" presStyleCnt="6" custScaleX="278404" custScaleY="146715" custRadScaleRad="131878" custRadScaleInc="133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4D56-4F92-47FE-90B5-DADD4A1A53AA}" type="pres">
      <dgm:prSet presAssocID="{8A94C5FF-4A87-41F3-A289-53BC743AAA39}" presName="Name56" presStyleLbl="parChTrans1D2" presStyleIdx="1" presStyleCnt="5"/>
      <dgm:spPr/>
      <dgm:t>
        <a:bodyPr/>
        <a:lstStyle/>
        <a:p>
          <a:endParaRPr lang="uk-UA"/>
        </a:p>
      </dgm:t>
    </dgm:pt>
    <dgm:pt modelId="{1822333F-82E8-4489-BCAF-EF32412A08D2}" type="pres">
      <dgm:prSet presAssocID="{969022BA-6C01-4270-9E71-436B2CB6964B}" presName="text0" presStyleLbl="node1" presStyleIdx="2" presStyleCnt="6" custScaleX="236954" custScaleY="145308" custRadScaleRad="102311" custRadScaleInc="4005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FE4A54-9FD0-46AF-A04C-8FE25861F2CE}" type="pres">
      <dgm:prSet presAssocID="{8C9FFF9D-CA6C-4A49-9C8D-E13C73AAB703}" presName="Name56" presStyleLbl="parChTrans1D2" presStyleIdx="2" presStyleCnt="5"/>
      <dgm:spPr/>
      <dgm:t>
        <a:bodyPr/>
        <a:lstStyle/>
        <a:p>
          <a:endParaRPr lang="ru-RU"/>
        </a:p>
      </dgm:t>
    </dgm:pt>
    <dgm:pt modelId="{3336783A-FB02-4722-AC24-A66960735E76}" type="pres">
      <dgm:prSet presAssocID="{0509C051-7A0E-4B4C-A89B-B78FFC8B50CB}" presName="text0" presStyleLbl="node1" presStyleIdx="3" presStyleCnt="6" custScaleX="428494" custScaleY="144280" custRadScaleRad="75341" custRadScaleInc="83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AA05F-F6D2-4FD3-A2C4-F4E69CB67ED0}" type="pres">
      <dgm:prSet presAssocID="{4A65AAC1-57AE-46A3-9B07-7DE7CC49C630}" presName="Name56" presStyleLbl="parChTrans1D2" presStyleIdx="3" presStyleCnt="5"/>
      <dgm:spPr/>
      <dgm:t>
        <a:bodyPr/>
        <a:lstStyle/>
        <a:p>
          <a:endParaRPr lang="ru-RU"/>
        </a:p>
      </dgm:t>
    </dgm:pt>
    <dgm:pt modelId="{0726FACB-3AE9-453C-9D89-F2FBE66E674C}" type="pres">
      <dgm:prSet presAssocID="{428D0CDF-FCF8-4C2F-AF85-22ED2590326F}" presName="text0" presStyleLbl="node1" presStyleIdx="4" presStyleCnt="6" custScaleX="211679" custScaleY="123991" custRadScaleRad="105145" custRadScaleInc="14089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004412-61CE-43B1-A4E3-F510E197FC38}" type="pres">
      <dgm:prSet presAssocID="{C29496C8-B4E4-4A77-961E-AB1D94C254AE}" presName="Name56" presStyleLbl="parChTrans1D2" presStyleIdx="4" presStyleCnt="5"/>
      <dgm:spPr/>
      <dgm:t>
        <a:bodyPr/>
        <a:lstStyle/>
        <a:p>
          <a:endParaRPr lang="ru-RU"/>
        </a:p>
      </dgm:t>
    </dgm:pt>
    <dgm:pt modelId="{39B4C020-D91A-4035-BFD3-E8272CE13C44}" type="pres">
      <dgm:prSet presAssocID="{7C2F0F7F-BC10-4C9A-B905-CDBA6B9B3132}" presName="text0" presStyleLbl="node1" presStyleIdx="5" presStyleCnt="6" custScaleX="171646" custScaleY="145136" custRadScaleRad="133176" custRadScaleInc="47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13D45A-1B1B-4DA9-B46A-C1C97F0B5E34}" srcId="{DE32D736-0C1C-4626-BF82-D18BF763C98C}" destId="{A198A2C2-275D-4397-B259-1A1B8345C389}" srcOrd="2" destOrd="0" parTransId="{3D951BBA-BA70-4BE2-A6C8-1BDD25CF3BD7}" sibTransId="{C1639D6D-C778-4440-B799-015E9725819F}"/>
    <dgm:cxn modelId="{E51D6E05-A5C6-47CE-A6C1-DC24FE0D9420}" srcId="{8194E9B0-135F-413B-8088-BD41AF1AE325}" destId="{969022BA-6C01-4270-9E71-436B2CB6964B}" srcOrd="1" destOrd="0" parTransId="{8A94C5FF-4A87-41F3-A289-53BC743AAA39}" sibTransId="{FC72477F-1889-4CF0-B2D3-C6D1829F94F9}"/>
    <dgm:cxn modelId="{D05C6293-ECDC-401F-BE7D-12784F613511}" srcId="{8194E9B0-135F-413B-8088-BD41AF1AE325}" destId="{178E85C0-CB01-4DF3-9509-3274678E062D}" srcOrd="0" destOrd="0" parTransId="{AEE2B27C-AC2C-49CC-BBD2-98D98229313E}" sibTransId="{4C96E998-B4E2-4A58-BD0D-B0A26EB95270}"/>
    <dgm:cxn modelId="{77A13BBC-179D-4273-AC1C-2273ADEA9937}" srcId="{8194E9B0-135F-413B-8088-BD41AF1AE325}" destId="{0509C051-7A0E-4B4C-A89B-B78FFC8B50CB}" srcOrd="2" destOrd="0" parTransId="{8C9FFF9D-CA6C-4A49-9C8D-E13C73AAB703}" sibTransId="{D1F43807-74EF-4A07-A7FC-CCA0613AE918}"/>
    <dgm:cxn modelId="{7B0D05B1-74DE-49E3-B94D-FFCE765FA1DC}" srcId="{DE32D736-0C1C-4626-BF82-D18BF763C98C}" destId="{8194E9B0-135F-413B-8088-BD41AF1AE325}" srcOrd="0" destOrd="0" parTransId="{57CAB588-0524-472B-B8D2-6B2A75B6AA0C}" sibTransId="{5B6D7066-1CD9-4DC7-89C7-5F4903691307}"/>
    <dgm:cxn modelId="{F8171B74-B5CD-435E-AB46-0318812AE13E}" type="presOf" srcId="{0509C051-7A0E-4B4C-A89B-B78FFC8B50CB}" destId="{3336783A-FB02-4722-AC24-A66960735E76}" srcOrd="0" destOrd="0" presId="urn:microsoft.com/office/officeart/2008/layout/RadialCluster"/>
    <dgm:cxn modelId="{B6043BA9-69DC-4026-AD43-C5809F5BE7D5}" type="presOf" srcId="{DE32D736-0C1C-4626-BF82-D18BF763C98C}" destId="{7C97ADAE-583D-4295-9100-5051A4107E44}" srcOrd="0" destOrd="0" presId="urn:microsoft.com/office/officeart/2008/layout/RadialCluster"/>
    <dgm:cxn modelId="{4399EAA2-BA46-4F0A-A5D4-DAB6BC5A7911}" type="presOf" srcId="{8194E9B0-135F-413B-8088-BD41AF1AE325}" destId="{AAACC7CA-9AA6-4518-9FF7-AD34F4048313}" srcOrd="0" destOrd="0" presId="urn:microsoft.com/office/officeart/2008/layout/RadialCluster"/>
    <dgm:cxn modelId="{5E9BDD20-AC3C-41F1-B8CA-1D933213F4A3}" type="presOf" srcId="{428D0CDF-FCF8-4C2F-AF85-22ED2590326F}" destId="{0726FACB-3AE9-453C-9D89-F2FBE66E674C}" srcOrd="0" destOrd="0" presId="urn:microsoft.com/office/officeart/2008/layout/RadialCluster"/>
    <dgm:cxn modelId="{0DD7C9CA-7308-47C4-8E31-06FD65580ED9}" type="presOf" srcId="{4A65AAC1-57AE-46A3-9B07-7DE7CC49C630}" destId="{05BAA05F-F6D2-4FD3-A2C4-F4E69CB67ED0}" srcOrd="0" destOrd="0" presId="urn:microsoft.com/office/officeart/2008/layout/RadialCluster"/>
    <dgm:cxn modelId="{FA70235F-6A9B-4469-A9D7-24809174DCF3}" type="presOf" srcId="{969022BA-6C01-4270-9E71-436B2CB6964B}" destId="{1822333F-82E8-4489-BCAF-EF32412A08D2}" srcOrd="0" destOrd="0" presId="urn:microsoft.com/office/officeart/2008/layout/RadialCluster"/>
    <dgm:cxn modelId="{DE02374B-9C7D-4274-BB2B-62CD43B71AF5}" type="presOf" srcId="{AEE2B27C-AC2C-49CC-BBD2-98D98229313E}" destId="{05F58E6A-0C24-4975-BCBA-EDDA89F8B2E2}" srcOrd="0" destOrd="0" presId="urn:microsoft.com/office/officeart/2008/layout/RadialCluster"/>
    <dgm:cxn modelId="{1690D21F-240C-445A-A6BF-B33B9D74D2D3}" type="presOf" srcId="{C29496C8-B4E4-4A77-961E-AB1D94C254AE}" destId="{48004412-61CE-43B1-A4E3-F510E197FC38}" srcOrd="0" destOrd="0" presId="urn:microsoft.com/office/officeart/2008/layout/RadialCluster"/>
    <dgm:cxn modelId="{BAF71878-2BCF-40FF-BDC4-0A4B2FD9E22B}" type="presOf" srcId="{8C9FFF9D-CA6C-4A49-9C8D-E13C73AAB703}" destId="{D5FE4A54-9FD0-46AF-A04C-8FE25861F2CE}" srcOrd="0" destOrd="0" presId="urn:microsoft.com/office/officeart/2008/layout/RadialCluster"/>
    <dgm:cxn modelId="{DD5B0259-E8C1-4219-BDA0-C5C74E34E0BE}" srcId="{8194E9B0-135F-413B-8088-BD41AF1AE325}" destId="{428D0CDF-FCF8-4C2F-AF85-22ED2590326F}" srcOrd="3" destOrd="0" parTransId="{4A65AAC1-57AE-46A3-9B07-7DE7CC49C630}" sibTransId="{63977126-BD35-4D99-9D63-5752DD72208A}"/>
    <dgm:cxn modelId="{01EDF44F-E81C-44A7-8778-542B835F82EE}" type="presOf" srcId="{7C2F0F7F-BC10-4C9A-B905-CDBA6B9B3132}" destId="{39B4C020-D91A-4035-BFD3-E8272CE13C44}" srcOrd="0" destOrd="0" presId="urn:microsoft.com/office/officeart/2008/layout/RadialCluster"/>
    <dgm:cxn modelId="{E0989D15-B771-4ABA-8517-086852C8D632}" srcId="{DE32D736-0C1C-4626-BF82-D18BF763C98C}" destId="{9E8DD96E-59D5-42F6-B18A-9EAA6F1279DB}" srcOrd="1" destOrd="0" parTransId="{2B34193B-958F-4D4A-9521-89E58FF0699A}" sibTransId="{06B7CCA1-E75B-4906-B9FF-7F361B1F886B}"/>
    <dgm:cxn modelId="{0FD9B68E-45F3-48FF-9AF4-AAF5F0684090}" type="presOf" srcId="{178E85C0-CB01-4DF3-9509-3274678E062D}" destId="{67FABB30-9B70-4CEE-AEDD-1227BCFC67A2}" srcOrd="0" destOrd="0" presId="urn:microsoft.com/office/officeart/2008/layout/RadialCluster"/>
    <dgm:cxn modelId="{2427A77E-854C-4FBD-96A0-6375627AE87E}" srcId="{8194E9B0-135F-413B-8088-BD41AF1AE325}" destId="{7C2F0F7F-BC10-4C9A-B905-CDBA6B9B3132}" srcOrd="4" destOrd="0" parTransId="{C29496C8-B4E4-4A77-961E-AB1D94C254AE}" sibTransId="{32484455-7051-4976-8FE8-C4596B973914}"/>
    <dgm:cxn modelId="{834EC874-3D48-4D0C-A3B2-A7A745DD9E85}" type="presOf" srcId="{8A94C5FF-4A87-41F3-A289-53BC743AAA39}" destId="{1E774D56-4F92-47FE-90B5-DADD4A1A53AA}" srcOrd="0" destOrd="0" presId="urn:microsoft.com/office/officeart/2008/layout/RadialCluster"/>
    <dgm:cxn modelId="{D5A12DF9-BE5C-490E-8B52-23E29E928D72}" type="presParOf" srcId="{7C97ADAE-583D-4295-9100-5051A4107E44}" destId="{0D628D70-F4C1-45F7-B6DD-433E6F62440F}" srcOrd="0" destOrd="0" presId="urn:microsoft.com/office/officeart/2008/layout/RadialCluster"/>
    <dgm:cxn modelId="{3F463429-5605-494D-8706-E57808364EAC}" type="presParOf" srcId="{0D628D70-F4C1-45F7-B6DD-433E6F62440F}" destId="{AAACC7CA-9AA6-4518-9FF7-AD34F4048313}" srcOrd="0" destOrd="0" presId="urn:microsoft.com/office/officeart/2008/layout/RadialCluster"/>
    <dgm:cxn modelId="{636D0FF6-9CD8-4074-AA3B-E547564B0F4B}" type="presParOf" srcId="{0D628D70-F4C1-45F7-B6DD-433E6F62440F}" destId="{05F58E6A-0C24-4975-BCBA-EDDA89F8B2E2}" srcOrd="1" destOrd="0" presId="urn:microsoft.com/office/officeart/2008/layout/RadialCluster"/>
    <dgm:cxn modelId="{3D2B5B50-AFDB-402E-B143-562AC64ACDA0}" type="presParOf" srcId="{0D628D70-F4C1-45F7-B6DD-433E6F62440F}" destId="{67FABB30-9B70-4CEE-AEDD-1227BCFC67A2}" srcOrd="2" destOrd="0" presId="urn:microsoft.com/office/officeart/2008/layout/RadialCluster"/>
    <dgm:cxn modelId="{28776F35-02EA-4F6E-AB91-A22DEB645C3D}" type="presParOf" srcId="{0D628D70-F4C1-45F7-B6DD-433E6F62440F}" destId="{1E774D56-4F92-47FE-90B5-DADD4A1A53AA}" srcOrd="3" destOrd="0" presId="urn:microsoft.com/office/officeart/2008/layout/RadialCluster"/>
    <dgm:cxn modelId="{A1D477DC-B149-4ACF-8D41-0611126A9C6E}" type="presParOf" srcId="{0D628D70-F4C1-45F7-B6DD-433E6F62440F}" destId="{1822333F-82E8-4489-BCAF-EF32412A08D2}" srcOrd="4" destOrd="0" presId="urn:microsoft.com/office/officeart/2008/layout/RadialCluster"/>
    <dgm:cxn modelId="{4E49B3DA-FA45-48F3-A130-69D93F8740FA}" type="presParOf" srcId="{0D628D70-F4C1-45F7-B6DD-433E6F62440F}" destId="{D5FE4A54-9FD0-46AF-A04C-8FE25861F2CE}" srcOrd="5" destOrd="0" presId="urn:microsoft.com/office/officeart/2008/layout/RadialCluster"/>
    <dgm:cxn modelId="{BAEA14A7-1719-4493-9F98-C9DD4CE3FAB7}" type="presParOf" srcId="{0D628D70-F4C1-45F7-B6DD-433E6F62440F}" destId="{3336783A-FB02-4722-AC24-A66960735E76}" srcOrd="6" destOrd="0" presId="urn:microsoft.com/office/officeart/2008/layout/RadialCluster"/>
    <dgm:cxn modelId="{5DA3AFC1-8263-47AC-83FD-63FDE6FF3D9F}" type="presParOf" srcId="{0D628D70-F4C1-45F7-B6DD-433E6F62440F}" destId="{05BAA05F-F6D2-4FD3-A2C4-F4E69CB67ED0}" srcOrd="7" destOrd="0" presId="urn:microsoft.com/office/officeart/2008/layout/RadialCluster"/>
    <dgm:cxn modelId="{A862BF5B-4F50-42CB-9FC2-5BFAF30E2E1D}" type="presParOf" srcId="{0D628D70-F4C1-45F7-B6DD-433E6F62440F}" destId="{0726FACB-3AE9-453C-9D89-F2FBE66E674C}" srcOrd="8" destOrd="0" presId="urn:microsoft.com/office/officeart/2008/layout/RadialCluster"/>
    <dgm:cxn modelId="{945B73C7-E86B-4703-BF73-93AF20CF006A}" type="presParOf" srcId="{0D628D70-F4C1-45F7-B6DD-433E6F62440F}" destId="{48004412-61CE-43B1-A4E3-F510E197FC38}" srcOrd="9" destOrd="0" presId="urn:microsoft.com/office/officeart/2008/layout/RadialCluster"/>
    <dgm:cxn modelId="{B6131ADE-49EA-434E-AE62-B98F12A9BB4E}" type="presParOf" srcId="{0D628D70-F4C1-45F7-B6DD-433E6F62440F}" destId="{39B4C020-D91A-4035-BFD3-E8272CE13C4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CD0543-4C70-4012-B7DE-76098AE4644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CD42C94-A41D-42C2-9B9F-13DA80C232D6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Бібліографічне посилання </a:t>
          </a:r>
        </a:p>
        <a:p>
          <a:r>
            <a:rPr lang="uk-UA" sz="2000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(за складом елементів бібліографічного запису)</a:t>
          </a:r>
          <a:endParaRPr lang="uk-UA" sz="2000" dirty="0">
            <a:solidFill>
              <a:srgbClr val="3D3F31"/>
            </a:solidFill>
            <a:latin typeface="Arial" pitchFamily="34" charset="0"/>
            <a:cs typeface="Arial" pitchFamily="34" charset="0"/>
          </a:endParaRPr>
        </a:p>
      </dgm:t>
    </dgm:pt>
    <dgm:pt modelId="{C7CAD329-D4B2-4A78-B904-561FC2A7123F}" type="parTrans" cxnId="{BFB2C8F0-B3F5-4538-8C29-0C9F582316C2}">
      <dgm:prSet/>
      <dgm:spPr/>
      <dgm:t>
        <a:bodyPr/>
        <a:lstStyle/>
        <a:p>
          <a:endParaRPr lang="uk-UA"/>
        </a:p>
      </dgm:t>
    </dgm:pt>
    <dgm:pt modelId="{572BDBE7-845E-4E63-AD18-636E7C7F2AE2}" type="sibTrans" cxnId="{BFB2C8F0-B3F5-4538-8C29-0C9F582316C2}">
      <dgm:prSet/>
      <dgm:spPr/>
      <dgm:t>
        <a:bodyPr/>
        <a:lstStyle/>
        <a:p>
          <a:endParaRPr lang="uk-UA"/>
        </a:p>
      </dgm:t>
    </dgm:pt>
    <dgm:pt modelId="{75862ACE-5C91-4C5A-85EC-22D4D960A7E3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FFC000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>
            <a:lnSpc>
              <a:spcPct val="90000"/>
            </a:lnSpc>
          </a:pPr>
          <a:endParaRPr lang="uk-UA" sz="2400" b="1" dirty="0" smtClean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Повне</a:t>
          </a:r>
        </a:p>
        <a:p>
          <a:pPr algn="ctr">
            <a:lnSpc>
              <a:spcPct val="100000"/>
            </a:lnSpc>
          </a:pP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містить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усі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обов’язкові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елементи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,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що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використовують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для</a:t>
          </a:r>
          <a:endParaRPr lang="uk-UA" sz="1600" b="1" dirty="0" smtClean="0">
            <a:solidFill>
              <a:srgbClr val="3D3F31"/>
            </a:solidFill>
            <a:latin typeface="Arial" pitchFamily="34" charset="0"/>
            <a:cs typeface="Arial" pitchFamily="34" charset="0"/>
          </a:endParaRPr>
        </a:p>
        <a:p>
          <a:pPr algn="ctr">
            <a:lnSpc>
              <a:spcPct val="100000"/>
            </a:lnSpc>
          </a:pP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загальної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характеристики,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ідентифікування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й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пошуку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об’єкта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посилання</a:t>
          </a:r>
          <a:endParaRPr lang="uk-UA" sz="1600" b="1" dirty="0" smtClean="0">
            <a:solidFill>
              <a:srgbClr val="3D3F31"/>
            </a:solidFill>
            <a:latin typeface="Arial" pitchFamily="34" charset="0"/>
            <a:cs typeface="Arial" pitchFamily="34" charset="0"/>
          </a:endParaRPr>
        </a:p>
        <a:p>
          <a:pPr algn="ctr">
            <a:lnSpc>
              <a:spcPct val="90000"/>
            </a:lnSpc>
          </a:pPr>
          <a:endParaRPr lang="uk-UA" sz="16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B06B5C2-ACB5-412F-8B0B-192A36EF0EDC}" type="parTrans" cxnId="{ABCCB02C-69E5-44FA-B309-288A6883B9C9}">
      <dgm:prSet/>
      <dgm:spPr/>
      <dgm:t>
        <a:bodyPr/>
        <a:lstStyle/>
        <a:p>
          <a:endParaRPr lang="uk-UA"/>
        </a:p>
      </dgm:t>
    </dgm:pt>
    <dgm:pt modelId="{F201EE2C-F768-4ED6-B8C7-7B3FADFF17F3}" type="sibTrans" cxnId="{ABCCB02C-69E5-44FA-B309-288A6883B9C9}">
      <dgm:prSet/>
      <dgm:spPr/>
      <dgm:t>
        <a:bodyPr/>
        <a:lstStyle/>
        <a:p>
          <a:endParaRPr lang="uk-UA"/>
        </a:p>
      </dgm:t>
    </dgm:pt>
    <dgm:pt modelId="{DF543C58-489B-4040-96AD-F757091DD3FA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Коротке</a:t>
          </a:r>
        </a:p>
        <a:p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містить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частину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обов’язкових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елементів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,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які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використовують</a:t>
          </a:r>
          <a:endParaRPr lang="uk-UA" sz="1600" b="1" dirty="0" smtClean="0">
            <a:solidFill>
              <a:srgbClr val="3D3F31"/>
            </a:solidFill>
            <a:latin typeface="Arial" pitchFamily="34" charset="0"/>
            <a:cs typeface="Arial" pitchFamily="34" charset="0"/>
          </a:endParaRPr>
        </a:p>
        <a:p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тільки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для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пошуку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об’єкта</a:t>
          </a:r>
          <a:r>
            <a:rPr lang="ru-RU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600" b="1" dirty="0" err="1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посилання</a:t>
          </a:r>
          <a:endParaRPr lang="uk-UA" sz="1600" b="1" dirty="0">
            <a:solidFill>
              <a:srgbClr val="3D3F31"/>
            </a:solidFill>
            <a:latin typeface="Arial" pitchFamily="34" charset="0"/>
            <a:cs typeface="Arial" pitchFamily="34" charset="0"/>
          </a:endParaRPr>
        </a:p>
      </dgm:t>
    </dgm:pt>
    <dgm:pt modelId="{833FFC17-1E34-4902-BAAC-0E20EC3494FF}" type="parTrans" cxnId="{EB98F636-15C4-4C27-87A4-57FE93D50856}">
      <dgm:prSet/>
      <dgm:spPr/>
      <dgm:t>
        <a:bodyPr/>
        <a:lstStyle/>
        <a:p>
          <a:endParaRPr lang="uk-UA"/>
        </a:p>
      </dgm:t>
    </dgm:pt>
    <dgm:pt modelId="{666F796D-8C34-42B5-97D1-67D3B2EC5F54}" type="sibTrans" cxnId="{EB98F636-15C4-4C27-87A4-57FE93D50856}">
      <dgm:prSet/>
      <dgm:spPr/>
      <dgm:t>
        <a:bodyPr/>
        <a:lstStyle/>
        <a:p>
          <a:endParaRPr lang="uk-UA"/>
        </a:p>
      </dgm:t>
    </dgm:pt>
    <dgm:pt modelId="{86681B45-7C15-4DD6-86CC-795E7C27A629}" type="pres">
      <dgm:prSet presAssocID="{44CD0543-4C70-4012-B7DE-76098AE464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BD72E-031B-43B2-B174-E0B8C9E12EBF}" type="pres">
      <dgm:prSet presAssocID="{BCD42C94-A41D-42C2-9B9F-13DA80C232D6}" presName="root1" presStyleCnt="0"/>
      <dgm:spPr/>
    </dgm:pt>
    <dgm:pt modelId="{08E3F307-114C-4458-A7B0-C4D2180314F2}" type="pres">
      <dgm:prSet presAssocID="{BCD42C94-A41D-42C2-9B9F-13DA80C232D6}" presName="LevelOneTextNode" presStyleLbl="node0" presStyleIdx="0" presStyleCnt="1" custScaleX="144049" custScaleY="151859" custLinFactNeighborX="-117" custLinFactNeighborY="-14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9E0FC-718E-4C08-BAE5-E6BF30E6C2C2}" type="pres">
      <dgm:prSet presAssocID="{BCD42C94-A41D-42C2-9B9F-13DA80C232D6}" presName="level2hierChild" presStyleCnt="0"/>
      <dgm:spPr/>
    </dgm:pt>
    <dgm:pt modelId="{67A78175-CD9A-4C37-9055-88FBD98B3A75}" type="pres">
      <dgm:prSet presAssocID="{BB06B5C2-ACB5-412F-8B0B-192A36EF0EDC}" presName="conn2-1" presStyleLbl="parChTrans1D2" presStyleIdx="0" presStyleCnt="2"/>
      <dgm:spPr/>
      <dgm:t>
        <a:bodyPr/>
        <a:lstStyle/>
        <a:p>
          <a:endParaRPr lang="uk-UA"/>
        </a:p>
      </dgm:t>
    </dgm:pt>
    <dgm:pt modelId="{4A39413B-5C02-4795-9650-245CD637C25E}" type="pres">
      <dgm:prSet presAssocID="{BB06B5C2-ACB5-412F-8B0B-192A36EF0EDC}" presName="connTx" presStyleLbl="parChTrans1D2" presStyleIdx="0" presStyleCnt="2"/>
      <dgm:spPr/>
      <dgm:t>
        <a:bodyPr/>
        <a:lstStyle/>
        <a:p>
          <a:endParaRPr lang="uk-UA"/>
        </a:p>
      </dgm:t>
    </dgm:pt>
    <dgm:pt modelId="{4AA62D6D-24CC-44D0-92F7-67DF10307087}" type="pres">
      <dgm:prSet presAssocID="{75862ACE-5C91-4C5A-85EC-22D4D960A7E3}" presName="root2" presStyleCnt="0"/>
      <dgm:spPr/>
    </dgm:pt>
    <dgm:pt modelId="{795562E9-265D-4F3D-B753-96D50C6CB938}" type="pres">
      <dgm:prSet presAssocID="{75862ACE-5C91-4C5A-85EC-22D4D960A7E3}" presName="LevelTwoTextNode" presStyleLbl="node2" presStyleIdx="0" presStyleCnt="2" custScaleX="185529" custScaleY="17571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999E6C8-769B-4F62-BC9E-46637C4BD447}" type="pres">
      <dgm:prSet presAssocID="{75862ACE-5C91-4C5A-85EC-22D4D960A7E3}" presName="level3hierChild" presStyleCnt="0"/>
      <dgm:spPr/>
    </dgm:pt>
    <dgm:pt modelId="{DBB21535-B16F-42E4-A623-790898D6B9B7}" type="pres">
      <dgm:prSet presAssocID="{833FFC17-1E34-4902-BAAC-0E20EC3494FF}" presName="conn2-1" presStyleLbl="parChTrans1D2" presStyleIdx="1" presStyleCnt="2"/>
      <dgm:spPr/>
      <dgm:t>
        <a:bodyPr/>
        <a:lstStyle/>
        <a:p>
          <a:endParaRPr lang="uk-UA"/>
        </a:p>
      </dgm:t>
    </dgm:pt>
    <dgm:pt modelId="{9D133D99-11BD-45A1-9F05-9C39FE6CF6E2}" type="pres">
      <dgm:prSet presAssocID="{833FFC17-1E34-4902-BAAC-0E20EC3494FF}" presName="connTx" presStyleLbl="parChTrans1D2" presStyleIdx="1" presStyleCnt="2"/>
      <dgm:spPr/>
      <dgm:t>
        <a:bodyPr/>
        <a:lstStyle/>
        <a:p>
          <a:endParaRPr lang="uk-UA"/>
        </a:p>
      </dgm:t>
    </dgm:pt>
    <dgm:pt modelId="{FCA1687D-6C76-4503-A501-E664A0AAEF5D}" type="pres">
      <dgm:prSet presAssocID="{DF543C58-489B-4040-96AD-F757091DD3FA}" presName="root2" presStyleCnt="0"/>
      <dgm:spPr/>
    </dgm:pt>
    <dgm:pt modelId="{B05F3618-5A01-41F7-867C-C1B60C082A2C}" type="pres">
      <dgm:prSet presAssocID="{DF543C58-489B-4040-96AD-F757091DD3FA}" presName="LevelTwoTextNode" presStyleLbl="node2" presStyleIdx="1" presStyleCnt="2" custScaleX="186382" custScaleY="153976" custLinFactNeighborX="-695" custLinFactNeighborY="108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34D08F2-E8CB-4621-B8E6-3E74CEA20700}" type="pres">
      <dgm:prSet presAssocID="{DF543C58-489B-4040-96AD-F757091DD3FA}" presName="level3hierChild" presStyleCnt="0"/>
      <dgm:spPr/>
    </dgm:pt>
  </dgm:ptLst>
  <dgm:cxnLst>
    <dgm:cxn modelId="{6189A801-1D23-4326-8370-0CB482EC42F0}" type="presOf" srcId="{BB06B5C2-ACB5-412F-8B0B-192A36EF0EDC}" destId="{67A78175-CD9A-4C37-9055-88FBD98B3A75}" srcOrd="0" destOrd="0" presId="urn:microsoft.com/office/officeart/2005/8/layout/hierarchy2"/>
    <dgm:cxn modelId="{AE77F31B-4E2F-4FDC-ABEA-BBF8EE0EA388}" type="presOf" srcId="{BB06B5C2-ACB5-412F-8B0B-192A36EF0EDC}" destId="{4A39413B-5C02-4795-9650-245CD637C25E}" srcOrd="1" destOrd="0" presId="urn:microsoft.com/office/officeart/2005/8/layout/hierarchy2"/>
    <dgm:cxn modelId="{F4A717A5-76AD-43C5-8519-079EEEAD65A7}" type="presOf" srcId="{44CD0543-4C70-4012-B7DE-76098AE46441}" destId="{86681B45-7C15-4DD6-86CC-795E7C27A629}" srcOrd="0" destOrd="0" presId="urn:microsoft.com/office/officeart/2005/8/layout/hierarchy2"/>
    <dgm:cxn modelId="{876FBBD5-CD49-4301-A14D-F0CCCB4A382F}" type="presOf" srcId="{833FFC17-1E34-4902-BAAC-0E20EC3494FF}" destId="{DBB21535-B16F-42E4-A623-790898D6B9B7}" srcOrd="0" destOrd="0" presId="urn:microsoft.com/office/officeart/2005/8/layout/hierarchy2"/>
    <dgm:cxn modelId="{ABCCB02C-69E5-44FA-B309-288A6883B9C9}" srcId="{BCD42C94-A41D-42C2-9B9F-13DA80C232D6}" destId="{75862ACE-5C91-4C5A-85EC-22D4D960A7E3}" srcOrd="0" destOrd="0" parTransId="{BB06B5C2-ACB5-412F-8B0B-192A36EF0EDC}" sibTransId="{F201EE2C-F768-4ED6-B8C7-7B3FADFF17F3}"/>
    <dgm:cxn modelId="{BFB2C8F0-B3F5-4538-8C29-0C9F582316C2}" srcId="{44CD0543-4C70-4012-B7DE-76098AE46441}" destId="{BCD42C94-A41D-42C2-9B9F-13DA80C232D6}" srcOrd="0" destOrd="0" parTransId="{C7CAD329-D4B2-4A78-B904-561FC2A7123F}" sibTransId="{572BDBE7-845E-4E63-AD18-636E7C7F2AE2}"/>
    <dgm:cxn modelId="{697B0B1E-F689-4F80-87F2-62FBD86707C5}" type="presOf" srcId="{BCD42C94-A41D-42C2-9B9F-13DA80C232D6}" destId="{08E3F307-114C-4458-A7B0-C4D2180314F2}" srcOrd="0" destOrd="0" presId="urn:microsoft.com/office/officeart/2005/8/layout/hierarchy2"/>
    <dgm:cxn modelId="{BA54AABC-55D4-48FD-AC99-4E04EA59AB70}" type="presOf" srcId="{833FFC17-1E34-4902-BAAC-0E20EC3494FF}" destId="{9D133D99-11BD-45A1-9F05-9C39FE6CF6E2}" srcOrd="1" destOrd="0" presId="urn:microsoft.com/office/officeart/2005/8/layout/hierarchy2"/>
    <dgm:cxn modelId="{E65B5B71-AC7A-4766-9218-B1F80594F133}" type="presOf" srcId="{DF543C58-489B-4040-96AD-F757091DD3FA}" destId="{B05F3618-5A01-41F7-867C-C1B60C082A2C}" srcOrd="0" destOrd="0" presId="urn:microsoft.com/office/officeart/2005/8/layout/hierarchy2"/>
    <dgm:cxn modelId="{EB98F636-15C4-4C27-87A4-57FE93D50856}" srcId="{BCD42C94-A41D-42C2-9B9F-13DA80C232D6}" destId="{DF543C58-489B-4040-96AD-F757091DD3FA}" srcOrd="1" destOrd="0" parTransId="{833FFC17-1E34-4902-BAAC-0E20EC3494FF}" sibTransId="{666F796D-8C34-42B5-97D1-67D3B2EC5F54}"/>
    <dgm:cxn modelId="{29F34FC6-CEF7-4D96-8688-75D0EBE5F225}" type="presOf" srcId="{75862ACE-5C91-4C5A-85EC-22D4D960A7E3}" destId="{795562E9-265D-4F3D-B753-96D50C6CB938}" srcOrd="0" destOrd="0" presId="urn:microsoft.com/office/officeart/2005/8/layout/hierarchy2"/>
    <dgm:cxn modelId="{A134EF99-1DC2-4E06-9118-B72365CC093E}" type="presParOf" srcId="{86681B45-7C15-4DD6-86CC-795E7C27A629}" destId="{276BD72E-031B-43B2-B174-E0B8C9E12EBF}" srcOrd="0" destOrd="0" presId="urn:microsoft.com/office/officeart/2005/8/layout/hierarchy2"/>
    <dgm:cxn modelId="{107350AF-5A88-42A0-9CC3-8BD2A30304C3}" type="presParOf" srcId="{276BD72E-031B-43B2-B174-E0B8C9E12EBF}" destId="{08E3F307-114C-4458-A7B0-C4D2180314F2}" srcOrd="0" destOrd="0" presId="urn:microsoft.com/office/officeart/2005/8/layout/hierarchy2"/>
    <dgm:cxn modelId="{E599EA89-EBAF-4D0A-9D3D-BFCBC1015B40}" type="presParOf" srcId="{276BD72E-031B-43B2-B174-E0B8C9E12EBF}" destId="{1489E0FC-718E-4C08-BAE5-E6BF30E6C2C2}" srcOrd="1" destOrd="0" presId="urn:microsoft.com/office/officeart/2005/8/layout/hierarchy2"/>
    <dgm:cxn modelId="{92492788-397D-4736-9D31-CCDB070AE1DF}" type="presParOf" srcId="{1489E0FC-718E-4C08-BAE5-E6BF30E6C2C2}" destId="{67A78175-CD9A-4C37-9055-88FBD98B3A75}" srcOrd="0" destOrd="0" presId="urn:microsoft.com/office/officeart/2005/8/layout/hierarchy2"/>
    <dgm:cxn modelId="{9AA13057-CC41-4265-BF3F-C99E2850BC62}" type="presParOf" srcId="{67A78175-CD9A-4C37-9055-88FBD98B3A75}" destId="{4A39413B-5C02-4795-9650-245CD637C25E}" srcOrd="0" destOrd="0" presId="urn:microsoft.com/office/officeart/2005/8/layout/hierarchy2"/>
    <dgm:cxn modelId="{F59880F5-286E-4CEC-91CE-F8AED848CD71}" type="presParOf" srcId="{1489E0FC-718E-4C08-BAE5-E6BF30E6C2C2}" destId="{4AA62D6D-24CC-44D0-92F7-67DF10307087}" srcOrd="1" destOrd="0" presId="urn:microsoft.com/office/officeart/2005/8/layout/hierarchy2"/>
    <dgm:cxn modelId="{C3DFCDD3-7EA8-458A-8E1E-56F0CADA18F4}" type="presParOf" srcId="{4AA62D6D-24CC-44D0-92F7-67DF10307087}" destId="{795562E9-265D-4F3D-B753-96D50C6CB938}" srcOrd="0" destOrd="0" presId="urn:microsoft.com/office/officeart/2005/8/layout/hierarchy2"/>
    <dgm:cxn modelId="{8A90A068-42DE-4F0C-902E-57A187E834B6}" type="presParOf" srcId="{4AA62D6D-24CC-44D0-92F7-67DF10307087}" destId="{C999E6C8-769B-4F62-BC9E-46637C4BD447}" srcOrd="1" destOrd="0" presId="urn:microsoft.com/office/officeart/2005/8/layout/hierarchy2"/>
    <dgm:cxn modelId="{0F94EFDE-AA07-47C6-96AE-7C9219452FD1}" type="presParOf" srcId="{1489E0FC-718E-4C08-BAE5-E6BF30E6C2C2}" destId="{DBB21535-B16F-42E4-A623-790898D6B9B7}" srcOrd="2" destOrd="0" presId="urn:microsoft.com/office/officeart/2005/8/layout/hierarchy2"/>
    <dgm:cxn modelId="{4363C7F8-FEBA-44CC-A963-4FCC59CD323E}" type="presParOf" srcId="{DBB21535-B16F-42E4-A623-790898D6B9B7}" destId="{9D133D99-11BD-45A1-9F05-9C39FE6CF6E2}" srcOrd="0" destOrd="0" presId="urn:microsoft.com/office/officeart/2005/8/layout/hierarchy2"/>
    <dgm:cxn modelId="{B99B7CFC-65FD-4F24-90EE-DAE97DEFDA5A}" type="presParOf" srcId="{1489E0FC-718E-4C08-BAE5-E6BF30E6C2C2}" destId="{FCA1687D-6C76-4503-A501-E664A0AAEF5D}" srcOrd="3" destOrd="0" presId="urn:microsoft.com/office/officeart/2005/8/layout/hierarchy2"/>
    <dgm:cxn modelId="{A2113D36-392C-4668-AEC8-D8D6D140247A}" type="presParOf" srcId="{FCA1687D-6C76-4503-A501-E664A0AAEF5D}" destId="{B05F3618-5A01-41F7-867C-C1B60C082A2C}" srcOrd="0" destOrd="0" presId="urn:microsoft.com/office/officeart/2005/8/layout/hierarchy2"/>
    <dgm:cxn modelId="{789D303B-2A9D-4041-810A-73C4A1C7A976}" type="presParOf" srcId="{FCA1687D-6C76-4503-A501-E664A0AAEF5D}" destId="{234D08F2-E8CB-4621-B8E6-3E74CEA20700}" srcOrd="1" destOrd="0" presId="urn:microsoft.com/office/officeart/2005/8/layout/hierarchy2"/>
  </dgm:cxnLst>
  <dgm:bg/>
  <dgm:whole>
    <a:ln w="6350" cmpd="dbl">
      <a:prstDash val="soli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CD0543-4C70-4012-B7DE-76098AE4644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CD42C94-A41D-42C2-9B9F-13DA80C232D6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Бібліографічне посилання </a:t>
          </a:r>
        </a:p>
        <a:p>
          <a:r>
            <a:rPr lang="uk-UA" sz="2000" dirty="0" smtClean="0">
              <a:solidFill>
                <a:srgbClr val="494B3B"/>
              </a:solidFill>
              <a:latin typeface="Arial" pitchFamily="34" charset="0"/>
              <a:cs typeface="Arial" pitchFamily="34" charset="0"/>
            </a:rPr>
            <a:t>(за місцем розташування в документі)</a:t>
          </a:r>
          <a:endParaRPr lang="uk-UA" sz="2000" dirty="0">
            <a:solidFill>
              <a:srgbClr val="494B3B"/>
            </a:solidFill>
            <a:latin typeface="Arial" pitchFamily="34" charset="0"/>
            <a:cs typeface="Arial" pitchFamily="34" charset="0"/>
          </a:endParaRPr>
        </a:p>
      </dgm:t>
    </dgm:pt>
    <dgm:pt modelId="{C7CAD329-D4B2-4A78-B904-561FC2A7123F}" type="parTrans" cxnId="{BFB2C8F0-B3F5-4538-8C29-0C9F582316C2}">
      <dgm:prSet/>
      <dgm:spPr/>
      <dgm:t>
        <a:bodyPr/>
        <a:lstStyle/>
        <a:p>
          <a:endParaRPr lang="uk-UA"/>
        </a:p>
      </dgm:t>
    </dgm:pt>
    <dgm:pt modelId="{572BDBE7-845E-4E63-AD18-636E7C7F2AE2}" type="sibTrans" cxnId="{BFB2C8F0-B3F5-4538-8C29-0C9F582316C2}">
      <dgm:prSet/>
      <dgm:spPr/>
      <dgm:t>
        <a:bodyPr/>
        <a:lstStyle/>
        <a:p>
          <a:endParaRPr lang="uk-UA"/>
        </a:p>
      </dgm:t>
    </dgm:pt>
    <dgm:pt modelId="{75862ACE-5C91-4C5A-85EC-22D4D960A7E3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>
            <a:lnSpc>
              <a:spcPct val="90000"/>
            </a:lnSpc>
          </a:pPr>
          <a:endParaRPr lang="uk-UA" sz="2400" b="1" dirty="0" smtClean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     </a:t>
          </a:r>
          <a:r>
            <a:rPr lang="uk-UA" sz="2400" b="1" dirty="0" err="1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внутрішньотекстове</a:t>
          </a:r>
          <a:endParaRPr lang="uk-UA" sz="2400" b="1" dirty="0" smtClean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endParaRPr lang="uk-UA" sz="16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B06B5C2-ACB5-412F-8B0B-192A36EF0EDC}" type="parTrans" cxnId="{ABCCB02C-69E5-44FA-B309-288A6883B9C9}">
      <dgm:prSet/>
      <dgm:spPr/>
      <dgm:t>
        <a:bodyPr/>
        <a:lstStyle/>
        <a:p>
          <a:endParaRPr lang="uk-UA"/>
        </a:p>
      </dgm:t>
    </dgm:pt>
    <dgm:pt modelId="{F201EE2C-F768-4ED6-B8C7-7B3FADFF17F3}" type="sibTrans" cxnId="{ABCCB02C-69E5-44FA-B309-288A6883B9C9}">
      <dgm:prSet/>
      <dgm:spPr/>
      <dgm:t>
        <a:bodyPr/>
        <a:lstStyle/>
        <a:p>
          <a:endParaRPr lang="uk-UA"/>
        </a:p>
      </dgm:t>
    </dgm:pt>
    <dgm:pt modelId="{DF543C58-489B-4040-96AD-F757091DD3FA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    </a:t>
          </a:r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підрядкове</a:t>
          </a:r>
        </a:p>
      </dgm:t>
    </dgm:pt>
    <dgm:pt modelId="{833FFC17-1E34-4902-BAAC-0E20EC3494FF}" type="parTrans" cxnId="{EB98F636-15C4-4C27-87A4-57FE93D50856}">
      <dgm:prSet/>
      <dgm:spPr/>
      <dgm:t>
        <a:bodyPr/>
        <a:lstStyle/>
        <a:p>
          <a:endParaRPr lang="uk-UA"/>
        </a:p>
      </dgm:t>
    </dgm:pt>
    <dgm:pt modelId="{666F796D-8C34-42B5-97D1-67D3B2EC5F54}" type="sibTrans" cxnId="{EB98F636-15C4-4C27-87A4-57FE93D50856}">
      <dgm:prSet/>
      <dgm:spPr/>
      <dgm:t>
        <a:bodyPr/>
        <a:lstStyle/>
        <a:p>
          <a:endParaRPr lang="uk-UA"/>
        </a:p>
      </dgm:t>
    </dgm:pt>
    <dgm:pt modelId="{E1611BC3-0584-4B36-AF0C-52B91C883F98}">
      <dgm:prSet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505240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   </a:t>
          </a:r>
          <a:r>
            <a:rPr lang="uk-UA" sz="2400" b="1" dirty="0" err="1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позатекстове</a:t>
          </a:r>
          <a:endParaRPr lang="uk-UA" sz="2400" b="1" dirty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</dgm:t>
    </dgm:pt>
    <dgm:pt modelId="{DD24AAF7-C505-47D1-A8BF-0145B1375EF2}" type="parTrans" cxnId="{CDAF6A1F-BA5D-4D46-95AA-E29BF521BD3C}">
      <dgm:prSet/>
      <dgm:spPr/>
      <dgm:t>
        <a:bodyPr/>
        <a:lstStyle/>
        <a:p>
          <a:endParaRPr lang="uk-UA"/>
        </a:p>
      </dgm:t>
    </dgm:pt>
    <dgm:pt modelId="{9B10AC88-42B9-4829-BA97-948F3054E6E3}" type="sibTrans" cxnId="{CDAF6A1F-BA5D-4D46-95AA-E29BF521BD3C}">
      <dgm:prSet/>
      <dgm:spPr/>
      <dgm:t>
        <a:bodyPr/>
        <a:lstStyle/>
        <a:p>
          <a:endParaRPr lang="uk-UA"/>
        </a:p>
      </dgm:t>
    </dgm:pt>
    <dgm:pt modelId="{86681B45-7C15-4DD6-86CC-795E7C27A629}" type="pres">
      <dgm:prSet presAssocID="{44CD0543-4C70-4012-B7DE-76098AE464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BD72E-031B-43B2-B174-E0B8C9E12EBF}" type="pres">
      <dgm:prSet presAssocID="{BCD42C94-A41D-42C2-9B9F-13DA80C232D6}" presName="root1" presStyleCnt="0"/>
      <dgm:spPr/>
    </dgm:pt>
    <dgm:pt modelId="{08E3F307-114C-4458-A7B0-C4D2180314F2}" type="pres">
      <dgm:prSet presAssocID="{BCD42C94-A41D-42C2-9B9F-13DA80C232D6}" presName="LevelOneTextNode" presStyleLbl="node0" presStyleIdx="0" presStyleCnt="1" custScaleX="144049" custScaleY="151859" custLinFactNeighborX="-117" custLinFactNeighborY="-14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9E0FC-718E-4C08-BAE5-E6BF30E6C2C2}" type="pres">
      <dgm:prSet presAssocID="{BCD42C94-A41D-42C2-9B9F-13DA80C232D6}" presName="level2hierChild" presStyleCnt="0"/>
      <dgm:spPr/>
    </dgm:pt>
    <dgm:pt modelId="{67A78175-CD9A-4C37-9055-88FBD98B3A75}" type="pres">
      <dgm:prSet presAssocID="{BB06B5C2-ACB5-412F-8B0B-192A36EF0EDC}" presName="conn2-1" presStyleLbl="parChTrans1D2" presStyleIdx="0" presStyleCnt="3"/>
      <dgm:spPr/>
      <dgm:t>
        <a:bodyPr/>
        <a:lstStyle/>
        <a:p>
          <a:endParaRPr lang="uk-UA"/>
        </a:p>
      </dgm:t>
    </dgm:pt>
    <dgm:pt modelId="{4A39413B-5C02-4795-9650-245CD637C25E}" type="pres">
      <dgm:prSet presAssocID="{BB06B5C2-ACB5-412F-8B0B-192A36EF0EDC}" presName="connTx" presStyleLbl="parChTrans1D2" presStyleIdx="0" presStyleCnt="3"/>
      <dgm:spPr/>
      <dgm:t>
        <a:bodyPr/>
        <a:lstStyle/>
        <a:p>
          <a:endParaRPr lang="uk-UA"/>
        </a:p>
      </dgm:t>
    </dgm:pt>
    <dgm:pt modelId="{4AA62D6D-24CC-44D0-92F7-67DF10307087}" type="pres">
      <dgm:prSet presAssocID="{75862ACE-5C91-4C5A-85EC-22D4D960A7E3}" presName="root2" presStyleCnt="0"/>
      <dgm:spPr/>
    </dgm:pt>
    <dgm:pt modelId="{795562E9-265D-4F3D-B753-96D50C6CB938}" type="pres">
      <dgm:prSet presAssocID="{75862ACE-5C91-4C5A-85EC-22D4D960A7E3}" presName="LevelTwoTextNode" presStyleLbl="node2" presStyleIdx="0" presStyleCnt="3" custScaleX="165630" custScaleY="3945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999E6C8-769B-4F62-BC9E-46637C4BD447}" type="pres">
      <dgm:prSet presAssocID="{75862ACE-5C91-4C5A-85EC-22D4D960A7E3}" presName="level3hierChild" presStyleCnt="0"/>
      <dgm:spPr/>
    </dgm:pt>
    <dgm:pt modelId="{DBB21535-B16F-42E4-A623-790898D6B9B7}" type="pres">
      <dgm:prSet presAssocID="{833FFC17-1E34-4902-BAAC-0E20EC3494FF}" presName="conn2-1" presStyleLbl="parChTrans1D2" presStyleIdx="1" presStyleCnt="3"/>
      <dgm:spPr/>
      <dgm:t>
        <a:bodyPr/>
        <a:lstStyle/>
        <a:p>
          <a:endParaRPr lang="uk-UA"/>
        </a:p>
      </dgm:t>
    </dgm:pt>
    <dgm:pt modelId="{9D133D99-11BD-45A1-9F05-9C39FE6CF6E2}" type="pres">
      <dgm:prSet presAssocID="{833FFC17-1E34-4902-BAAC-0E20EC3494FF}" presName="connTx" presStyleLbl="parChTrans1D2" presStyleIdx="1" presStyleCnt="3"/>
      <dgm:spPr/>
      <dgm:t>
        <a:bodyPr/>
        <a:lstStyle/>
        <a:p>
          <a:endParaRPr lang="uk-UA"/>
        </a:p>
      </dgm:t>
    </dgm:pt>
    <dgm:pt modelId="{FCA1687D-6C76-4503-A501-E664A0AAEF5D}" type="pres">
      <dgm:prSet presAssocID="{DF543C58-489B-4040-96AD-F757091DD3FA}" presName="root2" presStyleCnt="0"/>
      <dgm:spPr/>
    </dgm:pt>
    <dgm:pt modelId="{B05F3618-5A01-41F7-867C-C1B60C082A2C}" type="pres">
      <dgm:prSet presAssocID="{DF543C58-489B-4040-96AD-F757091DD3FA}" presName="LevelTwoTextNode" presStyleLbl="node2" presStyleIdx="1" presStyleCnt="3" custScaleX="166179" custScaleY="38610" custLinFactNeighborX="-695" custLinFactNeighborY="108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34D08F2-E8CB-4621-B8E6-3E74CEA20700}" type="pres">
      <dgm:prSet presAssocID="{DF543C58-489B-4040-96AD-F757091DD3FA}" presName="level3hierChild" presStyleCnt="0"/>
      <dgm:spPr/>
    </dgm:pt>
    <dgm:pt modelId="{5E520E25-D173-411E-82DB-5C259FBE6A90}" type="pres">
      <dgm:prSet presAssocID="{DD24AAF7-C505-47D1-A8BF-0145B1375EF2}" presName="conn2-1" presStyleLbl="parChTrans1D2" presStyleIdx="2" presStyleCnt="3"/>
      <dgm:spPr/>
      <dgm:t>
        <a:bodyPr/>
        <a:lstStyle/>
        <a:p>
          <a:endParaRPr lang="uk-UA"/>
        </a:p>
      </dgm:t>
    </dgm:pt>
    <dgm:pt modelId="{925FE30F-78E6-4D99-91CD-3D5E9B37C3E2}" type="pres">
      <dgm:prSet presAssocID="{DD24AAF7-C505-47D1-A8BF-0145B1375EF2}" presName="connTx" presStyleLbl="parChTrans1D2" presStyleIdx="2" presStyleCnt="3"/>
      <dgm:spPr/>
      <dgm:t>
        <a:bodyPr/>
        <a:lstStyle/>
        <a:p>
          <a:endParaRPr lang="uk-UA"/>
        </a:p>
      </dgm:t>
    </dgm:pt>
    <dgm:pt modelId="{D8693D9E-46B2-4945-9B53-AC93599F5425}" type="pres">
      <dgm:prSet presAssocID="{E1611BC3-0584-4B36-AF0C-52B91C883F98}" presName="root2" presStyleCnt="0"/>
      <dgm:spPr/>
    </dgm:pt>
    <dgm:pt modelId="{11EF3D5A-77C9-4746-93F8-B19025627D26}" type="pres">
      <dgm:prSet presAssocID="{E1611BC3-0584-4B36-AF0C-52B91C883F98}" presName="LevelTwoTextNode" presStyleLbl="node2" presStyleIdx="2" presStyleCnt="3" custScaleX="165914" custScaleY="3904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A2D30FE-7B7B-4319-A95C-9F83A405FD3B}" type="pres">
      <dgm:prSet presAssocID="{E1611BC3-0584-4B36-AF0C-52B91C883F98}" presName="level3hierChild" presStyleCnt="0"/>
      <dgm:spPr/>
    </dgm:pt>
  </dgm:ptLst>
  <dgm:cxnLst>
    <dgm:cxn modelId="{A9ACDCA1-8588-4873-B603-69EEB8B8B659}" type="presOf" srcId="{75862ACE-5C91-4C5A-85EC-22D4D960A7E3}" destId="{795562E9-265D-4F3D-B753-96D50C6CB938}" srcOrd="0" destOrd="0" presId="urn:microsoft.com/office/officeart/2005/8/layout/hierarchy2"/>
    <dgm:cxn modelId="{4DC27C98-3B32-4F44-A49E-1CFD119626E1}" type="presOf" srcId="{44CD0543-4C70-4012-B7DE-76098AE46441}" destId="{86681B45-7C15-4DD6-86CC-795E7C27A629}" srcOrd="0" destOrd="0" presId="urn:microsoft.com/office/officeart/2005/8/layout/hierarchy2"/>
    <dgm:cxn modelId="{89630C61-3D12-43C1-BF94-5B81B7857EE7}" type="presOf" srcId="{E1611BC3-0584-4B36-AF0C-52B91C883F98}" destId="{11EF3D5A-77C9-4746-93F8-B19025627D26}" srcOrd="0" destOrd="0" presId="urn:microsoft.com/office/officeart/2005/8/layout/hierarchy2"/>
    <dgm:cxn modelId="{ABCCB02C-69E5-44FA-B309-288A6883B9C9}" srcId="{BCD42C94-A41D-42C2-9B9F-13DA80C232D6}" destId="{75862ACE-5C91-4C5A-85EC-22D4D960A7E3}" srcOrd="0" destOrd="0" parTransId="{BB06B5C2-ACB5-412F-8B0B-192A36EF0EDC}" sibTransId="{F201EE2C-F768-4ED6-B8C7-7B3FADFF17F3}"/>
    <dgm:cxn modelId="{BFB2C8F0-B3F5-4538-8C29-0C9F582316C2}" srcId="{44CD0543-4C70-4012-B7DE-76098AE46441}" destId="{BCD42C94-A41D-42C2-9B9F-13DA80C232D6}" srcOrd="0" destOrd="0" parTransId="{C7CAD329-D4B2-4A78-B904-561FC2A7123F}" sibTransId="{572BDBE7-845E-4E63-AD18-636E7C7F2AE2}"/>
    <dgm:cxn modelId="{858B4FD3-63A1-41C8-8ABA-2F5386A5AC17}" type="presOf" srcId="{DD24AAF7-C505-47D1-A8BF-0145B1375EF2}" destId="{5E520E25-D173-411E-82DB-5C259FBE6A90}" srcOrd="0" destOrd="0" presId="urn:microsoft.com/office/officeart/2005/8/layout/hierarchy2"/>
    <dgm:cxn modelId="{CDAF6A1F-BA5D-4D46-95AA-E29BF521BD3C}" srcId="{BCD42C94-A41D-42C2-9B9F-13DA80C232D6}" destId="{E1611BC3-0584-4B36-AF0C-52B91C883F98}" srcOrd="2" destOrd="0" parTransId="{DD24AAF7-C505-47D1-A8BF-0145B1375EF2}" sibTransId="{9B10AC88-42B9-4829-BA97-948F3054E6E3}"/>
    <dgm:cxn modelId="{DF9CFF74-6A86-4C2A-92C3-75C8D2D4EA18}" type="presOf" srcId="{DF543C58-489B-4040-96AD-F757091DD3FA}" destId="{B05F3618-5A01-41F7-867C-C1B60C082A2C}" srcOrd="0" destOrd="0" presId="urn:microsoft.com/office/officeart/2005/8/layout/hierarchy2"/>
    <dgm:cxn modelId="{572AE6A6-F2AC-4E01-9E54-33D706520B6D}" type="presOf" srcId="{833FFC17-1E34-4902-BAAC-0E20EC3494FF}" destId="{9D133D99-11BD-45A1-9F05-9C39FE6CF6E2}" srcOrd="1" destOrd="0" presId="urn:microsoft.com/office/officeart/2005/8/layout/hierarchy2"/>
    <dgm:cxn modelId="{F68F6D37-58A3-43A6-B457-D5B6CBC35C85}" type="presOf" srcId="{BB06B5C2-ACB5-412F-8B0B-192A36EF0EDC}" destId="{4A39413B-5C02-4795-9650-245CD637C25E}" srcOrd="1" destOrd="0" presId="urn:microsoft.com/office/officeart/2005/8/layout/hierarchy2"/>
    <dgm:cxn modelId="{F20464FD-9BEF-4B30-8FB3-9C64F6DD4B1C}" type="presOf" srcId="{833FFC17-1E34-4902-BAAC-0E20EC3494FF}" destId="{DBB21535-B16F-42E4-A623-790898D6B9B7}" srcOrd="0" destOrd="0" presId="urn:microsoft.com/office/officeart/2005/8/layout/hierarchy2"/>
    <dgm:cxn modelId="{EB98F636-15C4-4C27-87A4-57FE93D50856}" srcId="{BCD42C94-A41D-42C2-9B9F-13DA80C232D6}" destId="{DF543C58-489B-4040-96AD-F757091DD3FA}" srcOrd="1" destOrd="0" parTransId="{833FFC17-1E34-4902-BAAC-0E20EC3494FF}" sibTransId="{666F796D-8C34-42B5-97D1-67D3B2EC5F54}"/>
    <dgm:cxn modelId="{26F42DCC-A74A-4E9E-87BD-21DA0F35ED64}" type="presOf" srcId="{DD24AAF7-C505-47D1-A8BF-0145B1375EF2}" destId="{925FE30F-78E6-4D99-91CD-3D5E9B37C3E2}" srcOrd="1" destOrd="0" presId="urn:microsoft.com/office/officeart/2005/8/layout/hierarchy2"/>
    <dgm:cxn modelId="{FAA8836D-C0C7-4C61-93D3-6657A3214D73}" type="presOf" srcId="{BCD42C94-A41D-42C2-9B9F-13DA80C232D6}" destId="{08E3F307-114C-4458-A7B0-C4D2180314F2}" srcOrd="0" destOrd="0" presId="urn:microsoft.com/office/officeart/2005/8/layout/hierarchy2"/>
    <dgm:cxn modelId="{DD341616-83A6-4E63-ACE2-6DD3A484C0FD}" type="presOf" srcId="{BB06B5C2-ACB5-412F-8B0B-192A36EF0EDC}" destId="{67A78175-CD9A-4C37-9055-88FBD98B3A75}" srcOrd="0" destOrd="0" presId="urn:microsoft.com/office/officeart/2005/8/layout/hierarchy2"/>
    <dgm:cxn modelId="{6B318BA4-9DE5-4E0F-AC82-9E3412C4CAF5}" type="presParOf" srcId="{86681B45-7C15-4DD6-86CC-795E7C27A629}" destId="{276BD72E-031B-43B2-B174-E0B8C9E12EBF}" srcOrd="0" destOrd="0" presId="urn:microsoft.com/office/officeart/2005/8/layout/hierarchy2"/>
    <dgm:cxn modelId="{7BBBFA71-1F77-4933-A9A0-4555B05B6316}" type="presParOf" srcId="{276BD72E-031B-43B2-B174-E0B8C9E12EBF}" destId="{08E3F307-114C-4458-A7B0-C4D2180314F2}" srcOrd="0" destOrd="0" presId="urn:microsoft.com/office/officeart/2005/8/layout/hierarchy2"/>
    <dgm:cxn modelId="{0B04BC1F-FC2F-40CD-A075-E5D157F1E45B}" type="presParOf" srcId="{276BD72E-031B-43B2-B174-E0B8C9E12EBF}" destId="{1489E0FC-718E-4C08-BAE5-E6BF30E6C2C2}" srcOrd="1" destOrd="0" presId="urn:microsoft.com/office/officeart/2005/8/layout/hierarchy2"/>
    <dgm:cxn modelId="{5CC74DA3-582C-43C8-BA5F-243D17FA42D2}" type="presParOf" srcId="{1489E0FC-718E-4C08-BAE5-E6BF30E6C2C2}" destId="{67A78175-CD9A-4C37-9055-88FBD98B3A75}" srcOrd="0" destOrd="0" presId="urn:microsoft.com/office/officeart/2005/8/layout/hierarchy2"/>
    <dgm:cxn modelId="{972B9395-12C9-4700-B5A1-F65DFFD33C0B}" type="presParOf" srcId="{67A78175-CD9A-4C37-9055-88FBD98B3A75}" destId="{4A39413B-5C02-4795-9650-245CD637C25E}" srcOrd="0" destOrd="0" presId="urn:microsoft.com/office/officeart/2005/8/layout/hierarchy2"/>
    <dgm:cxn modelId="{95B6F754-5EEF-45B0-9516-9CB56A9C0D08}" type="presParOf" srcId="{1489E0FC-718E-4C08-BAE5-E6BF30E6C2C2}" destId="{4AA62D6D-24CC-44D0-92F7-67DF10307087}" srcOrd="1" destOrd="0" presId="urn:microsoft.com/office/officeart/2005/8/layout/hierarchy2"/>
    <dgm:cxn modelId="{C35A486B-591F-43B3-BDF9-49CBE7560C48}" type="presParOf" srcId="{4AA62D6D-24CC-44D0-92F7-67DF10307087}" destId="{795562E9-265D-4F3D-B753-96D50C6CB938}" srcOrd="0" destOrd="0" presId="urn:microsoft.com/office/officeart/2005/8/layout/hierarchy2"/>
    <dgm:cxn modelId="{36C8A294-37A0-4C9E-914D-B80DF7373BF4}" type="presParOf" srcId="{4AA62D6D-24CC-44D0-92F7-67DF10307087}" destId="{C999E6C8-769B-4F62-BC9E-46637C4BD447}" srcOrd="1" destOrd="0" presId="urn:microsoft.com/office/officeart/2005/8/layout/hierarchy2"/>
    <dgm:cxn modelId="{CD7B1928-5D88-40CC-BDE5-E7DE42090C94}" type="presParOf" srcId="{1489E0FC-718E-4C08-BAE5-E6BF30E6C2C2}" destId="{DBB21535-B16F-42E4-A623-790898D6B9B7}" srcOrd="2" destOrd="0" presId="urn:microsoft.com/office/officeart/2005/8/layout/hierarchy2"/>
    <dgm:cxn modelId="{6F455E0E-036A-4865-AA27-D7A2DE629AF6}" type="presParOf" srcId="{DBB21535-B16F-42E4-A623-790898D6B9B7}" destId="{9D133D99-11BD-45A1-9F05-9C39FE6CF6E2}" srcOrd="0" destOrd="0" presId="urn:microsoft.com/office/officeart/2005/8/layout/hierarchy2"/>
    <dgm:cxn modelId="{9705F2A9-563C-41A9-A06A-A9C09DDD3EB5}" type="presParOf" srcId="{1489E0FC-718E-4C08-BAE5-E6BF30E6C2C2}" destId="{FCA1687D-6C76-4503-A501-E664A0AAEF5D}" srcOrd="3" destOrd="0" presId="urn:microsoft.com/office/officeart/2005/8/layout/hierarchy2"/>
    <dgm:cxn modelId="{75536BD1-541B-4931-9261-71415FC19186}" type="presParOf" srcId="{FCA1687D-6C76-4503-A501-E664A0AAEF5D}" destId="{B05F3618-5A01-41F7-867C-C1B60C082A2C}" srcOrd="0" destOrd="0" presId="urn:microsoft.com/office/officeart/2005/8/layout/hierarchy2"/>
    <dgm:cxn modelId="{753A859E-4C54-458B-AE76-7D045AB25348}" type="presParOf" srcId="{FCA1687D-6C76-4503-A501-E664A0AAEF5D}" destId="{234D08F2-E8CB-4621-B8E6-3E74CEA20700}" srcOrd="1" destOrd="0" presId="urn:microsoft.com/office/officeart/2005/8/layout/hierarchy2"/>
    <dgm:cxn modelId="{6C150F9A-D889-4B4B-89D1-BF5675E658A6}" type="presParOf" srcId="{1489E0FC-718E-4C08-BAE5-E6BF30E6C2C2}" destId="{5E520E25-D173-411E-82DB-5C259FBE6A90}" srcOrd="4" destOrd="0" presId="urn:microsoft.com/office/officeart/2005/8/layout/hierarchy2"/>
    <dgm:cxn modelId="{0B532D63-0BB8-40F5-96CC-996303B7F248}" type="presParOf" srcId="{5E520E25-D173-411E-82DB-5C259FBE6A90}" destId="{925FE30F-78E6-4D99-91CD-3D5E9B37C3E2}" srcOrd="0" destOrd="0" presId="urn:microsoft.com/office/officeart/2005/8/layout/hierarchy2"/>
    <dgm:cxn modelId="{5EE929C0-6EDE-44BE-ACE1-9FB104DC3F73}" type="presParOf" srcId="{1489E0FC-718E-4C08-BAE5-E6BF30E6C2C2}" destId="{D8693D9E-46B2-4945-9B53-AC93599F5425}" srcOrd="5" destOrd="0" presId="urn:microsoft.com/office/officeart/2005/8/layout/hierarchy2"/>
    <dgm:cxn modelId="{7483A2D1-35EA-47E3-B5F1-160C4F692318}" type="presParOf" srcId="{D8693D9E-46B2-4945-9B53-AC93599F5425}" destId="{11EF3D5A-77C9-4746-93F8-B19025627D26}" srcOrd="0" destOrd="0" presId="urn:microsoft.com/office/officeart/2005/8/layout/hierarchy2"/>
    <dgm:cxn modelId="{52BC18FD-2120-40AC-88F7-B9E7E2DD2520}" type="presParOf" srcId="{D8693D9E-46B2-4945-9B53-AC93599F5425}" destId="{7A2D30FE-7B7B-4319-A95C-9F83A405FD3B}" srcOrd="1" destOrd="0" presId="urn:microsoft.com/office/officeart/2005/8/layout/hierarchy2"/>
  </dgm:cxnLst>
  <dgm:bg/>
  <dgm:whole>
    <a:ln w="6350" cmpd="dbl">
      <a:noFill/>
      <a:prstDash val="soli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CD0543-4C70-4012-B7DE-76098AE4644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CD42C94-A41D-42C2-9B9F-13DA80C232D6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Бібліографічне посилання </a:t>
          </a:r>
        </a:p>
        <a:p>
          <a:r>
            <a:rPr lang="uk-UA" sz="2000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rPr>
            <a:t>(за повторністю наведення посилань на один і той самий об’єкт)</a:t>
          </a:r>
          <a:endParaRPr lang="uk-UA" sz="2000" dirty="0">
            <a:solidFill>
              <a:srgbClr val="3D3F31"/>
            </a:solidFill>
            <a:latin typeface="Arial" pitchFamily="34" charset="0"/>
            <a:cs typeface="Arial" pitchFamily="34" charset="0"/>
          </a:endParaRPr>
        </a:p>
      </dgm:t>
    </dgm:pt>
    <dgm:pt modelId="{C7CAD329-D4B2-4A78-B904-561FC2A7123F}" type="parTrans" cxnId="{BFB2C8F0-B3F5-4538-8C29-0C9F582316C2}">
      <dgm:prSet/>
      <dgm:spPr/>
      <dgm:t>
        <a:bodyPr/>
        <a:lstStyle/>
        <a:p>
          <a:endParaRPr lang="uk-UA"/>
        </a:p>
      </dgm:t>
    </dgm:pt>
    <dgm:pt modelId="{572BDBE7-845E-4E63-AD18-636E7C7F2AE2}" type="sibTrans" cxnId="{BFB2C8F0-B3F5-4538-8C29-0C9F582316C2}">
      <dgm:prSet/>
      <dgm:spPr/>
      <dgm:t>
        <a:bodyPr/>
        <a:lstStyle/>
        <a:p>
          <a:endParaRPr lang="uk-UA"/>
        </a:p>
      </dgm:t>
    </dgm:pt>
    <dgm:pt modelId="{75862ACE-5C91-4C5A-85EC-22D4D960A7E3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>
            <a:lnSpc>
              <a:spcPct val="90000"/>
            </a:lnSpc>
          </a:pPr>
          <a:endParaRPr lang="uk-UA" sz="2400" b="1" dirty="0" smtClean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    </a:t>
          </a:r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первинне</a:t>
          </a:r>
        </a:p>
        <a:p>
          <a:pPr algn="ctr">
            <a:lnSpc>
              <a:spcPct val="90000"/>
            </a:lnSpc>
          </a:pPr>
          <a:endParaRPr lang="uk-UA" sz="16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B06B5C2-ACB5-412F-8B0B-192A36EF0EDC}" type="parTrans" cxnId="{ABCCB02C-69E5-44FA-B309-288A6883B9C9}">
      <dgm:prSet/>
      <dgm:spPr/>
      <dgm:t>
        <a:bodyPr/>
        <a:lstStyle/>
        <a:p>
          <a:endParaRPr lang="uk-UA"/>
        </a:p>
      </dgm:t>
    </dgm:pt>
    <dgm:pt modelId="{F201EE2C-F768-4ED6-B8C7-7B3FADFF17F3}" type="sibTrans" cxnId="{ABCCB02C-69E5-44FA-B309-288A6883B9C9}">
      <dgm:prSet/>
      <dgm:spPr/>
      <dgm:t>
        <a:bodyPr/>
        <a:lstStyle/>
        <a:p>
          <a:endParaRPr lang="uk-UA"/>
        </a:p>
      </dgm:t>
    </dgm:pt>
    <dgm:pt modelId="{DF543C58-489B-4040-96AD-F757091DD3FA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    </a:t>
          </a:r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повторне</a:t>
          </a:r>
        </a:p>
      </dgm:t>
    </dgm:pt>
    <dgm:pt modelId="{833FFC17-1E34-4902-BAAC-0E20EC3494FF}" type="parTrans" cxnId="{EB98F636-15C4-4C27-87A4-57FE93D50856}">
      <dgm:prSet/>
      <dgm:spPr/>
      <dgm:t>
        <a:bodyPr/>
        <a:lstStyle/>
        <a:p>
          <a:endParaRPr lang="uk-UA"/>
        </a:p>
      </dgm:t>
    </dgm:pt>
    <dgm:pt modelId="{666F796D-8C34-42B5-97D1-67D3B2EC5F54}" type="sibTrans" cxnId="{EB98F636-15C4-4C27-87A4-57FE93D50856}">
      <dgm:prSet/>
      <dgm:spPr/>
      <dgm:t>
        <a:bodyPr/>
        <a:lstStyle/>
        <a:p>
          <a:endParaRPr lang="uk-UA"/>
        </a:p>
      </dgm:t>
    </dgm:pt>
    <dgm:pt modelId="{86681B45-7C15-4DD6-86CC-795E7C27A629}" type="pres">
      <dgm:prSet presAssocID="{44CD0543-4C70-4012-B7DE-76098AE464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BD72E-031B-43B2-B174-E0B8C9E12EBF}" type="pres">
      <dgm:prSet presAssocID="{BCD42C94-A41D-42C2-9B9F-13DA80C232D6}" presName="root1" presStyleCnt="0"/>
      <dgm:spPr/>
    </dgm:pt>
    <dgm:pt modelId="{08E3F307-114C-4458-A7B0-C4D2180314F2}" type="pres">
      <dgm:prSet presAssocID="{BCD42C94-A41D-42C2-9B9F-13DA80C232D6}" presName="LevelOneTextNode" presStyleLbl="node0" presStyleIdx="0" presStyleCnt="1" custScaleX="144049" custScaleY="151859" custLinFactNeighborX="-117" custLinFactNeighborY="-14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9E0FC-718E-4C08-BAE5-E6BF30E6C2C2}" type="pres">
      <dgm:prSet presAssocID="{BCD42C94-A41D-42C2-9B9F-13DA80C232D6}" presName="level2hierChild" presStyleCnt="0"/>
      <dgm:spPr/>
    </dgm:pt>
    <dgm:pt modelId="{67A78175-CD9A-4C37-9055-88FBD98B3A75}" type="pres">
      <dgm:prSet presAssocID="{BB06B5C2-ACB5-412F-8B0B-192A36EF0EDC}" presName="conn2-1" presStyleLbl="parChTrans1D2" presStyleIdx="0" presStyleCnt="2"/>
      <dgm:spPr/>
      <dgm:t>
        <a:bodyPr/>
        <a:lstStyle/>
        <a:p>
          <a:endParaRPr lang="uk-UA"/>
        </a:p>
      </dgm:t>
    </dgm:pt>
    <dgm:pt modelId="{4A39413B-5C02-4795-9650-245CD637C25E}" type="pres">
      <dgm:prSet presAssocID="{BB06B5C2-ACB5-412F-8B0B-192A36EF0EDC}" presName="connTx" presStyleLbl="parChTrans1D2" presStyleIdx="0" presStyleCnt="2"/>
      <dgm:spPr/>
      <dgm:t>
        <a:bodyPr/>
        <a:lstStyle/>
        <a:p>
          <a:endParaRPr lang="uk-UA"/>
        </a:p>
      </dgm:t>
    </dgm:pt>
    <dgm:pt modelId="{4AA62D6D-24CC-44D0-92F7-67DF10307087}" type="pres">
      <dgm:prSet presAssocID="{75862ACE-5C91-4C5A-85EC-22D4D960A7E3}" presName="root2" presStyleCnt="0"/>
      <dgm:spPr/>
    </dgm:pt>
    <dgm:pt modelId="{795562E9-265D-4F3D-B753-96D50C6CB938}" type="pres">
      <dgm:prSet presAssocID="{75862ACE-5C91-4C5A-85EC-22D4D960A7E3}" presName="LevelTwoTextNode" presStyleLbl="node2" presStyleIdx="0" presStyleCnt="2" custScaleX="173407" custScaleY="4781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999E6C8-769B-4F62-BC9E-46637C4BD447}" type="pres">
      <dgm:prSet presAssocID="{75862ACE-5C91-4C5A-85EC-22D4D960A7E3}" presName="level3hierChild" presStyleCnt="0"/>
      <dgm:spPr/>
    </dgm:pt>
    <dgm:pt modelId="{DBB21535-B16F-42E4-A623-790898D6B9B7}" type="pres">
      <dgm:prSet presAssocID="{833FFC17-1E34-4902-BAAC-0E20EC3494FF}" presName="conn2-1" presStyleLbl="parChTrans1D2" presStyleIdx="1" presStyleCnt="2"/>
      <dgm:spPr/>
      <dgm:t>
        <a:bodyPr/>
        <a:lstStyle/>
        <a:p>
          <a:endParaRPr lang="uk-UA"/>
        </a:p>
      </dgm:t>
    </dgm:pt>
    <dgm:pt modelId="{9D133D99-11BD-45A1-9F05-9C39FE6CF6E2}" type="pres">
      <dgm:prSet presAssocID="{833FFC17-1E34-4902-BAAC-0E20EC3494FF}" presName="connTx" presStyleLbl="parChTrans1D2" presStyleIdx="1" presStyleCnt="2"/>
      <dgm:spPr/>
      <dgm:t>
        <a:bodyPr/>
        <a:lstStyle/>
        <a:p>
          <a:endParaRPr lang="uk-UA"/>
        </a:p>
      </dgm:t>
    </dgm:pt>
    <dgm:pt modelId="{FCA1687D-6C76-4503-A501-E664A0AAEF5D}" type="pres">
      <dgm:prSet presAssocID="{DF543C58-489B-4040-96AD-F757091DD3FA}" presName="root2" presStyleCnt="0"/>
      <dgm:spPr/>
    </dgm:pt>
    <dgm:pt modelId="{B05F3618-5A01-41F7-867C-C1B60C082A2C}" type="pres">
      <dgm:prSet presAssocID="{DF543C58-489B-4040-96AD-F757091DD3FA}" presName="LevelTwoTextNode" presStyleLbl="node2" presStyleIdx="1" presStyleCnt="2" custScaleX="173760" custScaleY="50289" custLinFactNeighborX="-1026" custLinFactNeighborY="875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34D08F2-E8CB-4621-B8E6-3E74CEA20700}" type="pres">
      <dgm:prSet presAssocID="{DF543C58-489B-4040-96AD-F757091DD3FA}" presName="level3hierChild" presStyleCnt="0"/>
      <dgm:spPr/>
    </dgm:pt>
  </dgm:ptLst>
  <dgm:cxnLst>
    <dgm:cxn modelId="{E1CF4A35-9E65-44D0-8108-BAB3EFBC1B9E}" type="presOf" srcId="{DF543C58-489B-4040-96AD-F757091DD3FA}" destId="{B05F3618-5A01-41F7-867C-C1B60C082A2C}" srcOrd="0" destOrd="0" presId="urn:microsoft.com/office/officeart/2005/8/layout/hierarchy2"/>
    <dgm:cxn modelId="{967F43AF-ADF9-4695-B11D-51DE82D3225D}" type="presOf" srcId="{44CD0543-4C70-4012-B7DE-76098AE46441}" destId="{86681B45-7C15-4DD6-86CC-795E7C27A629}" srcOrd="0" destOrd="0" presId="urn:microsoft.com/office/officeart/2005/8/layout/hierarchy2"/>
    <dgm:cxn modelId="{EAD39EC3-1996-4454-B201-65C502CFC0A4}" type="presOf" srcId="{BB06B5C2-ACB5-412F-8B0B-192A36EF0EDC}" destId="{4A39413B-5C02-4795-9650-245CD637C25E}" srcOrd="1" destOrd="0" presId="urn:microsoft.com/office/officeart/2005/8/layout/hierarchy2"/>
    <dgm:cxn modelId="{3759CBDB-02FC-44DC-ABF1-D75F0D6E4D22}" type="presOf" srcId="{BB06B5C2-ACB5-412F-8B0B-192A36EF0EDC}" destId="{67A78175-CD9A-4C37-9055-88FBD98B3A75}" srcOrd="0" destOrd="0" presId="urn:microsoft.com/office/officeart/2005/8/layout/hierarchy2"/>
    <dgm:cxn modelId="{BFB2C8F0-B3F5-4538-8C29-0C9F582316C2}" srcId="{44CD0543-4C70-4012-B7DE-76098AE46441}" destId="{BCD42C94-A41D-42C2-9B9F-13DA80C232D6}" srcOrd="0" destOrd="0" parTransId="{C7CAD329-D4B2-4A78-B904-561FC2A7123F}" sibTransId="{572BDBE7-845E-4E63-AD18-636E7C7F2AE2}"/>
    <dgm:cxn modelId="{31EAD147-6FEE-4887-B79C-736E46F0B63F}" type="presOf" srcId="{BCD42C94-A41D-42C2-9B9F-13DA80C232D6}" destId="{08E3F307-114C-4458-A7B0-C4D2180314F2}" srcOrd="0" destOrd="0" presId="urn:microsoft.com/office/officeart/2005/8/layout/hierarchy2"/>
    <dgm:cxn modelId="{ABCCB02C-69E5-44FA-B309-288A6883B9C9}" srcId="{BCD42C94-A41D-42C2-9B9F-13DA80C232D6}" destId="{75862ACE-5C91-4C5A-85EC-22D4D960A7E3}" srcOrd="0" destOrd="0" parTransId="{BB06B5C2-ACB5-412F-8B0B-192A36EF0EDC}" sibTransId="{F201EE2C-F768-4ED6-B8C7-7B3FADFF17F3}"/>
    <dgm:cxn modelId="{2A38BF66-F038-43A0-990C-87B3D5C0206A}" type="presOf" srcId="{833FFC17-1E34-4902-BAAC-0E20EC3494FF}" destId="{DBB21535-B16F-42E4-A623-790898D6B9B7}" srcOrd="0" destOrd="0" presId="urn:microsoft.com/office/officeart/2005/8/layout/hierarchy2"/>
    <dgm:cxn modelId="{CC58AEA3-6BBE-471D-8552-7E670CF57EDB}" type="presOf" srcId="{75862ACE-5C91-4C5A-85EC-22D4D960A7E3}" destId="{795562E9-265D-4F3D-B753-96D50C6CB938}" srcOrd="0" destOrd="0" presId="urn:microsoft.com/office/officeart/2005/8/layout/hierarchy2"/>
    <dgm:cxn modelId="{AB5BD18D-F4CD-4E96-AEC0-CA57305CEDE1}" type="presOf" srcId="{833FFC17-1E34-4902-BAAC-0E20EC3494FF}" destId="{9D133D99-11BD-45A1-9F05-9C39FE6CF6E2}" srcOrd="1" destOrd="0" presId="urn:microsoft.com/office/officeart/2005/8/layout/hierarchy2"/>
    <dgm:cxn modelId="{EB98F636-15C4-4C27-87A4-57FE93D50856}" srcId="{BCD42C94-A41D-42C2-9B9F-13DA80C232D6}" destId="{DF543C58-489B-4040-96AD-F757091DD3FA}" srcOrd="1" destOrd="0" parTransId="{833FFC17-1E34-4902-BAAC-0E20EC3494FF}" sibTransId="{666F796D-8C34-42B5-97D1-67D3B2EC5F54}"/>
    <dgm:cxn modelId="{CBD2065E-0E5C-45C2-B0F1-5F31504B3A69}" type="presParOf" srcId="{86681B45-7C15-4DD6-86CC-795E7C27A629}" destId="{276BD72E-031B-43B2-B174-E0B8C9E12EBF}" srcOrd="0" destOrd="0" presId="urn:microsoft.com/office/officeart/2005/8/layout/hierarchy2"/>
    <dgm:cxn modelId="{21E899A0-0E3E-4289-994E-97087BA9E6B2}" type="presParOf" srcId="{276BD72E-031B-43B2-B174-E0B8C9E12EBF}" destId="{08E3F307-114C-4458-A7B0-C4D2180314F2}" srcOrd="0" destOrd="0" presId="urn:microsoft.com/office/officeart/2005/8/layout/hierarchy2"/>
    <dgm:cxn modelId="{957C3D5E-81A8-4FEC-A849-18FC8758A616}" type="presParOf" srcId="{276BD72E-031B-43B2-B174-E0B8C9E12EBF}" destId="{1489E0FC-718E-4C08-BAE5-E6BF30E6C2C2}" srcOrd="1" destOrd="0" presId="urn:microsoft.com/office/officeart/2005/8/layout/hierarchy2"/>
    <dgm:cxn modelId="{2C38AEBA-2449-45EB-818E-9A32CBA8711A}" type="presParOf" srcId="{1489E0FC-718E-4C08-BAE5-E6BF30E6C2C2}" destId="{67A78175-CD9A-4C37-9055-88FBD98B3A75}" srcOrd="0" destOrd="0" presId="urn:microsoft.com/office/officeart/2005/8/layout/hierarchy2"/>
    <dgm:cxn modelId="{C9A7500D-1B56-441B-A184-F8B19551AE66}" type="presParOf" srcId="{67A78175-CD9A-4C37-9055-88FBD98B3A75}" destId="{4A39413B-5C02-4795-9650-245CD637C25E}" srcOrd="0" destOrd="0" presId="urn:microsoft.com/office/officeart/2005/8/layout/hierarchy2"/>
    <dgm:cxn modelId="{CDFD5487-C4BE-4A75-912B-EC02CB59A8B0}" type="presParOf" srcId="{1489E0FC-718E-4C08-BAE5-E6BF30E6C2C2}" destId="{4AA62D6D-24CC-44D0-92F7-67DF10307087}" srcOrd="1" destOrd="0" presId="urn:microsoft.com/office/officeart/2005/8/layout/hierarchy2"/>
    <dgm:cxn modelId="{31685177-74E6-4A57-A9E2-F7973B81C588}" type="presParOf" srcId="{4AA62D6D-24CC-44D0-92F7-67DF10307087}" destId="{795562E9-265D-4F3D-B753-96D50C6CB938}" srcOrd="0" destOrd="0" presId="urn:microsoft.com/office/officeart/2005/8/layout/hierarchy2"/>
    <dgm:cxn modelId="{5BC1D0F9-8BD1-4F7D-9367-CC928AE570E0}" type="presParOf" srcId="{4AA62D6D-24CC-44D0-92F7-67DF10307087}" destId="{C999E6C8-769B-4F62-BC9E-46637C4BD447}" srcOrd="1" destOrd="0" presId="urn:microsoft.com/office/officeart/2005/8/layout/hierarchy2"/>
    <dgm:cxn modelId="{9FF99721-70E0-46EB-BDE6-C92ACE739743}" type="presParOf" srcId="{1489E0FC-718E-4C08-BAE5-E6BF30E6C2C2}" destId="{DBB21535-B16F-42E4-A623-790898D6B9B7}" srcOrd="2" destOrd="0" presId="urn:microsoft.com/office/officeart/2005/8/layout/hierarchy2"/>
    <dgm:cxn modelId="{8A65F809-405D-45D3-99D8-DC916D0CF8C6}" type="presParOf" srcId="{DBB21535-B16F-42E4-A623-790898D6B9B7}" destId="{9D133D99-11BD-45A1-9F05-9C39FE6CF6E2}" srcOrd="0" destOrd="0" presId="urn:microsoft.com/office/officeart/2005/8/layout/hierarchy2"/>
    <dgm:cxn modelId="{575A5C32-AA7C-4857-8008-A7C46B6F3FDD}" type="presParOf" srcId="{1489E0FC-718E-4C08-BAE5-E6BF30E6C2C2}" destId="{FCA1687D-6C76-4503-A501-E664A0AAEF5D}" srcOrd="3" destOrd="0" presId="urn:microsoft.com/office/officeart/2005/8/layout/hierarchy2"/>
    <dgm:cxn modelId="{A5E4068B-733B-42CD-B287-D67BAA75AC9E}" type="presParOf" srcId="{FCA1687D-6C76-4503-A501-E664A0AAEF5D}" destId="{B05F3618-5A01-41F7-867C-C1B60C082A2C}" srcOrd="0" destOrd="0" presId="urn:microsoft.com/office/officeart/2005/8/layout/hierarchy2"/>
    <dgm:cxn modelId="{9096FDF3-2232-40A4-BD6D-2320D743FF54}" type="presParOf" srcId="{FCA1687D-6C76-4503-A501-E664A0AAEF5D}" destId="{234D08F2-E8CB-4621-B8E6-3E74CEA20700}" srcOrd="1" destOrd="0" presId="urn:microsoft.com/office/officeart/2005/8/layout/hierarchy2"/>
  </dgm:cxnLst>
  <dgm:bg/>
  <dgm:whole>
    <a:ln w="6350" cmpd="dbl">
      <a:noFill/>
      <a:prstDash val="solid"/>
    </a:ln>
  </dgm:whole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CD0543-4C70-4012-B7DE-76098AE4644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CD42C94-A41D-42C2-9B9F-13DA80C232D6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Повторне бібліографічне посилання </a:t>
          </a:r>
        </a:p>
      </dgm:t>
    </dgm:pt>
    <dgm:pt modelId="{C7CAD329-D4B2-4A78-B904-561FC2A7123F}" type="parTrans" cxnId="{BFB2C8F0-B3F5-4538-8C29-0C9F582316C2}">
      <dgm:prSet/>
      <dgm:spPr/>
      <dgm:t>
        <a:bodyPr/>
        <a:lstStyle/>
        <a:p>
          <a:endParaRPr lang="uk-UA"/>
        </a:p>
      </dgm:t>
    </dgm:pt>
    <dgm:pt modelId="{572BDBE7-845E-4E63-AD18-636E7C7F2AE2}" type="sibTrans" cxnId="{BFB2C8F0-B3F5-4538-8C29-0C9F582316C2}">
      <dgm:prSet/>
      <dgm:spPr/>
      <dgm:t>
        <a:bodyPr/>
        <a:lstStyle/>
        <a:p>
          <a:endParaRPr lang="uk-UA"/>
        </a:p>
      </dgm:t>
    </dgm:pt>
    <dgm:pt modelId="{75862ACE-5C91-4C5A-85EC-22D4D960A7E3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>
            <a:lnSpc>
              <a:spcPct val="90000"/>
            </a:lnSpc>
          </a:pPr>
          <a:endParaRPr lang="uk-UA" sz="2400" b="1" dirty="0" smtClean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  <a:p>
          <a:pPr algn="ctr">
            <a:lnSpc>
              <a:spcPct val="90000"/>
            </a:lnSpc>
          </a:pPr>
          <a:r>
            <a:rPr lang="uk-UA" sz="2400" b="1" dirty="0" err="1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внутрішньотекстове</a:t>
          </a:r>
          <a:endParaRPr lang="uk-UA" sz="2400" b="1" dirty="0" smtClean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endParaRPr lang="uk-UA" sz="16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B06B5C2-ACB5-412F-8B0B-192A36EF0EDC}" type="parTrans" cxnId="{ABCCB02C-69E5-44FA-B309-288A6883B9C9}">
      <dgm:prSet/>
      <dgm:spPr/>
      <dgm:t>
        <a:bodyPr/>
        <a:lstStyle/>
        <a:p>
          <a:endParaRPr lang="uk-UA"/>
        </a:p>
      </dgm:t>
    </dgm:pt>
    <dgm:pt modelId="{F201EE2C-F768-4ED6-B8C7-7B3FADFF17F3}" type="sibTrans" cxnId="{ABCCB02C-69E5-44FA-B309-288A6883B9C9}">
      <dgm:prSet/>
      <dgm:spPr/>
      <dgm:t>
        <a:bodyPr/>
        <a:lstStyle/>
        <a:p>
          <a:endParaRPr lang="uk-UA"/>
        </a:p>
      </dgm:t>
    </dgm:pt>
    <dgm:pt modelId="{DF543C58-489B-4040-96AD-F757091DD3FA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</a:t>
          </a:r>
          <a:r>
            <a:rPr lang="uk-UA" sz="24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підрядкове</a:t>
          </a:r>
        </a:p>
      </dgm:t>
    </dgm:pt>
    <dgm:pt modelId="{833FFC17-1E34-4902-BAAC-0E20EC3494FF}" type="parTrans" cxnId="{EB98F636-15C4-4C27-87A4-57FE93D50856}">
      <dgm:prSet/>
      <dgm:spPr/>
      <dgm:t>
        <a:bodyPr/>
        <a:lstStyle/>
        <a:p>
          <a:endParaRPr lang="uk-UA"/>
        </a:p>
      </dgm:t>
    </dgm:pt>
    <dgm:pt modelId="{666F796D-8C34-42B5-97D1-67D3B2EC5F54}" type="sibTrans" cxnId="{EB98F636-15C4-4C27-87A4-57FE93D50856}">
      <dgm:prSet/>
      <dgm:spPr/>
      <dgm:t>
        <a:bodyPr/>
        <a:lstStyle/>
        <a:p>
          <a:endParaRPr lang="uk-UA"/>
        </a:p>
      </dgm:t>
    </dgm:pt>
    <dgm:pt modelId="{E1611BC3-0584-4B36-AF0C-52B91C883F98}">
      <dgm:prSet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ctr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</a:t>
          </a:r>
          <a:r>
            <a:rPr lang="uk-UA" sz="2400" b="1" dirty="0" err="1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позатекстове</a:t>
          </a:r>
          <a:endParaRPr lang="uk-UA" sz="2400" b="1" dirty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</dgm:t>
    </dgm:pt>
    <dgm:pt modelId="{DD24AAF7-C505-47D1-A8BF-0145B1375EF2}" type="parTrans" cxnId="{CDAF6A1F-BA5D-4D46-95AA-E29BF521BD3C}">
      <dgm:prSet/>
      <dgm:spPr/>
      <dgm:t>
        <a:bodyPr/>
        <a:lstStyle/>
        <a:p>
          <a:endParaRPr lang="uk-UA"/>
        </a:p>
      </dgm:t>
    </dgm:pt>
    <dgm:pt modelId="{9B10AC88-42B9-4829-BA97-948F3054E6E3}" type="sibTrans" cxnId="{CDAF6A1F-BA5D-4D46-95AA-E29BF521BD3C}">
      <dgm:prSet/>
      <dgm:spPr/>
      <dgm:t>
        <a:bodyPr/>
        <a:lstStyle/>
        <a:p>
          <a:endParaRPr lang="uk-UA"/>
        </a:p>
      </dgm:t>
    </dgm:pt>
    <dgm:pt modelId="{86681B45-7C15-4DD6-86CC-795E7C27A629}" type="pres">
      <dgm:prSet presAssocID="{44CD0543-4C70-4012-B7DE-76098AE464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BD72E-031B-43B2-B174-E0B8C9E12EBF}" type="pres">
      <dgm:prSet presAssocID="{BCD42C94-A41D-42C2-9B9F-13DA80C232D6}" presName="root1" presStyleCnt="0"/>
      <dgm:spPr/>
    </dgm:pt>
    <dgm:pt modelId="{08E3F307-114C-4458-A7B0-C4D2180314F2}" type="pres">
      <dgm:prSet presAssocID="{BCD42C94-A41D-42C2-9B9F-13DA80C232D6}" presName="LevelOneTextNode" presStyleLbl="node0" presStyleIdx="0" presStyleCnt="1" custScaleX="73793" custScaleY="63660" custLinFactNeighborX="-11696" custLinFactNeighborY="14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9E0FC-718E-4C08-BAE5-E6BF30E6C2C2}" type="pres">
      <dgm:prSet presAssocID="{BCD42C94-A41D-42C2-9B9F-13DA80C232D6}" presName="level2hierChild" presStyleCnt="0"/>
      <dgm:spPr/>
    </dgm:pt>
    <dgm:pt modelId="{67A78175-CD9A-4C37-9055-88FBD98B3A75}" type="pres">
      <dgm:prSet presAssocID="{BB06B5C2-ACB5-412F-8B0B-192A36EF0EDC}" presName="conn2-1" presStyleLbl="parChTrans1D2" presStyleIdx="0" presStyleCnt="3"/>
      <dgm:spPr/>
      <dgm:t>
        <a:bodyPr/>
        <a:lstStyle/>
        <a:p>
          <a:endParaRPr lang="uk-UA"/>
        </a:p>
      </dgm:t>
    </dgm:pt>
    <dgm:pt modelId="{4A39413B-5C02-4795-9650-245CD637C25E}" type="pres">
      <dgm:prSet presAssocID="{BB06B5C2-ACB5-412F-8B0B-192A36EF0EDC}" presName="connTx" presStyleLbl="parChTrans1D2" presStyleIdx="0" presStyleCnt="3"/>
      <dgm:spPr/>
      <dgm:t>
        <a:bodyPr/>
        <a:lstStyle/>
        <a:p>
          <a:endParaRPr lang="uk-UA"/>
        </a:p>
      </dgm:t>
    </dgm:pt>
    <dgm:pt modelId="{4AA62D6D-24CC-44D0-92F7-67DF10307087}" type="pres">
      <dgm:prSet presAssocID="{75862ACE-5C91-4C5A-85EC-22D4D960A7E3}" presName="root2" presStyleCnt="0"/>
      <dgm:spPr/>
    </dgm:pt>
    <dgm:pt modelId="{795562E9-265D-4F3D-B753-96D50C6CB938}" type="pres">
      <dgm:prSet presAssocID="{75862ACE-5C91-4C5A-85EC-22D4D960A7E3}" presName="LevelTwoTextNode" presStyleLbl="node2" presStyleIdx="0" presStyleCnt="3" custScaleX="82780" custScaleY="25975" custLinFactNeighborX="-33895" custLinFactNeighborY="431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999E6C8-769B-4F62-BC9E-46637C4BD447}" type="pres">
      <dgm:prSet presAssocID="{75862ACE-5C91-4C5A-85EC-22D4D960A7E3}" presName="level3hierChild" presStyleCnt="0"/>
      <dgm:spPr/>
    </dgm:pt>
    <dgm:pt modelId="{DBB21535-B16F-42E4-A623-790898D6B9B7}" type="pres">
      <dgm:prSet presAssocID="{833FFC17-1E34-4902-BAAC-0E20EC3494FF}" presName="conn2-1" presStyleLbl="parChTrans1D2" presStyleIdx="1" presStyleCnt="3"/>
      <dgm:spPr/>
      <dgm:t>
        <a:bodyPr/>
        <a:lstStyle/>
        <a:p>
          <a:endParaRPr lang="uk-UA"/>
        </a:p>
      </dgm:t>
    </dgm:pt>
    <dgm:pt modelId="{9D133D99-11BD-45A1-9F05-9C39FE6CF6E2}" type="pres">
      <dgm:prSet presAssocID="{833FFC17-1E34-4902-BAAC-0E20EC3494FF}" presName="connTx" presStyleLbl="parChTrans1D2" presStyleIdx="1" presStyleCnt="3"/>
      <dgm:spPr/>
      <dgm:t>
        <a:bodyPr/>
        <a:lstStyle/>
        <a:p>
          <a:endParaRPr lang="uk-UA"/>
        </a:p>
      </dgm:t>
    </dgm:pt>
    <dgm:pt modelId="{FCA1687D-6C76-4503-A501-E664A0AAEF5D}" type="pres">
      <dgm:prSet presAssocID="{DF543C58-489B-4040-96AD-F757091DD3FA}" presName="root2" presStyleCnt="0"/>
      <dgm:spPr/>
    </dgm:pt>
    <dgm:pt modelId="{B05F3618-5A01-41F7-867C-C1B60C082A2C}" type="pres">
      <dgm:prSet presAssocID="{DF543C58-489B-4040-96AD-F757091DD3FA}" presName="LevelTwoTextNode" presStyleLbl="node2" presStyleIdx="1" presStyleCnt="3" custScaleX="72650" custScaleY="26875" custLinFactNeighborX="-9377" custLinFactNeighborY="97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34D08F2-E8CB-4621-B8E6-3E74CEA20700}" type="pres">
      <dgm:prSet presAssocID="{DF543C58-489B-4040-96AD-F757091DD3FA}" presName="level3hierChild" presStyleCnt="0"/>
      <dgm:spPr/>
    </dgm:pt>
    <dgm:pt modelId="{5E520E25-D173-411E-82DB-5C259FBE6A90}" type="pres">
      <dgm:prSet presAssocID="{DD24AAF7-C505-47D1-A8BF-0145B1375EF2}" presName="conn2-1" presStyleLbl="parChTrans1D2" presStyleIdx="2" presStyleCnt="3"/>
      <dgm:spPr/>
      <dgm:t>
        <a:bodyPr/>
        <a:lstStyle/>
        <a:p>
          <a:endParaRPr lang="uk-UA"/>
        </a:p>
      </dgm:t>
    </dgm:pt>
    <dgm:pt modelId="{925FE30F-78E6-4D99-91CD-3D5E9B37C3E2}" type="pres">
      <dgm:prSet presAssocID="{DD24AAF7-C505-47D1-A8BF-0145B1375EF2}" presName="connTx" presStyleLbl="parChTrans1D2" presStyleIdx="2" presStyleCnt="3"/>
      <dgm:spPr/>
      <dgm:t>
        <a:bodyPr/>
        <a:lstStyle/>
        <a:p>
          <a:endParaRPr lang="uk-UA"/>
        </a:p>
      </dgm:t>
    </dgm:pt>
    <dgm:pt modelId="{D8693D9E-46B2-4945-9B53-AC93599F5425}" type="pres">
      <dgm:prSet presAssocID="{E1611BC3-0584-4B36-AF0C-52B91C883F98}" presName="root2" presStyleCnt="0"/>
      <dgm:spPr/>
    </dgm:pt>
    <dgm:pt modelId="{11EF3D5A-77C9-4746-93F8-B19025627D26}" type="pres">
      <dgm:prSet presAssocID="{E1611BC3-0584-4B36-AF0C-52B91C883F98}" presName="LevelTwoTextNode" presStyleLbl="node2" presStyleIdx="2" presStyleCnt="3" custScaleX="71383" custScaleY="25570" custLinFactNeighborX="28957" custLinFactNeighborY="116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A2D30FE-7B7B-4319-A95C-9F83A405FD3B}" type="pres">
      <dgm:prSet presAssocID="{E1611BC3-0584-4B36-AF0C-52B91C883F98}" presName="level3hierChild" presStyleCnt="0"/>
      <dgm:spPr/>
    </dgm:pt>
  </dgm:ptLst>
  <dgm:cxnLst>
    <dgm:cxn modelId="{F57241B9-0793-4739-A12C-12A9567C64FA}" type="presOf" srcId="{BB06B5C2-ACB5-412F-8B0B-192A36EF0EDC}" destId="{4A39413B-5C02-4795-9650-245CD637C25E}" srcOrd="1" destOrd="0" presId="urn:microsoft.com/office/officeart/2005/8/layout/hierarchy2"/>
    <dgm:cxn modelId="{E1F7E1C9-3C8B-4C7B-8F4A-DFF3E6B7EE48}" type="presOf" srcId="{DD24AAF7-C505-47D1-A8BF-0145B1375EF2}" destId="{925FE30F-78E6-4D99-91CD-3D5E9B37C3E2}" srcOrd="1" destOrd="0" presId="urn:microsoft.com/office/officeart/2005/8/layout/hierarchy2"/>
    <dgm:cxn modelId="{45490C8B-9777-48C0-8533-580DDDA7ADA2}" type="presOf" srcId="{BCD42C94-A41D-42C2-9B9F-13DA80C232D6}" destId="{08E3F307-114C-4458-A7B0-C4D2180314F2}" srcOrd="0" destOrd="0" presId="urn:microsoft.com/office/officeart/2005/8/layout/hierarchy2"/>
    <dgm:cxn modelId="{ABCCB02C-69E5-44FA-B309-288A6883B9C9}" srcId="{BCD42C94-A41D-42C2-9B9F-13DA80C232D6}" destId="{75862ACE-5C91-4C5A-85EC-22D4D960A7E3}" srcOrd="0" destOrd="0" parTransId="{BB06B5C2-ACB5-412F-8B0B-192A36EF0EDC}" sibTransId="{F201EE2C-F768-4ED6-B8C7-7B3FADFF17F3}"/>
    <dgm:cxn modelId="{BFB2C8F0-B3F5-4538-8C29-0C9F582316C2}" srcId="{44CD0543-4C70-4012-B7DE-76098AE46441}" destId="{BCD42C94-A41D-42C2-9B9F-13DA80C232D6}" srcOrd="0" destOrd="0" parTransId="{C7CAD329-D4B2-4A78-B904-561FC2A7123F}" sibTransId="{572BDBE7-845E-4E63-AD18-636E7C7F2AE2}"/>
    <dgm:cxn modelId="{66E49507-AE07-4900-9A2A-B34697FA7E54}" type="presOf" srcId="{833FFC17-1E34-4902-BAAC-0E20EC3494FF}" destId="{9D133D99-11BD-45A1-9F05-9C39FE6CF6E2}" srcOrd="1" destOrd="0" presId="urn:microsoft.com/office/officeart/2005/8/layout/hierarchy2"/>
    <dgm:cxn modelId="{CDAF6A1F-BA5D-4D46-95AA-E29BF521BD3C}" srcId="{BCD42C94-A41D-42C2-9B9F-13DA80C232D6}" destId="{E1611BC3-0584-4B36-AF0C-52B91C883F98}" srcOrd="2" destOrd="0" parTransId="{DD24AAF7-C505-47D1-A8BF-0145B1375EF2}" sibTransId="{9B10AC88-42B9-4829-BA97-948F3054E6E3}"/>
    <dgm:cxn modelId="{40509BE3-8D5B-422A-88E9-E47A3C5A149F}" type="presOf" srcId="{BB06B5C2-ACB5-412F-8B0B-192A36EF0EDC}" destId="{67A78175-CD9A-4C37-9055-88FBD98B3A75}" srcOrd="0" destOrd="0" presId="urn:microsoft.com/office/officeart/2005/8/layout/hierarchy2"/>
    <dgm:cxn modelId="{476004C2-517F-471F-ADA0-FF6B54A7B938}" type="presOf" srcId="{DD24AAF7-C505-47D1-A8BF-0145B1375EF2}" destId="{5E520E25-D173-411E-82DB-5C259FBE6A90}" srcOrd="0" destOrd="0" presId="urn:microsoft.com/office/officeart/2005/8/layout/hierarchy2"/>
    <dgm:cxn modelId="{E159C385-35BA-4ADA-AB26-3D2E6B636DA4}" type="presOf" srcId="{833FFC17-1E34-4902-BAAC-0E20EC3494FF}" destId="{DBB21535-B16F-42E4-A623-790898D6B9B7}" srcOrd="0" destOrd="0" presId="urn:microsoft.com/office/officeart/2005/8/layout/hierarchy2"/>
    <dgm:cxn modelId="{0F63C6D1-3151-4DC4-9904-09EB27262313}" type="presOf" srcId="{44CD0543-4C70-4012-B7DE-76098AE46441}" destId="{86681B45-7C15-4DD6-86CC-795E7C27A629}" srcOrd="0" destOrd="0" presId="urn:microsoft.com/office/officeart/2005/8/layout/hierarchy2"/>
    <dgm:cxn modelId="{EB98F636-15C4-4C27-87A4-57FE93D50856}" srcId="{BCD42C94-A41D-42C2-9B9F-13DA80C232D6}" destId="{DF543C58-489B-4040-96AD-F757091DD3FA}" srcOrd="1" destOrd="0" parTransId="{833FFC17-1E34-4902-BAAC-0E20EC3494FF}" sibTransId="{666F796D-8C34-42B5-97D1-67D3B2EC5F54}"/>
    <dgm:cxn modelId="{A946C903-E72B-4A00-9F94-4DA7531C4931}" type="presOf" srcId="{75862ACE-5C91-4C5A-85EC-22D4D960A7E3}" destId="{795562E9-265D-4F3D-B753-96D50C6CB938}" srcOrd="0" destOrd="0" presId="urn:microsoft.com/office/officeart/2005/8/layout/hierarchy2"/>
    <dgm:cxn modelId="{4E2146F2-917B-4BEC-AFEA-42BC37A27B6B}" type="presOf" srcId="{DF543C58-489B-4040-96AD-F757091DD3FA}" destId="{B05F3618-5A01-41F7-867C-C1B60C082A2C}" srcOrd="0" destOrd="0" presId="urn:microsoft.com/office/officeart/2005/8/layout/hierarchy2"/>
    <dgm:cxn modelId="{4E6D5B3A-6BA2-4FDE-8115-F3F84DD8AAA1}" type="presOf" srcId="{E1611BC3-0584-4B36-AF0C-52B91C883F98}" destId="{11EF3D5A-77C9-4746-93F8-B19025627D26}" srcOrd="0" destOrd="0" presId="urn:microsoft.com/office/officeart/2005/8/layout/hierarchy2"/>
    <dgm:cxn modelId="{B0FFA8EF-40F6-417B-9693-B192D93ACA5E}" type="presParOf" srcId="{86681B45-7C15-4DD6-86CC-795E7C27A629}" destId="{276BD72E-031B-43B2-B174-E0B8C9E12EBF}" srcOrd="0" destOrd="0" presId="urn:microsoft.com/office/officeart/2005/8/layout/hierarchy2"/>
    <dgm:cxn modelId="{B509143F-78EF-43B2-A5BE-CD334344238B}" type="presParOf" srcId="{276BD72E-031B-43B2-B174-E0B8C9E12EBF}" destId="{08E3F307-114C-4458-A7B0-C4D2180314F2}" srcOrd="0" destOrd="0" presId="urn:microsoft.com/office/officeart/2005/8/layout/hierarchy2"/>
    <dgm:cxn modelId="{7E842274-69E2-418F-9258-8B620C56FE6A}" type="presParOf" srcId="{276BD72E-031B-43B2-B174-E0B8C9E12EBF}" destId="{1489E0FC-718E-4C08-BAE5-E6BF30E6C2C2}" srcOrd="1" destOrd="0" presId="urn:microsoft.com/office/officeart/2005/8/layout/hierarchy2"/>
    <dgm:cxn modelId="{8E723EA6-6453-4F20-9234-D4DA3C3BF84B}" type="presParOf" srcId="{1489E0FC-718E-4C08-BAE5-E6BF30E6C2C2}" destId="{67A78175-CD9A-4C37-9055-88FBD98B3A75}" srcOrd="0" destOrd="0" presId="urn:microsoft.com/office/officeart/2005/8/layout/hierarchy2"/>
    <dgm:cxn modelId="{E2D3F014-EEE5-4B0F-9DC1-0A0159B65BD1}" type="presParOf" srcId="{67A78175-CD9A-4C37-9055-88FBD98B3A75}" destId="{4A39413B-5C02-4795-9650-245CD637C25E}" srcOrd="0" destOrd="0" presId="urn:microsoft.com/office/officeart/2005/8/layout/hierarchy2"/>
    <dgm:cxn modelId="{063B0FAF-45F7-4E55-8529-92B92CB51C94}" type="presParOf" srcId="{1489E0FC-718E-4C08-BAE5-E6BF30E6C2C2}" destId="{4AA62D6D-24CC-44D0-92F7-67DF10307087}" srcOrd="1" destOrd="0" presId="urn:microsoft.com/office/officeart/2005/8/layout/hierarchy2"/>
    <dgm:cxn modelId="{482E99D3-7705-4C25-B46F-95B9564B91F9}" type="presParOf" srcId="{4AA62D6D-24CC-44D0-92F7-67DF10307087}" destId="{795562E9-265D-4F3D-B753-96D50C6CB938}" srcOrd="0" destOrd="0" presId="urn:microsoft.com/office/officeart/2005/8/layout/hierarchy2"/>
    <dgm:cxn modelId="{AB14693F-927F-47C6-93B8-7285E026FB3C}" type="presParOf" srcId="{4AA62D6D-24CC-44D0-92F7-67DF10307087}" destId="{C999E6C8-769B-4F62-BC9E-46637C4BD447}" srcOrd="1" destOrd="0" presId="urn:microsoft.com/office/officeart/2005/8/layout/hierarchy2"/>
    <dgm:cxn modelId="{299FFA68-3F87-4BF5-B157-46D815DA6175}" type="presParOf" srcId="{1489E0FC-718E-4C08-BAE5-E6BF30E6C2C2}" destId="{DBB21535-B16F-42E4-A623-790898D6B9B7}" srcOrd="2" destOrd="0" presId="urn:microsoft.com/office/officeart/2005/8/layout/hierarchy2"/>
    <dgm:cxn modelId="{60A6EB50-E350-42A6-A8E9-171B0945CB74}" type="presParOf" srcId="{DBB21535-B16F-42E4-A623-790898D6B9B7}" destId="{9D133D99-11BD-45A1-9F05-9C39FE6CF6E2}" srcOrd="0" destOrd="0" presId="urn:microsoft.com/office/officeart/2005/8/layout/hierarchy2"/>
    <dgm:cxn modelId="{3A43ECF3-9F42-4F4E-816C-E2D86B55D8FD}" type="presParOf" srcId="{1489E0FC-718E-4C08-BAE5-E6BF30E6C2C2}" destId="{FCA1687D-6C76-4503-A501-E664A0AAEF5D}" srcOrd="3" destOrd="0" presId="urn:microsoft.com/office/officeart/2005/8/layout/hierarchy2"/>
    <dgm:cxn modelId="{9E526A65-BDA4-4CC8-AEBE-E0C2BECAA2C0}" type="presParOf" srcId="{FCA1687D-6C76-4503-A501-E664A0AAEF5D}" destId="{B05F3618-5A01-41F7-867C-C1B60C082A2C}" srcOrd="0" destOrd="0" presId="urn:microsoft.com/office/officeart/2005/8/layout/hierarchy2"/>
    <dgm:cxn modelId="{3EB71AEA-EB45-4503-BAAE-9719881A1C7F}" type="presParOf" srcId="{FCA1687D-6C76-4503-A501-E664A0AAEF5D}" destId="{234D08F2-E8CB-4621-B8E6-3E74CEA20700}" srcOrd="1" destOrd="0" presId="urn:microsoft.com/office/officeart/2005/8/layout/hierarchy2"/>
    <dgm:cxn modelId="{BE23E71C-E55E-4437-BE06-2928E485C6A0}" type="presParOf" srcId="{1489E0FC-718E-4C08-BAE5-E6BF30E6C2C2}" destId="{5E520E25-D173-411E-82DB-5C259FBE6A90}" srcOrd="4" destOrd="0" presId="urn:microsoft.com/office/officeart/2005/8/layout/hierarchy2"/>
    <dgm:cxn modelId="{BBAD8E3E-3B22-4D14-B844-B36B39335A39}" type="presParOf" srcId="{5E520E25-D173-411E-82DB-5C259FBE6A90}" destId="{925FE30F-78E6-4D99-91CD-3D5E9B37C3E2}" srcOrd="0" destOrd="0" presId="urn:microsoft.com/office/officeart/2005/8/layout/hierarchy2"/>
    <dgm:cxn modelId="{0003EFC2-B657-4460-8DB1-5BD016625A2D}" type="presParOf" srcId="{1489E0FC-718E-4C08-BAE5-E6BF30E6C2C2}" destId="{D8693D9E-46B2-4945-9B53-AC93599F5425}" srcOrd="5" destOrd="0" presId="urn:microsoft.com/office/officeart/2005/8/layout/hierarchy2"/>
    <dgm:cxn modelId="{28FA1A1F-AF02-4ABB-A81E-28A167943342}" type="presParOf" srcId="{D8693D9E-46B2-4945-9B53-AC93599F5425}" destId="{11EF3D5A-77C9-4746-93F8-B19025627D26}" srcOrd="0" destOrd="0" presId="urn:microsoft.com/office/officeart/2005/8/layout/hierarchy2"/>
    <dgm:cxn modelId="{2A73B1B8-3AA0-4E4D-B807-05CFC43F3CA0}" type="presParOf" srcId="{D8693D9E-46B2-4945-9B53-AC93599F5425}" destId="{7A2D30FE-7B7B-4319-A95C-9F83A405FD3B}" srcOrd="1" destOrd="0" presId="urn:microsoft.com/office/officeart/2005/8/layout/hierarchy2"/>
  </dgm:cxnLst>
  <dgm:bg/>
  <dgm:whole>
    <a:ln w="6350" cmpd="dbl">
      <a:noFill/>
      <a:prstDash val="soli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CD0543-4C70-4012-B7DE-76098AE46441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CD42C94-A41D-42C2-9B9F-13DA80C232D6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sz="18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Комплексне бібліографічне посилання </a:t>
          </a:r>
        </a:p>
      </dgm:t>
    </dgm:pt>
    <dgm:pt modelId="{C7CAD329-D4B2-4A78-B904-561FC2A7123F}" type="parTrans" cxnId="{BFB2C8F0-B3F5-4538-8C29-0C9F582316C2}">
      <dgm:prSet/>
      <dgm:spPr/>
      <dgm:t>
        <a:bodyPr/>
        <a:lstStyle/>
        <a:p>
          <a:endParaRPr lang="uk-UA"/>
        </a:p>
      </dgm:t>
    </dgm:pt>
    <dgm:pt modelId="{572BDBE7-845E-4E63-AD18-636E7C7F2AE2}" type="sibTrans" cxnId="{BFB2C8F0-B3F5-4538-8C29-0C9F582316C2}">
      <dgm:prSet/>
      <dgm:spPr/>
      <dgm:t>
        <a:bodyPr/>
        <a:lstStyle/>
        <a:p>
          <a:endParaRPr lang="uk-UA"/>
        </a:p>
      </dgm:t>
    </dgm:pt>
    <dgm:pt modelId="{75862ACE-5C91-4C5A-85EC-22D4D960A7E3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>
            <a:lnSpc>
              <a:spcPct val="90000"/>
            </a:lnSpc>
          </a:pPr>
          <a:endParaRPr lang="uk-UA" sz="1800" b="1" dirty="0" smtClean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r>
            <a:rPr lang="uk-UA" sz="1800" b="1" dirty="0" err="1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внутрішньотекстове</a:t>
          </a:r>
          <a:endParaRPr lang="uk-UA" sz="1800" b="1" dirty="0" smtClean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  <a:p>
          <a:pPr algn="l">
            <a:lnSpc>
              <a:spcPct val="90000"/>
            </a:lnSpc>
          </a:pPr>
          <a:endParaRPr lang="uk-UA" sz="16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B06B5C2-ACB5-412F-8B0B-192A36EF0EDC}" type="parTrans" cxnId="{ABCCB02C-69E5-44FA-B309-288A6883B9C9}">
      <dgm:prSet/>
      <dgm:spPr/>
      <dgm:t>
        <a:bodyPr/>
        <a:lstStyle/>
        <a:p>
          <a:endParaRPr lang="uk-UA"/>
        </a:p>
      </dgm:t>
    </dgm:pt>
    <dgm:pt modelId="{F201EE2C-F768-4ED6-B8C7-7B3FADFF17F3}" type="sibTrans" cxnId="{ABCCB02C-69E5-44FA-B309-288A6883B9C9}">
      <dgm:prSet/>
      <dgm:spPr/>
      <dgm:t>
        <a:bodyPr/>
        <a:lstStyle/>
        <a:p>
          <a:endParaRPr lang="uk-UA"/>
        </a:p>
      </dgm:t>
    </dgm:pt>
    <dgm:pt modelId="{DF543C58-489B-4040-96AD-F757091DD3FA}">
      <dgm:prSet phldrT="[Текст]"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    </a:t>
          </a:r>
          <a:r>
            <a:rPr lang="uk-UA" sz="18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підрядкове</a:t>
          </a:r>
        </a:p>
      </dgm:t>
    </dgm:pt>
    <dgm:pt modelId="{833FFC17-1E34-4902-BAAC-0E20EC3494FF}" type="parTrans" cxnId="{EB98F636-15C4-4C27-87A4-57FE93D50856}">
      <dgm:prSet/>
      <dgm:spPr/>
      <dgm:t>
        <a:bodyPr/>
        <a:lstStyle/>
        <a:p>
          <a:endParaRPr lang="uk-UA"/>
        </a:p>
      </dgm:t>
    </dgm:pt>
    <dgm:pt modelId="{666F796D-8C34-42B5-97D1-67D3B2EC5F54}" type="sibTrans" cxnId="{EB98F636-15C4-4C27-87A4-57FE93D50856}">
      <dgm:prSet/>
      <dgm:spPr/>
      <dgm:t>
        <a:bodyPr/>
        <a:lstStyle/>
        <a:p>
          <a:endParaRPr lang="uk-UA"/>
        </a:p>
      </dgm:t>
    </dgm:pt>
    <dgm:pt modelId="{E1611BC3-0584-4B36-AF0C-52B91C883F98}">
      <dgm:prSet custT="1"/>
      <dgm:spPr>
        <a:solidFill>
          <a:srgbClr val="FAD77E"/>
        </a:solidFill>
        <a:ln>
          <a:solidFill>
            <a:srgbClr val="3D3F31"/>
          </a:solidFill>
        </a:ln>
        <a:effectLst>
          <a:glow rad="101600">
            <a:srgbClr val="494B3B">
              <a:alpha val="60000"/>
            </a:srgb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l"/>
          <a:r>
            <a:rPr lang="uk-UA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    </a:t>
          </a:r>
          <a:r>
            <a:rPr lang="uk-UA" sz="1800" b="1" dirty="0" err="1" smtClean="0">
              <a:solidFill>
                <a:srgbClr val="502800"/>
              </a:solidFill>
              <a:latin typeface="Arial" pitchFamily="34" charset="0"/>
              <a:cs typeface="Arial" pitchFamily="34" charset="0"/>
            </a:rPr>
            <a:t>позатекстове</a:t>
          </a:r>
          <a:endParaRPr lang="uk-UA" sz="1800" b="1" dirty="0">
            <a:solidFill>
              <a:srgbClr val="502800"/>
            </a:solidFill>
            <a:latin typeface="Arial" pitchFamily="34" charset="0"/>
            <a:cs typeface="Arial" pitchFamily="34" charset="0"/>
          </a:endParaRPr>
        </a:p>
      </dgm:t>
    </dgm:pt>
    <dgm:pt modelId="{DD24AAF7-C505-47D1-A8BF-0145B1375EF2}" type="parTrans" cxnId="{CDAF6A1F-BA5D-4D46-95AA-E29BF521BD3C}">
      <dgm:prSet/>
      <dgm:spPr/>
      <dgm:t>
        <a:bodyPr/>
        <a:lstStyle/>
        <a:p>
          <a:endParaRPr lang="uk-UA"/>
        </a:p>
      </dgm:t>
    </dgm:pt>
    <dgm:pt modelId="{9B10AC88-42B9-4829-BA97-948F3054E6E3}" type="sibTrans" cxnId="{CDAF6A1F-BA5D-4D46-95AA-E29BF521BD3C}">
      <dgm:prSet/>
      <dgm:spPr/>
      <dgm:t>
        <a:bodyPr/>
        <a:lstStyle/>
        <a:p>
          <a:endParaRPr lang="uk-UA"/>
        </a:p>
      </dgm:t>
    </dgm:pt>
    <dgm:pt modelId="{86681B45-7C15-4DD6-86CC-795E7C27A629}" type="pres">
      <dgm:prSet presAssocID="{44CD0543-4C70-4012-B7DE-76098AE4644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6BD72E-031B-43B2-B174-E0B8C9E12EBF}" type="pres">
      <dgm:prSet presAssocID="{BCD42C94-A41D-42C2-9B9F-13DA80C232D6}" presName="root1" presStyleCnt="0"/>
      <dgm:spPr/>
    </dgm:pt>
    <dgm:pt modelId="{08E3F307-114C-4458-A7B0-C4D2180314F2}" type="pres">
      <dgm:prSet presAssocID="{BCD42C94-A41D-42C2-9B9F-13DA80C232D6}" presName="LevelOneTextNode" presStyleLbl="node0" presStyleIdx="0" presStyleCnt="1" custScaleX="84267" custScaleY="64416" custLinFactNeighborX="-30909" custLinFactNeighborY="293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489E0FC-718E-4C08-BAE5-E6BF30E6C2C2}" type="pres">
      <dgm:prSet presAssocID="{BCD42C94-A41D-42C2-9B9F-13DA80C232D6}" presName="level2hierChild" presStyleCnt="0"/>
      <dgm:spPr/>
    </dgm:pt>
    <dgm:pt modelId="{67A78175-CD9A-4C37-9055-88FBD98B3A75}" type="pres">
      <dgm:prSet presAssocID="{BB06B5C2-ACB5-412F-8B0B-192A36EF0EDC}" presName="conn2-1" presStyleLbl="parChTrans1D2" presStyleIdx="0" presStyleCnt="3"/>
      <dgm:spPr/>
      <dgm:t>
        <a:bodyPr/>
        <a:lstStyle/>
        <a:p>
          <a:endParaRPr lang="uk-UA"/>
        </a:p>
      </dgm:t>
    </dgm:pt>
    <dgm:pt modelId="{4A39413B-5C02-4795-9650-245CD637C25E}" type="pres">
      <dgm:prSet presAssocID="{BB06B5C2-ACB5-412F-8B0B-192A36EF0EDC}" presName="connTx" presStyleLbl="parChTrans1D2" presStyleIdx="0" presStyleCnt="3"/>
      <dgm:spPr/>
      <dgm:t>
        <a:bodyPr/>
        <a:lstStyle/>
        <a:p>
          <a:endParaRPr lang="uk-UA"/>
        </a:p>
      </dgm:t>
    </dgm:pt>
    <dgm:pt modelId="{4AA62D6D-24CC-44D0-92F7-67DF10307087}" type="pres">
      <dgm:prSet presAssocID="{75862ACE-5C91-4C5A-85EC-22D4D960A7E3}" presName="root2" presStyleCnt="0"/>
      <dgm:spPr/>
    </dgm:pt>
    <dgm:pt modelId="{795562E9-265D-4F3D-B753-96D50C6CB938}" type="pres">
      <dgm:prSet presAssocID="{75862ACE-5C91-4C5A-85EC-22D4D960A7E3}" presName="LevelTwoTextNode" presStyleLbl="node2" presStyleIdx="0" presStyleCnt="3" custScaleX="90317" custScaleY="28313" custLinFactNeighborX="-51438" custLinFactNeighborY="-5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999E6C8-769B-4F62-BC9E-46637C4BD447}" type="pres">
      <dgm:prSet presAssocID="{75862ACE-5C91-4C5A-85EC-22D4D960A7E3}" presName="level3hierChild" presStyleCnt="0"/>
      <dgm:spPr/>
    </dgm:pt>
    <dgm:pt modelId="{DBB21535-B16F-42E4-A623-790898D6B9B7}" type="pres">
      <dgm:prSet presAssocID="{833FFC17-1E34-4902-BAAC-0E20EC3494FF}" presName="conn2-1" presStyleLbl="parChTrans1D2" presStyleIdx="1" presStyleCnt="3"/>
      <dgm:spPr/>
      <dgm:t>
        <a:bodyPr/>
        <a:lstStyle/>
        <a:p>
          <a:endParaRPr lang="uk-UA"/>
        </a:p>
      </dgm:t>
    </dgm:pt>
    <dgm:pt modelId="{9D133D99-11BD-45A1-9F05-9C39FE6CF6E2}" type="pres">
      <dgm:prSet presAssocID="{833FFC17-1E34-4902-BAAC-0E20EC3494FF}" presName="connTx" presStyleLbl="parChTrans1D2" presStyleIdx="1" presStyleCnt="3"/>
      <dgm:spPr/>
      <dgm:t>
        <a:bodyPr/>
        <a:lstStyle/>
        <a:p>
          <a:endParaRPr lang="uk-UA"/>
        </a:p>
      </dgm:t>
    </dgm:pt>
    <dgm:pt modelId="{FCA1687D-6C76-4503-A501-E664A0AAEF5D}" type="pres">
      <dgm:prSet presAssocID="{DF543C58-489B-4040-96AD-F757091DD3FA}" presName="root2" presStyleCnt="0"/>
      <dgm:spPr/>
    </dgm:pt>
    <dgm:pt modelId="{B05F3618-5A01-41F7-867C-C1B60C082A2C}" type="pres">
      <dgm:prSet presAssocID="{DF543C58-489B-4040-96AD-F757091DD3FA}" presName="LevelTwoTextNode" presStyleLbl="node2" presStyleIdx="1" presStyleCnt="3" custScaleX="90317" custScaleY="23476" custLinFactNeighborX="-6139" custLinFactNeighborY="-533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34D08F2-E8CB-4621-B8E6-3E74CEA20700}" type="pres">
      <dgm:prSet presAssocID="{DF543C58-489B-4040-96AD-F757091DD3FA}" presName="level3hierChild" presStyleCnt="0"/>
      <dgm:spPr/>
    </dgm:pt>
    <dgm:pt modelId="{5E520E25-D173-411E-82DB-5C259FBE6A90}" type="pres">
      <dgm:prSet presAssocID="{DD24AAF7-C505-47D1-A8BF-0145B1375EF2}" presName="conn2-1" presStyleLbl="parChTrans1D2" presStyleIdx="2" presStyleCnt="3"/>
      <dgm:spPr/>
      <dgm:t>
        <a:bodyPr/>
        <a:lstStyle/>
        <a:p>
          <a:endParaRPr lang="uk-UA"/>
        </a:p>
      </dgm:t>
    </dgm:pt>
    <dgm:pt modelId="{925FE30F-78E6-4D99-91CD-3D5E9B37C3E2}" type="pres">
      <dgm:prSet presAssocID="{DD24AAF7-C505-47D1-A8BF-0145B1375EF2}" presName="connTx" presStyleLbl="parChTrans1D2" presStyleIdx="2" presStyleCnt="3"/>
      <dgm:spPr/>
      <dgm:t>
        <a:bodyPr/>
        <a:lstStyle/>
        <a:p>
          <a:endParaRPr lang="uk-UA"/>
        </a:p>
      </dgm:t>
    </dgm:pt>
    <dgm:pt modelId="{D8693D9E-46B2-4945-9B53-AC93599F5425}" type="pres">
      <dgm:prSet presAssocID="{E1611BC3-0584-4B36-AF0C-52B91C883F98}" presName="root2" presStyleCnt="0"/>
      <dgm:spPr/>
    </dgm:pt>
    <dgm:pt modelId="{11EF3D5A-77C9-4746-93F8-B19025627D26}" type="pres">
      <dgm:prSet presAssocID="{E1611BC3-0584-4B36-AF0C-52B91C883F98}" presName="LevelTwoTextNode" presStyleLbl="node2" presStyleIdx="2" presStyleCnt="3" custScaleX="84450" custScaleY="25312" custLinFactNeighborX="35357" custLinFactNeighborY="-1036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A2D30FE-7B7B-4319-A95C-9F83A405FD3B}" type="pres">
      <dgm:prSet presAssocID="{E1611BC3-0584-4B36-AF0C-52B91C883F98}" presName="level3hierChild" presStyleCnt="0"/>
      <dgm:spPr/>
    </dgm:pt>
  </dgm:ptLst>
  <dgm:cxnLst>
    <dgm:cxn modelId="{FF44E3D8-12F6-4311-BD1E-7557897FF9FE}" type="presOf" srcId="{44CD0543-4C70-4012-B7DE-76098AE46441}" destId="{86681B45-7C15-4DD6-86CC-795E7C27A629}" srcOrd="0" destOrd="0" presId="urn:microsoft.com/office/officeart/2005/8/layout/hierarchy2"/>
    <dgm:cxn modelId="{69779EDC-3029-4058-9AFD-3D9ED4ECBA6D}" type="presOf" srcId="{E1611BC3-0584-4B36-AF0C-52B91C883F98}" destId="{11EF3D5A-77C9-4746-93F8-B19025627D26}" srcOrd="0" destOrd="0" presId="urn:microsoft.com/office/officeart/2005/8/layout/hierarchy2"/>
    <dgm:cxn modelId="{4C4E262C-E158-4AF8-A76C-5D0FD72EB18A}" type="presOf" srcId="{DD24AAF7-C505-47D1-A8BF-0145B1375EF2}" destId="{925FE30F-78E6-4D99-91CD-3D5E9B37C3E2}" srcOrd="1" destOrd="0" presId="urn:microsoft.com/office/officeart/2005/8/layout/hierarchy2"/>
    <dgm:cxn modelId="{ABCCB02C-69E5-44FA-B309-288A6883B9C9}" srcId="{BCD42C94-A41D-42C2-9B9F-13DA80C232D6}" destId="{75862ACE-5C91-4C5A-85EC-22D4D960A7E3}" srcOrd="0" destOrd="0" parTransId="{BB06B5C2-ACB5-412F-8B0B-192A36EF0EDC}" sibTransId="{F201EE2C-F768-4ED6-B8C7-7B3FADFF17F3}"/>
    <dgm:cxn modelId="{BFB2C8F0-B3F5-4538-8C29-0C9F582316C2}" srcId="{44CD0543-4C70-4012-B7DE-76098AE46441}" destId="{BCD42C94-A41D-42C2-9B9F-13DA80C232D6}" srcOrd="0" destOrd="0" parTransId="{C7CAD329-D4B2-4A78-B904-561FC2A7123F}" sibTransId="{572BDBE7-845E-4E63-AD18-636E7C7F2AE2}"/>
    <dgm:cxn modelId="{3A5FA949-88DE-4CBA-80D6-AC995F123E0D}" type="presOf" srcId="{BB06B5C2-ACB5-412F-8B0B-192A36EF0EDC}" destId="{4A39413B-5C02-4795-9650-245CD637C25E}" srcOrd="1" destOrd="0" presId="urn:microsoft.com/office/officeart/2005/8/layout/hierarchy2"/>
    <dgm:cxn modelId="{CDAF6A1F-BA5D-4D46-95AA-E29BF521BD3C}" srcId="{BCD42C94-A41D-42C2-9B9F-13DA80C232D6}" destId="{E1611BC3-0584-4B36-AF0C-52B91C883F98}" srcOrd="2" destOrd="0" parTransId="{DD24AAF7-C505-47D1-A8BF-0145B1375EF2}" sibTransId="{9B10AC88-42B9-4829-BA97-948F3054E6E3}"/>
    <dgm:cxn modelId="{B9D72B12-D9DA-431F-A314-7CCFBA20E15B}" type="presOf" srcId="{BCD42C94-A41D-42C2-9B9F-13DA80C232D6}" destId="{08E3F307-114C-4458-A7B0-C4D2180314F2}" srcOrd="0" destOrd="0" presId="urn:microsoft.com/office/officeart/2005/8/layout/hierarchy2"/>
    <dgm:cxn modelId="{0BBF7831-B134-401D-AF79-7D2E454A0BD9}" type="presOf" srcId="{BB06B5C2-ACB5-412F-8B0B-192A36EF0EDC}" destId="{67A78175-CD9A-4C37-9055-88FBD98B3A75}" srcOrd="0" destOrd="0" presId="urn:microsoft.com/office/officeart/2005/8/layout/hierarchy2"/>
    <dgm:cxn modelId="{B720D9AE-E72E-4FF9-929E-DCA10E91944B}" type="presOf" srcId="{833FFC17-1E34-4902-BAAC-0E20EC3494FF}" destId="{9D133D99-11BD-45A1-9F05-9C39FE6CF6E2}" srcOrd="1" destOrd="0" presId="urn:microsoft.com/office/officeart/2005/8/layout/hierarchy2"/>
    <dgm:cxn modelId="{A3A2F4B9-AC3F-440C-BB9F-99BDCCB0D568}" type="presOf" srcId="{DD24AAF7-C505-47D1-A8BF-0145B1375EF2}" destId="{5E520E25-D173-411E-82DB-5C259FBE6A90}" srcOrd="0" destOrd="0" presId="urn:microsoft.com/office/officeart/2005/8/layout/hierarchy2"/>
    <dgm:cxn modelId="{06823FF5-358E-4A6B-978D-ED156B6DEABF}" type="presOf" srcId="{DF543C58-489B-4040-96AD-F757091DD3FA}" destId="{B05F3618-5A01-41F7-867C-C1B60C082A2C}" srcOrd="0" destOrd="0" presId="urn:microsoft.com/office/officeart/2005/8/layout/hierarchy2"/>
    <dgm:cxn modelId="{EB98F636-15C4-4C27-87A4-57FE93D50856}" srcId="{BCD42C94-A41D-42C2-9B9F-13DA80C232D6}" destId="{DF543C58-489B-4040-96AD-F757091DD3FA}" srcOrd="1" destOrd="0" parTransId="{833FFC17-1E34-4902-BAAC-0E20EC3494FF}" sibTransId="{666F796D-8C34-42B5-97D1-67D3B2EC5F54}"/>
    <dgm:cxn modelId="{0C264118-3967-4439-B444-DFCD9C6130CF}" type="presOf" srcId="{833FFC17-1E34-4902-BAAC-0E20EC3494FF}" destId="{DBB21535-B16F-42E4-A623-790898D6B9B7}" srcOrd="0" destOrd="0" presId="urn:microsoft.com/office/officeart/2005/8/layout/hierarchy2"/>
    <dgm:cxn modelId="{6A7414EB-DA95-4FB9-849E-3F259D2AA82D}" type="presOf" srcId="{75862ACE-5C91-4C5A-85EC-22D4D960A7E3}" destId="{795562E9-265D-4F3D-B753-96D50C6CB938}" srcOrd="0" destOrd="0" presId="urn:microsoft.com/office/officeart/2005/8/layout/hierarchy2"/>
    <dgm:cxn modelId="{3097766B-0E61-441F-AE6C-32D30E7627CF}" type="presParOf" srcId="{86681B45-7C15-4DD6-86CC-795E7C27A629}" destId="{276BD72E-031B-43B2-B174-E0B8C9E12EBF}" srcOrd="0" destOrd="0" presId="urn:microsoft.com/office/officeart/2005/8/layout/hierarchy2"/>
    <dgm:cxn modelId="{216D6D59-28E6-43C8-A720-BD8CA7A2DF8E}" type="presParOf" srcId="{276BD72E-031B-43B2-B174-E0B8C9E12EBF}" destId="{08E3F307-114C-4458-A7B0-C4D2180314F2}" srcOrd="0" destOrd="0" presId="urn:microsoft.com/office/officeart/2005/8/layout/hierarchy2"/>
    <dgm:cxn modelId="{A58B63FA-A9CB-4A3D-A640-0C38F7FD0E65}" type="presParOf" srcId="{276BD72E-031B-43B2-B174-E0B8C9E12EBF}" destId="{1489E0FC-718E-4C08-BAE5-E6BF30E6C2C2}" srcOrd="1" destOrd="0" presId="urn:microsoft.com/office/officeart/2005/8/layout/hierarchy2"/>
    <dgm:cxn modelId="{F81C9D15-4CD1-4A1A-A465-382509222395}" type="presParOf" srcId="{1489E0FC-718E-4C08-BAE5-E6BF30E6C2C2}" destId="{67A78175-CD9A-4C37-9055-88FBD98B3A75}" srcOrd="0" destOrd="0" presId="urn:microsoft.com/office/officeart/2005/8/layout/hierarchy2"/>
    <dgm:cxn modelId="{63CD96B3-0710-4866-AEB2-4F12C6702DEA}" type="presParOf" srcId="{67A78175-CD9A-4C37-9055-88FBD98B3A75}" destId="{4A39413B-5C02-4795-9650-245CD637C25E}" srcOrd="0" destOrd="0" presId="urn:microsoft.com/office/officeart/2005/8/layout/hierarchy2"/>
    <dgm:cxn modelId="{74687DCA-5073-41B6-B026-77B1AA659D11}" type="presParOf" srcId="{1489E0FC-718E-4C08-BAE5-E6BF30E6C2C2}" destId="{4AA62D6D-24CC-44D0-92F7-67DF10307087}" srcOrd="1" destOrd="0" presId="urn:microsoft.com/office/officeart/2005/8/layout/hierarchy2"/>
    <dgm:cxn modelId="{9ED72334-9F34-4123-8220-678CF3EF3E0C}" type="presParOf" srcId="{4AA62D6D-24CC-44D0-92F7-67DF10307087}" destId="{795562E9-265D-4F3D-B753-96D50C6CB938}" srcOrd="0" destOrd="0" presId="urn:microsoft.com/office/officeart/2005/8/layout/hierarchy2"/>
    <dgm:cxn modelId="{D90B6E4A-5A12-4982-8D52-83D443CCE8FE}" type="presParOf" srcId="{4AA62D6D-24CC-44D0-92F7-67DF10307087}" destId="{C999E6C8-769B-4F62-BC9E-46637C4BD447}" srcOrd="1" destOrd="0" presId="urn:microsoft.com/office/officeart/2005/8/layout/hierarchy2"/>
    <dgm:cxn modelId="{378834ED-3C0D-43B6-ABFE-6F2D261B4335}" type="presParOf" srcId="{1489E0FC-718E-4C08-BAE5-E6BF30E6C2C2}" destId="{DBB21535-B16F-42E4-A623-790898D6B9B7}" srcOrd="2" destOrd="0" presId="urn:microsoft.com/office/officeart/2005/8/layout/hierarchy2"/>
    <dgm:cxn modelId="{21611A07-40B6-4D2A-8A19-48B8DEDBB258}" type="presParOf" srcId="{DBB21535-B16F-42E4-A623-790898D6B9B7}" destId="{9D133D99-11BD-45A1-9F05-9C39FE6CF6E2}" srcOrd="0" destOrd="0" presId="urn:microsoft.com/office/officeart/2005/8/layout/hierarchy2"/>
    <dgm:cxn modelId="{E8627466-23DA-4028-8FA2-B0D5B8C13D56}" type="presParOf" srcId="{1489E0FC-718E-4C08-BAE5-E6BF30E6C2C2}" destId="{FCA1687D-6C76-4503-A501-E664A0AAEF5D}" srcOrd="3" destOrd="0" presId="urn:microsoft.com/office/officeart/2005/8/layout/hierarchy2"/>
    <dgm:cxn modelId="{AC04F112-A408-41AA-98D8-3FB64EABB2EA}" type="presParOf" srcId="{FCA1687D-6C76-4503-A501-E664A0AAEF5D}" destId="{B05F3618-5A01-41F7-867C-C1B60C082A2C}" srcOrd="0" destOrd="0" presId="urn:microsoft.com/office/officeart/2005/8/layout/hierarchy2"/>
    <dgm:cxn modelId="{E102F3B6-8B99-4086-84A3-0AE24BF6210B}" type="presParOf" srcId="{FCA1687D-6C76-4503-A501-E664A0AAEF5D}" destId="{234D08F2-E8CB-4621-B8E6-3E74CEA20700}" srcOrd="1" destOrd="0" presId="urn:microsoft.com/office/officeart/2005/8/layout/hierarchy2"/>
    <dgm:cxn modelId="{89A9E6DC-3AF4-4059-BE7D-850FAEB6BE75}" type="presParOf" srcId="{1489E0FC-718E-4C08-BAE5-E6BF30E6C2C2}" destId="{5E520E25-D173-411E-82DB-5C259FBE6A90}" srcOrd="4" destOrd="0" presId="urn:microsoft.com/office/officeart/2005/8/layout/hierarchy2"/>
    <dgm:cxn modelId="{22B81E15-3F0B-46BA-8985-B4A8226E24E3}" type="presParOf" srcId="{5E520E25-D173-411E-82DB-5C259FBE6A90}" destId="{925FE30F-78E6-4D99-91CD-3D5E9B37C3E2}" srcOrd="0" destOrd="0" presId="urn:microsoft.com/office/officeart/2005/8/layout/hierarchy2"/>
    <dgm:cxn modelId="{3C7DA3C4-D5DA-4EE0-B803-2F8F28B2929B}" type="presParOf" srcId="{1489E0FC-718E-4C08-BAE5-E6BF30E6C2C2}" destId="{D8693D9E-46B2-4945-9B53-AC93599F5425}" srcOrd="5" destOrd="0" presId="urn:microsoft.com/office/officeart/2005/8/layout/hierarchy2"/>
    <dgm:cxn modelId="{66C731A1-3C9A-4E91-BDEC-39E6D29BE523}" type="presParOf" srcId="{D8693D9E-46B2-4945-9B53-AC93599F5425}" destId="{11EF3D5A-77C9-4746-93F8-B19025627D26}" srcOrd="0" destOrd="0" presId="urn:microsoft.com/office/officeart/2005/8/layout/hierarchy2"/>
    <dgm:cxn modelId="{E6EE9CEB-DD92-4BF7-8C61-AE83D4A9673F}" type="presParOf" srcId="{D8693D9E-46B2-4945-9B53-AC93599F5425}" destId="{7A2D30FE-7B7B-4319-A95C-9F83A405FD3B}" srcOrd="1" destOrd="0" presId="urn:microsoft.com/office/officeart/2005/8/layout/hierarchy2"/>
  </dgm:cxnLst>
  <dgm:bg/>
  <dgm:whole>
    <a:ln w="6350" cmpd="dbl">
      <a:noFill/>
      <a:prstDash val="solid"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CC7CA-9AA6-4518-9FF7-AD34F4048313}">
      <dsp:nvSpPr>
        <dsp:cNvPr id="0" name=""/>
        <dsp:cNvSpPr/>
      </dsp:nvSpPr>
      <dsp:spPr>
        <a:xfrm>
          <a:off x="3328774" y="267406"/>
          <a:ext cx="2496831" cy="2579635"/>
        </a:xfrm>
        <a:prstGeom prst="roundRect">
          <a:avLst/>
        </a:prstGeom>
        <a:gradFill rotWithShape="1">
          <a:gsLst>
            <a:gs pos="0">
              <a:schemeClr val="accent3">
                <a:tint val="30000"/>
                <a:satMod val="250000"/>
              </a:schemeClr>
            </a:gs>
            <a:gs pos="72000">
              <a:schemeClr val="accent3">
                <a:tint val="75000"/>
                <a:satMod val="210000"/>
              </a:schemeClr>
            </a:gs>
            <a:gs pos="100000">
              <a:schemeClr val="accent3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92100">
            <a:srgbClr val="92D050">
              <a:alpha val="40000"/>
            </a:srgbClr>
          </a:glow>
          <a:outerShdw blurRad="149987" dist="250190" dir="8460000" algn="ctr" rotWithShape="0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Основні джерела для пошуку інформації</a:t>
          </a:r>
          <a:endParaRPr lang="ru-RU" sz="2800" b="1" kern="1200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450659" y="389291"/>
        <a:ext cx="2253061" cy="2335865"/>
      </dsp:txXfrm>
    </dsp:sp>
    <dsp:sp modelId="{05F58E6A-0C24-4975-BCBA-EDDA89F8B2E2}">
      <dsp:nvSpPr>
        <dsp:cNvPr id="0" name=""/>
        <dsp:cNvSpPr/>
      </dsp:nvSpPr>
      <dsp:spPr>
        <a:xfrm rot="20385063">
          <a:off x="5808160" y="998983"/>
          <a:ext cx="56458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4587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ABB30-9B70-4CEE-AEDD-1227BCFC67A2}">
      <dsp:nvSpPr>
        <dsp:cNvPr id="0" name=""/>
        <dsp:cNvSpPr/>
      </dsp:nvSpPr>
      <dsp:spPr>
        <a:xfrm>
          <a:off x="6355301" y="4"/>
          <a:ext cx="1822483" cy="1130243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Електронний каталог </a:t>
          </a:r>
          <a:endParaRPr lang="ru-RU" sz="22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6410475" y="55178"/>
        <a:ext cx="1712135" cy="1019895"/>
      </dsp:txXfrm>
    </dsp:sp>
    <dsp:sp modelId="{D0A89334-3663-48B2-8FC5-48A0848FF6D2}">
      <dsp:nvSpPr>
        <dsp:cNvPr id="0" name=""/>
        <dsp:cNvSpPr/>
      </dsp:nvSpPr>
      <dsp:spPr>
        <a:xfrm rot="550890">
          <a:off x="5820315" y="1824913"/>
          <a:ext cx="8260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6042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22BFF-0CF7-403D-AB0C-EC5A2A8087BA}">
      <dsp:nvSpPr>
        <dsp:cNvPr id="0" name=""/>
        <dsp:cNvSpPr/>
      </dsp:nvSpPr>
      <dsp:spPr>
        <a:xfrm>
          <a:off x="6641065" y="1571636"/>
          <a:ext cx="1994212" cy="96069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Повнотекстові БД</a:t>
          </a:r>
          <a:endParaRPr lang="ru-RU" sz="23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6687962" y="1618533"/>
        <a:ext cx="1900418" cy="866896"/>
      </dsp:txXfrm>
    </dsp:sp>
    <dsp:sp modelId="{D77D4C18-2A10-49FC-8EAD-23015A2ED0D5}">
      <dsp:nvSpPr>
        <dsp:cNvPr id="0" name=""/>
        <dsp:cNvSpPr/>
      </dsp:nvSpPr>
      <dsp:spPr>
        <a:xfrm rot="4576418">
          <a:off x="4315657" y="3581417"/>
          <a:ext cx="15119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11930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158DC-3619-400D-B1FF-1450CF7682D6}">
      <dsp:nvSpPr>
        <dsp:cNvPr id="0" name=""/>
        <dsp:cNvSpPr/>
      </dsp:nvSpPr>
      <dsp:spPr>
        <a:xfrm>
          <a:off x="4069428" y="4315792"/>
          <a:ext cx="2663923" cy="1231373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Директорії архіві</a:t>
          </a:r>
          <a:r>
            <a:rPr lang="ru-RU" sz="22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в</a:t>
          </a:r>
          <a:r>
            <a:rPr lang="uk-UA" sz="22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 відкритого доступу: DOAJ, </a:t>
          </a:r>
          <a:r>
            <a:rPr lang="en-US" sz="22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ROAR, BASE</a:t>
          </a:r>
          <a:r>
            <a:rPr lang="ru-RU" sz="22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…</a:t>
          </a:r>
          <a:endParaRPr lang="ru-RU" sz="22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4129539" y="4375903"/>
        <a:ext cx="2543701" cy="1111151"/>
      </dsp:txXfrm>
    </dsp:sp>
    <dsp:sp modelId="{1E774D56-4F92-47FE-90B5-DADD4A1A53AA}">
      <dsp:nvSpPr>
        <dsp:cNvPr id="0" name=""/>
        <dsp:cNvSpPr/>
      </dsp:nvSpPr>
      <dsp:spPr>
        <a:xfrm rot="2029125">
          <a:off x="5699912" y="2807024"/>
          <a:ext cx="148577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85774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2333F-82E8-4489-BCAF-EF32412A08D2}">
      <dsp:nvSpPr>
        <dsp:cNvPr id="0" name=""/>
        <dsp:cNvSpPr/>
      </dsp:nvSpPr>
      <dsp:spPr>
        <a:xfrm>
          <a:off x="7059991" y="3141205"/>
          <a:ext cx="1567421" cy="120861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Зведений каталог </a:t>
          </a:r>
          <a:r>
            <a:rPr lang="uk-UA" sz="2300" b="0" kern="1200" dirty="0" err="1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WorldCat</a:t>
          </a:r>
          <a:endParaRPr lang="uk-UA" sz="2300" b="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7118991" y="3200205"/>
        <a:ext cx="1449421" cy="1090611"/>
      </dsp:txXfrm>
    </dsp:sp>
    <dsp:sp modelId="{D5FE4A54-9FD0-46AF-A04C-8FE25861F2CE}">
      <dsp:nvSpPr>
        <dsp:cNvPr id="0" name=""/>
        <dsp:cNvSpPr/>
      </dsp:nvSpPr>
      <dsp:spPr>
        <a:xfrm rot="7573137">
          <a:off x="1920038" y="3715483"/>
          <a:ext cx="21528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52897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6783A-FB02-4722-AC24-A66960735E76}">
      <dsp:nvSpPr>
        <dsp:cNvPr id="0" name=""/>
        <dsp:cNvSpPr/>
      </dsp:nvSpPr>
      <dsp:spPr>
        <a:xfrm>
          <a:off x="1045988" y="4583924"/>
          <a:ext cx="1937337" cy="944255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Інституційний </a:t>
          </a:r>
          <a:r>
            <a:rPr lang="uk-UA" sz="2300" kern="1200" dirty="0" err="1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репозитарій</a:t>
          </a:r>
          <a:endParaRPr lang="ru-RU" sz="23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1092083" y="4630019"/>
        <a:ext cx="1845147" cy="852065"/>
      </dsp:txXfrm>
    </dsp:sp>
    <dsp:sp modelId="{05BAA05F-F6D2-4FD3-A2C4-F4E69CB67ED0}">
      <dsp:nvSpPr>
        <dsp:cNvPr id="0" name=""/>
        <dsp:cNvSpPr/>
      </dsp:nvSpPr>
      <dsp:spPr>
        <a:xfrm rot="9248862">
          <a:off x="2214625" y="2417848"/>
          <a:ext cx="11728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2837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6FACB-3AE9-453C-9D89-F2FBE66E674C}">
      <dsp:nvSpPr>
        <dsp:cNvPr id="0" name=""/>
        <dsp:cNvSpPr/>
      </dsp:nvSpPr>
      <dsp:spPr>
        <a:xfrm>
          <a:off x="293104" y="2571769"/>
          <a:ext cx="1980208" cy="1163077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solidFill>
            <a:schemeClr val="accent4">
              <a:lumMod val="50000"/>
            </a:schemeClr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err="1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Google</a:t>
          </a:r>
          <a:r>
            <a:rPr lang="uk-UA" sz="2400" kern="12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 та </a:t>
          </a:r>
          <a:r>
            <a:rPr lang="uk-UA" sz="2400" kern="1200" dirty="0" err="1" smtClean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rPr>
            <a:t>Wikipedia</a:t>
          </a:r>
          <a:endParaRPr lang="uk-UA" sz="2400" kern="12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349881" y="2628546"/>
        <a:ext cx="1866654" cy="1049523"/>
      </dsp:txXfrm>
    </dsp:sp>
    <dsp:sp modelId="{48004412-61CE-43B1-A4E3-F510E197FC38}">
      <dsp:nvSpPr>
        <dsp:cNvPr id="0" name=""/>
        <dsp:cNvSpPr/>
      </dsp:nvSpPr>
      <dsp:spPr>
        <a:xfrm rot="11378097">
          <a:off x="2631700" y="1286538"/>
          <a:ext cx="7020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2025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4C020-D91A-4035-BFD3-E8272CE13C44}">
      <dsp:nvSpPr>
        <dsp:cNvPr id="0" name=""/>
        <dsp:cNvSpPr/>
      </dsp:nvSpPr>
      <dsp:spPr>
        <a:xfrm>
          <a:off x="640276" y="214309"/>
          <a:ext cx="1996375" cy="1688043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rPr>
            <a:t>передплачені бази даних наукової інформації</a:t>
          </a:r>
          <a:endParaRPr lang="ru-RU" sz="23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722679" y="296712"/>
        <a:ext cx="1831569" cy="15232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BF483-DAA8-41EE-916B-1F085127E2E8}" type="datetimeFigureOut">
              <a:rPr lang="uk-UA" smtClean="0"/>
              <a:pPr/>
              <a:t>28.03.2018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756F7-FF17-43DC-9890-95653431863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1843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/>
            <a:fld id="{456882DB-36F2-4CA1-883B-0647361A0B02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endParaRPr lang="ru-RU" sz="2000" smtClean="0">
              <a:latin typeface="Arial" charset="0"/>
              <a:ea typeface="SimSun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BB3CB-4FE3-48A3-A357-3DFDC9DB26EC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B53DE-A19C-4032-9006-C8520AFF70F9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649AB-52B5-4AC8-ABC4-F85AFDCEFD94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0418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E0D7-13C6-4CD0-B846-48246D56BD2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11A-FFA7-405F-BE96-9F757FAF5C9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CEB2D-9CBF-4AB6-9AB7-A18D053C979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78D0E-3BBC-4A8C-AF91-539DDE3DA5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851AF-2C54-48AB-841B-A71491922B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CAF1-9DFB-4B64-80B2-6186ED36D0D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2A6F-62F0-4871-92EF-E3F8164DFA9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58665-E8B8-40D0-BC34-9479BE4DA3B8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FAED-BDE0-4576-9DDF-B8E9EE133F3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78A1-ADD9-4DCE-87B8-70C69477A5E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9C8F-618A-45D2-9408-89A734B7AA6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64D21-AFCC-4780-AE8A-E032131CB52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7225-97C2-4905-BA45-C27FE7503533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490E-D92C-429F-B2FE-40A5EA153D44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5F90-4117-4AC3-9F23-3D7E23EB561E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37AD-F69F-423E-AE76-87D07FB1C64E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E156B-FF45-4DEB-9444-6B4FB49CFCDB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0542-585F-4AAB-8AB9-CDFCE8B74A18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089D-4D94-423E-B41B-A3C6025C186A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AA7206C-D693-4A84-857F-FAEDD3E3E54E}" type="datetime1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F5043-F1EF-47E2-9AC2-4AFE3A7629E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33B43-FB86-489C-BF35-7CD27F455FB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1A80F-546F-49E0-8348-460207F2A27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85E3E-A2A5-4C5B-A901-80C52394C8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CC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5082"/>
            <a:ext cx="8223250" cy="1134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3939"/>
            <a:ext cx="8223250" cy="451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12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1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1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1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14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525DF-FCF4-4514-9CBA-85786E4548F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4068A-367F-49C2-9A95-1F93F68DB4F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4AC5D-15CE-47DC-982E-BF0BB70046A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B2398-DC79-4E2B-9CFF-02E9586540B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B1A0A-8A12-490A-810A-81B5FC739E2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42A41-4FCB-45AD-A527-07D0CD7B253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20FEB-9578-4917-8422-848063EA278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r.lib.vntu.edu.ua/bitstream/handle/123456789/19547/%D0%94%D0%A1%D0%A2%D0%A3%208302:2015.pdf?sequence=1&amp;isAllowed=y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r.lib.vntu.edu.ua/bitstream/handle/123456789/19547/%D0%94%D0%A1%D0%A2%D0%A3%208302:2015.pdf?sequence=1&amp;isAllowed=y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Data" Target="../diagrams/data4.xml"/><Relationship Id="rId7" Type="http://schemas.openxmlformats.org/officeDocument/2006/relationships/diagramData" Target="../diagrams/data5.xml"/><Relationship Id="rId12" Type="http://schemas.microsoft.com/office/2007/relationships/diagramDrawing" Target="../diagrams/drawing5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4.xml"/><Relationship Id="rId11" Type="http://schemas.microsoft.com/office/2007/relationships/diagramDrawing" Target="../diagrams/drawing4.xml"/><Relationship Id="rId5" Type="http://schemas.openxmlformats.org/officeDocument/2006/relationships/diagramQuickStyle" Target="../diagrams/quickStyle4.xml"/><Relationship Id="rId10" Type="http://schemas.openxmlformats.org/officeDocument/2006/relationships/diagramColors" Target="../diagrams/colors5.xml"/><Relationship Id="rId4" Type="http://schemas.openxmlformats.org/officeDocument/2006/relationships/diagramLayout" Target="../diagrams/layout4.xml"/><Relationship Id="rId9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r.lib.vntu.edu.ua/bitstream/handle/123456789/19547/%D0%94%D0%A1%D0%A2%D0%A3%208302:2015.pdf?sequence=1&amp;isAllowed=y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s://ir.lib.vntu.edu.ua/bitstream/handle/123456789/661/%D0%9A%D0%B2%D1%8F%D1%82%D0%BA%D1%96%D0%B2%D1%81%D1%8C%D0%BA%D0%B0%20%D0%9B.%20%D0%92.%20%D0%9E%D1%81%D0%BD%D0%BE%D0%B2%D0%B8%20%D1%96%D0%BD%D1%84%D0%BE%D1%80%D0%BC%D0%B0%D1%86%D1%96%D0%B9%D0%BD%D0%BE%D1%97%20%D0%BA%D1%83%D0%BB%D1%8C%D1%82%D1%83%D1%80%D0%B8.pdf?sequence=4&amp;isAllowed=y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hyperlink" Target="https://ir.lib.vntu.edu.ua/handle/123456789/66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ir.lib.vntu.edu.ua/handle/123456789/7862" TargetMode="External"/><Relationship Id="rId7" Type="http://schemas.openxmlformats.org/officeDocument/2006/relationships/hyperlink" Target="https://ir.lib.vntu.edu.ua/bitstream/handle/123456789/19547/%D0%94%D0%A1%D0%A2%D0%A3%208302:2015.pdf?sequence=1&amp;isAllowed=y" TargetMode="External"/><Relationship Id="rId2" Type="http://schemas.openxmlformats.org/officeDocument/2006/relationships/hyperlink" Target="https://ir.lib.vntu.edu.ua/handle/123456789/1954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ir.lib.vntu.edu.ua/bitstream/handle/123456789/7862/%D0%91%D1%96%D0%B1%D0%BB%D1%96%D0%BE%D0%B3%D1%80%D0%B0%D1%84%D1%96%D1%87%D0%BD%D0%B8%D0%B9%20%D0%BE%D0%BF%D0%B8%D1%81%20%D1%81%D1%82%D1%80%D1%83%D0%BA%D1%82%D1%83%D1%80%D0%B0%20%D1%82%D0%B0%20%D0%B7%D0%B0%D0%B3%D0%B0%D0%BB%D1%8C%D0%BD%D1%96%20%D0%B2%D0%B8%D0%BC%D0%BE%D0%B3%D0%B8%20%D0%B4%D0%BE%20%D1%81%D0%BA%D0%BB%D0%B0%D0%B4%D0%B0%D0%BD%D0%BD%D1%8F.pdf?sequence=4&amp;isAllowed=y" TargetMode="External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ои документы\рамки для презентаций\письменнос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928794" y="500042"/>
            <a:ext cx="6357984" cy="3429023"/>
          </a:xfrm>
          <a:prstGeom prst="round2DiagRect">
            <a:avLst/>
          </a:prstGeom>
          <a:blipFill>
            <a:blip r:embed="rId3"/>
            <a:tile tx="0" ty="0" sx="100000" sy="100000" flip="none" algn="tl"/>
          </a:blipFill>
          <a:ln w="63500" cap="rnd" cmpd="dbl">
            <a:solidFill>
              <a:srgbClr val="B5880B"/>
            </a:solidFill>
            <a:prstDash val="lgDash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uk-UA" sz="5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Arial" pitchFamily="34" charset="0"/>
              </a:rPr>
              <a:t>Академічне письмо: як писати доброчесно</a:t>
            </a:r>
            <a:endParaRPr lang="uk-UA" sz="5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Arial" pitchFamily="34" charset="0"/>
            </a:endParaRPr>
          </a:p>
        </p:txBody>
      </p:sp>
      <p:pic>
        <p:nvPicPr>
          <p:cNvPr id="4" name="Picture 2" descr="C:\Users\Пользователь\Desktop\bibliot_zaproshenn1_ostatochno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357694"/>
            <a:ext cx="1071569" cy="1015170"/>
          </a:xfrm>
          <a:prstGeom prst="rect">
            <a:avLst/>
          </a:prstGeom>
          <a:noFill/>
          <a:ln>
            <a:noFill/>
          </a:ln>
          <a:effectLst>
            <a:glow rad="177800">
              <a:schemeClr val="accent3">
                <a:lumMod val="50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1670" y="4286256"/>
            <a:ext cx="5108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spc="3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 допомогу дипломнику</a:t>
            </a:r>
            <a:endParaRPr lang="uk-UA" sz="2800" b="1" spc="3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7786" y="5677602"/>
            <a:ext cx="3071834" cy="64633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Л. А. </a:t>
            </a:r>
            <a:r>
              <a:rPr lang="uk-UA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Криштафович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гол. бібліограф НТБ ВНТУ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1772816"/>
            <a:ext cx="6804249" cy="110799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Об’єкти БО 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– всі види документів на будь-яких носіях інформації, у т. ч. електронні. Документи можуть бути </a:t>
            </a:r>
            <a:r>
              <a:rPr lang="uk-UA" sz="2200" b="1" i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опублікованими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й </a:t>
            </a:r>
            <a:r>
              <a:rPr lang="uk-UA" sz="2200" b="1" i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неопублікованими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" y="23059"/>
            <a:ext cx="9107491" cy="169277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Бібліографічний опис </a:t>
            </a:r>
            <a:r>
              <a:rPr lang="uk-UA" sz="24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(БО)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– сукупність бібліографічних відомостей про документ, його складову частину або групу документів, наведених за визначеними правилами і необхідних для загальної характеристики та ідентифікації документа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115" y="3140968"/>
            <a:ext cx="7592383" cy="110799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Елементи БО 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– мінімальна структурна одиниця опису (</a:t>
            </a:r>
            <a:r>
              <a:rPr lang="uk-UA" sz="2200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слово, словосполучення, група слів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…). Елементи поділяються на </a:t>
            </a:r>
            <a:r>
              <a:rPr lang="uk-UA" sz="2200" b="1" i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обов’язкові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та </a:t>
            </a:r>
            <a:r>
              <a:rPr lang="uk-UA" sz="2200" b="1" i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факультативні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(додаткові).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" y="4365104"/>
            <a:ext cx="7986544" cy="76944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Складання опису 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здійснюється безпосередньо за виданням, </a:t>
            </a:r>
            <a:r>
              <a:rPr lang="en-US" sz="2200" b="1" i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en-US" sz="2200" b="1" i="1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visu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, що забезпечує точність і повноту опису.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7479" y="5372001"/>
            <a:ext cx="7808771" cy="144655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Джерелом інформації 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для складання БО є документ в цілому.</a:t>
            </a:r>
          </a:p>
          <a:p>
            <a:r>
              <a:rPr lang="uk-UA" sz="2200" b="1" i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Головним джерелом інформації 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є елемент документа, що містить основні вихідні й аналогічні їм відомості (</a:t>
            </a:r>
            <a:r>
              <a:rPr lang="uk-UA" sz="2200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титульний аркуш, титульний екран, етикетка тощо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 descr="C:\Users\User\Desktop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4052" y="1375562"/>
            <a:ext cx="2051720" cy="1535378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5676" y="0"/>
            <a:ext cx="8346764" cy="37856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До складу БО входять: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зона назви та відомостей про відповідальність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F6960A"/>
                </a:solidFill>
                <a:latin typeface="Calibri" pitchFamily="34" charset="0"/>
                <a:cs typeface="Calibri" pitchFamily="34" charset="0"/>
              </a:rPr>
              <a:t>зона видання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зона специфічних відомостей;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ECD424"/>
                </a:solidFill>
                <a:latin typeface="Calibri" pitchFamily="34" charset="0"/>
                <a:cs typeface="Calibri" pitchFamily="34" charset="0"/>
              </a:rPr>
              <a:t>зона вихідних даних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зона фізичної характеристики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зона серії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зона приміток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зона стандартного номера (або його альтернативи) за умов доступності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US" sz="24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3847352"/>
            <a:ext cx="7565621" cy="193899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Верба Г. В.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Граматика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сучасної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англійської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мови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[Текст</a:t>
            </a:r>
            <a:r>
              <a:rPr lang="ru-RU" sz="2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] </a:t>
            </a:r>
            <a:r>
              <a:rPr lang="en-US" sz="2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навч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посіб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для студ.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вищ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навч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i="1" dirty="0" err="1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закл</a:t>
            </a:r>
            <a:r>
              <a:rPr lang="ru-RU" sz="2400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/ Г. В</a:t>
            </a:r>
            <a:r>
              <a:rPr lang="ru-RU" sz="2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Верба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—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>
                <a:solidFill>
                  <a:srgbClr val="F6960A"/>
                </a:solidFill>
                <a:latin typeface="Calibri" pitchFamily="34" charset="0"/>
                <a:cs typeface="Calibri" pitchFamily="34" charset="0"/>
              </a:rPr>
              <a:t>Вид. 2-ге [</a:t>
            </a:r>
            <a:r>
              <a:rPr lang="ru-RU" sz="2400" i="1" dirty="0" err="1">
                <a:solidFill>
                  <a:srgbClr val="F6960A"/>
                </a:solidFill>
                <a:latin typeface="Calibri" pitchFamily="34" charset="0"/>
                <a:cs typeface="Calibri" pitchFamily="34" charset="0"/>
              </a:rPr>
              <a:t>переробл</a:t>
            </a:r>
            <a:r>
              <a:rPr lang="ru-RU" sz="2400" i="1" dirty="0">
                <a:solidFill>
                  <a:srgbClr val="F6960A"/>
                </a:solidFill>
                <a:latin typeface="Calibri" pitchFamily="34" charset="0"/>
                <a:cs typeface="Calibri" pitchFamily="34" charset="0"/>
              </a:rPr>
              <a:t>. і </a:t>
            </a:r>
            <a:r>
              <a:rPr lang="ru-RU" sz="2400" i="1" dirty="0" err="1">
                <a:solidFill>
                  <a:srgbClr val="F6960A"/>
                </a:solidFill>
                <a:latin typeface="Calibri" pitchFamily="34" charset="0"/>
                <a:cs typeface="Calibri" pitchFamily="34" charset="0"/>
              </a:rPr>
              <a:t>доповн</a:t>
            </a:r>
            <a:r>
              <a:rPr lang="ru-RU" sz="2400" i="1" dirty="0" smtClean="0">
                <a:solidFill>
                  <a:srgbClr val="F6960A"/>
                </a:solidFill>
                <a:latin typeface="Calibri" pitchFamily="34" charset="0"/>
                <a:cs typeface="Calibri" pitchFamily="34" charset="0"/>
              </a:rPr>
              <a:t>.]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—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 err="1" smtClean="0">
                <a:solidFill>
                  <a:srgbClr val="ECD424"/>
                </a:solidFill>
                <a:latin typeface="Calibri" pitchFamily="34" charset="0"/>
                <a:cs typeface="Calibri" pitchFamily="34" charset="0"/>
              </a:rPr>
              <a:t>Київ</a:t>
            </a:r>
            <a:r>
              <a:rPr lang="ru-RU" sz="2400" i="1" dirty="0" smtClean="0">
                <a:solidFill>
                  <a:srgbClr val="ECD424"/>
                </a:solidFill>
                <a:latin typeface="Calibri" pitchFamily="34" charset="0"/>
                <a:cs typeface="Calibri" pitchFamily="34" charset="0"/>
              </a:rPr>
              <a:t> :</a:t>
            </a:r>
            <a:r>
              <a:rPr lang="ru-RU" sz="2400" i="1" dirty="0">
                <a:solidFill>
                  <a:srgbClr val="ECD424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ru-RU" sz="2400" i="1" dirty="0" err="1">
                <a:solidFill>
                  <a:srgbClr val="ECD424"/>
                </a:solidFill>
                <a:latin typeface="Calibri" pitchFamily="34" charset="0"/>
                <a:cs typeface="Calibri" pitchFamily="34" charset="0"/>
              </a:rPr>
              <a:t>Знання</a:t>
            </a:r>
            <a:r>
              <a:rPr lang="ru-RU" sz="2400" i="1" dirty="0">
                <a:solidFill>
                  <a:srgbClr val="ECD424"/>
                </a:solidFill>
                <a:latin typeface="Calibri" pitchFamily="34" charset="0"/>
                <a:cs typeface="Calibri" pitchFamily="34" charset="0"/>
              </a:rPr>
              <a:t>, 2009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—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158 </a:t>
            </a:r>
            <a:r>
              <a:rPr lang="ru-RU" sz="2400" i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с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—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ru-RU" sz="2400" i="1" dirty="0" err="1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Бібліотека</a:t>
            </a:r>
            <a:r>
              <a:rPr lang="ru-RU" sz="2400" i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 err="1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правознавця</a:t>
            </a:r>
            <a:r>
              <a:rPr lang="ru-RU" sz="2400" i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—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i="1" dirty="0" err="1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Бібліогр</a:t>
            </a:r>
            <a:r>
              <a:rPr lang="ru-RU" sz="2400" i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.: с. 152-157 (32 </a:t>
            </a:r>
            <a:r>
              <a:rPr lang="ru-RU" sz="2400" i="1" dirty="0" err="1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назви</a:t>
            </a:r>
            <a:r>
              <a:rPr lang="ru-RU" sz="2400" i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—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ISBN 978-966- </a:t>
            </a:r>
            <a:r>
              <a:rPr lang="en-US" sz="2400" i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580-236-5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2" descr="C:\Users\User\Desktop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1565" y="0"/>
            <a:ext cx="2051720" cy="1535378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072" y="5831955"/>
            <a:ext cx="8304368" cy="86177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Кожній зоні (за винятком першої) передує знак крапка і тире (</a:t>
            </a:r>
            <a:r>
              <a:rPr lang="uk-UA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   –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), з проміжками справа і зліва від тире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714355"/>
            <a:ext cx="6320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Бібліографічне посилання</a:t>
            </a:r>
            <a:endParaRPr lang="uk-UA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3116"/>
            <a:ext cx="7715304" cy="1571636"/>
          </a:xfrm>
          <a:prstGeom prst="rect">
            <a:avLst/>
          </a:prstGeom>
          <a:solidFill>
            <a:schemeClr val="bg1"/>
          </a:solidFill>
          <a:ln>
            <a:solidFill>
              <a:srgbClr val="5028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dirty="0" smtClean="0">
              <a:solidFill>
                <a:prstClr val="white"/>
              </a:solidFill>
            </a:endParaRPr>
          </a:p>
          <a:p>
            <a:endParaRPr lang="uk-UA" dirty="0" smtClean="0">
              <a:solidFill>
                <a:prstClr val="white"/>
              </a:solidFill>
            </a:endParaRPr>
          </a:p>
          <a:p>
            <a:pPr algn="just"/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Сукупність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відомостей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цитований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розглядуваний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згадуваний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тексті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документа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інший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документ,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є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необхідними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й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достатніми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загальної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характеристики,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ідентифікування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пошуку</a:t>
            </a:r>
            <a:endParaRPr lang="uk-UA" sz="2200" dirty="0" smtClean="0">
              <a:solidFill>
                <a:srgbClr val="502800"/>
              </a:solidFill>
            </a:endParaRPr>
          </a:p>
          <a:p>
            <a:endParaRPr lang="uk-UA" dirty="0" smtClean="0">
              <a:solidFill>
                <a:srgbClr val="5028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1643050"/>
            <a:ext cx="4786346" cy="642942"/>
          </a:xfrm>
          <a:prstGeom prst="roundRect">
            <a:avLst/>
          </a:prstGeom>
          <a:solidFill>
            <a:srgbClr val="FAD77E"/>
          </a:solidFill>
          <a:ln>
            <a:solidFill>
              <a:srgbClr val="3D3F31"/>
            </a:solidFill>
          </a:ln>
          <a:effectLst>
            <a:glow rad="101600">
              <a:srgbClr val="3D3F31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бібліографічне посилання</a:t>
            </a:r>
            <a:endParaRPr lang="uk-UA" sz="2400" b="1" dirty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786322"/>
            <a:ext cx="7715304" cy="1143008"/>
          </a:xfrm>
          <a:prstGeom prst="rect">
            <a:avLst/>
          </a:prstGeom>
          <a:solidFill>
            <a:schemeClr val="bg1"/>
          </a:solidFill>
          <a:ln>
            <a:solidFill>
              <a:srgbClr val="5028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dirty="0" smtClean="0">
              <a:solidFill>
                <a:prstClr val="white"/>
              </a:solidFill>
            </a:endParaRPr>
          </a:p>
          <a:p>
            <a:pPr algn="just"/>
            <a:endParaRPr lang="uk-UA" dirty="0" smtClean="0">
              <a:solidFill>
                <a:prstClr val="white"/>
              </a:solidFill>
            </a:endParaRPr>
          </a:p>
          <a:p>
            <a:pPr algn="just"/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Усі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види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опублікованих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неопублікованих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документів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їхні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окремі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складники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групи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документів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будь-яких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носіях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інформації</a:t>
            </a:r>
            <a:r>
              <a:rPr lang="ru-RU" sz="22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uk-UA" dirty="0" smtClean="0">
              <a:solidFill>
                <a:prstClr val="white"/>
              </a:solidFill>
            </a:endParaRPr>
          </a:p>
          <a:p>
            <a:endParaRPr lang="uk-UA" dirty="0" smtClean="0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4143380"/>
            <a:ext cx="5786478" cy="714380"/>
          </a:xfrm>
          <a:prstGeom prst="roundRect">
            <a:avLst/>
          </a:prstGeom>
          <a:solidFill>
            <a:srgbClr val="FAD77E"/>
          </a:solidFill>
          <a:ln>
            <a:solidFill>
              <a:srgbClr val="3D3F31"/>
            </a:solidFill>
          </a:ln>
          <a:effectLst>
            <a:glow rad="101600">
              <a:srgbClr val="3D3F31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об’єкт бібліографічного посилання </a:t>
            </a:r>
            <a:endParaRPr lang="uk-UA" sz="2400" b="1" dirty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C:\Users\user307\Desktop\6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9598" y="0"/>
            <a:ext cx="2635392" cy="1844824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535" y="175280"/>
            <a:ext cx="6750122" cy="193899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5">
                <a:lumMod val="50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До бібліографічних посилань вдаються: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у разі цитування, запозичення положень, формул, таблиць, ілюстрацій тощо;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0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</a:t>
            </a: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ри необхідності звернення до іншого видання, де більш повно висвітлено питання;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0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</a:t>
            </a: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ри потребі здійснити аналіз вже опублікованих робіт.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134" y="3062163"/>
            <a:ext cx="9005084" cy="378565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5">
                <a:lumMod val="50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Посилання дають можливість: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еревірити достовірність і точність наведених цитат, формул, статистичних даних, різних фактів і відомостей, запозичених з інших видань;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иявити і розшукати першоджерела;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знайомитися з літературою за темою твору, зокрема з тими працями, в яких питання викладено більш докладно;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sz="2400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наукометрії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uk-UA" sz="2400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допомогають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визначити актуальність і значення публікації, її вплив на розвиток дослідження у відповідній галузі знань.</a:t>
            </a:r>
          </a:p>
        </p:txBody>
      </p:sp>
      <p:pic>
        <p:nvPicPr>
          <p:cNvPr id="2" name="Picture 2" descr="C:\Users\user307\Desktop\6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540" y="0"/>
            <a:ext cx="2450678" cy="17728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103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796649347"/>
              </p:ext>
            </p:extLst>
          </p:nvPr>
        </p:nvGraphicFramePr>
        <p:xfrm>
          <a:off x="74076" y="0"/>
          <a:ext cx="896242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797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uk-UA" sz="28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ВИДИ БІБЛІОГРАФІЧНИХ ПОСИЛАНЬ ТА ПРАВИЛА ЇХНЬОГО СКЛАДАННЯ</a:t>
            </a:r>
            <a:endParaRPr lang="uk-UA" sz="28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00034" y="1428736"/>
          <a:ext cx="8001056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uk-UA" sz="28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ВИДИ БІБЛІОГРАФІЧНИХ ПОСИЛАНЬ ТА ПРАВИЛА ЇХНЬОГО СКЛАДАННЯ</a:t>
            </a:r>
            <a:endParaRPr lang="uk-UA" sz="28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571612"/>
          <a:ext cx="8358246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428596" y="3643314"/>
          <a:ext cx="8358246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00043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ЗАГАЛЬНІ ПОЛОЖЕННЯ</a:t>
            </a:r>
            <a:endParaRPr lang="uk-UA" sz="3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3516" y="1200848"/>
            <a:ext cx="8312219" cy="440120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5">
                <a:lumMod val="50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Елементи бібліографічного запису (заголовок і бібліографічний опис) та знаки пунктуації в бібліографічному посиланні, незалежно від його призначення та виду, подають згідно з </a:t>
            </a:r>
            <a:endParaRPr lang="uk-UA" sz="28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ДСТУ </a:t>
            </a:r>
            <a:r>
              <a:rPr lang="uk-UA" sz="2800" b="1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ГОСТ 7.80 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Lucida Sans Unicode" pitchFamily="2"/>
                <a:cs typeface="Calibri" pitchFamily="34" charset="0"/>
              </a:rPr>
              <a:t>“Бібліографічний </a:t>
            </a:r>
            <a:r>
              <a:rPr lang="uk-UA" sz="2800" b="1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Lucida Sans Unicode" pitchFamily="2"/>
                <a:cs typeface="Calibri" pitchFamily="34" charset="0"/>
              </a:rPr>
              <a:t>запис. Заголовок. Загальні вимоги та правила складання” </a:t>
            </a:r>
            <a:endParaRPr lang="uk-UA" sz="28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ea typeface="Lucida Sans Unicode" pitchFamily="2"/>
              <a:cs typeface="Calibri" pitchFamily="34" charset="0"/>
            </a:endParaRPr>
          </a:p>
          <a:p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ДСТУ </a:t>
            </a:r>
            <a:r>
              <a:rPr lang="uk-UA" sz="2800" b="1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ГОСТ 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7.1 </a:t>
            </a:r>
            <a:r>
              <a:rPr lang="uk-UA" sz="2800" b="1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«Бібліографічний запис, бібліографічний опис. Загальні вимоги та правила складання»</a:t>
            </a:r>
            <a:endParaRPr lang="en-US" sz="2800" b="1" i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uk-UA" sz="2800" b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2" descr="C:\Users\user307\Desktop\6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2437" y="4653136"/>
            <a:ext cx="2278035" cy="159466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00043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ЗАГАЛЬНІ ПОЛОЖЕННЯ</a:t>
            </a:r>
            <a:endParaRPr lang="uk-UA" sz="3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2643182"/>
            <a:ext cx="8286808" cy="1000132"/>
          </a:xfrm>
          <a:prstGeom prst="roundRect">
            <a:avLst/>
          </a:prstGeom>
          <a:solidFill>
            <a:schemeClr val="bg1"/>
          </a:solidFill>
          <a:ln>
            <a:solidFill>
              <a:srgbClr val="502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Репінський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С. В.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, Козлов Л. Г., Бур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є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нніков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Ю. А.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Керування регульованих насосів в гідроприводах, чутливих до навантаження : монографія. Вінниця : ВНТУ, 2016. 200 с.</a:t>
            </a:r>
            <a:endParaRPr lang="uk-UA" sz="1400" dirty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772816"/>
            <a:ext cx="8429684" cy="1071570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У заголовку б</a:t>
            </a:r>
            <a:r>
              <a:rPr lang="uk-UA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ібліографічного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запису подають відомості про одного, двох чи трьох авторів,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імена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у відомостях про відповідальність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 навкісною рискою / не повторюють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034" y="4214818"/>
            <a:ext cx="8286808" cy="1071570"/>
          </a:xfrm>
          <a:prstGeom prst="roundRect">
            <a:avLst/>
          </a:prstGeom>
          <a:solidFill>
            <a:schemeClr val="bg1"/>
          </a:solidFill>
          <a:ln>
            <a:solidFill>
              <a:srgbClr val="502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/>
          <a:p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Дусанюк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Ж. П., 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Репінський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С. В., 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Савуляк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В. В., Сердюк О. В. 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Механоскладальні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дільниці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та цехи в 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машинобудуванні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: практикум. </a:t>
            </a:r>
            <a:r>
              <a:rPr lang="ru-RU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Вінниця</a:t>
            </a:r>
            <a:r>
              <a:rPr lang="ru-RU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: ВНТУ, 2016. 148 с.</a:t>
            </a:r>
            <a:endParaRPr lang="uk-UA" sz="1400" dirty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3714752"/>
            <a:ext cx="8429684" cy="857256"/>
          </a:xfrm>
          <a:prstGeom prst="roundRect">
            <a:avLst>
              <a:gd name="adj" fmla="val 18699"/>
            </a:avLst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У заголовку бібліографічного запису </a:t>
            </a:r>
            <a:r>
              <a:rPr lang="uk-UA" sz="2000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позатекстового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посилання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можна</a:t>
            </a:r>
            <a:r>
              <a:rPr lang="uk-UA" sz="2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зазначити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більше ніж три імені авторів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5357826"/>
            <a:ext cx="8429684" cy="785818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назви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дозволено 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зазначати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загального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позначення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матеріалу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(«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Текст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Електронний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ресурс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тощо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664" y="1171752"/>
            <a:ext cx="6750122" cy="46166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5">
                <a:lumMod val="50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b="1" i="1" dirty="0">
                <a:latin typeface="Arial" pitchFamily="34" charset="0"/>
                <a:cs typeface="Arial" pitchFamily="34" charset="0"/>
              </a:rPr>
              <a:t>з урахуванням таких </a:t>
            </a:r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особливостей:</a:t>
            </a:r>
            <a:endParaRPr lang="uk-UA" sz="24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277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571472" y="3214686"/>
            <a:ext cx="8215370" cy="1000132"/>
          </a:xfrm>
          <a:prstGeom prst="roundRect">
            <a:avLst/>
          </a:prstGeom>
          <a:solidFill>
            <a:schemeClr val="bg1"/>
          </a:solidFill>
          <a:ln>
            <a:solidFill>
              <a:srgbClr val="502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 lnSpcReduction="10000"/>
          </a:bodyPr>
          <a:lstStyle/>
          <a:p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Гордієнко О. А. , </a:t>
            </a:r>
            <a:r>
              <a:rPr lang="uk-UA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Гуменчук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О. А., </a:t>
            </a:r>
            <a:r>
              <a:rPr lang="uk-UA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Тітов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Т. С. Аналіз реакції </a:t>
            </a:r>
            <a:r>
              <a:rPr lang="uk-UA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дитіокарбоксилювання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4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н-бутанолу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сірковуглецем в присутності гідроксиду калію. </a:t>
            </a:r>
            <a:r>
              <a:rPr lang="uk-UA" sz="1400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Вісник Вінницького політехнічного інституту</a:t>
            </a:r>
            <a:r>
              <a:rPr lang="uk-UA" sz="14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. 2017.  № 1. С. 40–44.</a:t>
            </a:r>
            <a:endParaRPr lang="uk-UA" sz="1400" dirty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85728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ЗАГАЛЬНІ ПОЛОЖЕННЯ</a:t>
            </a:r>
            <a:endParaRPr lang="uk-UA" sz="3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472" y="1500174"/>
            <a:ext cx="8215370" cy="928694"/>
          </a:xfrm>
          <a:prstGeom prst="roundRect">
            <a:avLst/>
          </a:prstGeom>
          <a:solidFill>
            <a:schemeClr val="bg1"/>
          </a:solidFill>
          <a:ln>
            <a:solidFill>
              <a:srgbClr val="502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 fontScale="92500" lnSpcReduction="20000"/>
          </a:bodyPr>
          <a:lstStyle/>
          <a:p>
            <a:endParaRPr lang="en-US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15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Гордієнко О. А. , </a:t>
            </a:r>
            <a:r>
              <a:rPr lang="uk-UA" sz="15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Гуменчук</a:t>
            </a:r>
            <a:r>
              <a:rPr lang="uk-UA" sz="15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О. А., </a:t>
            </a:r>
            <a:r>
              <a:rPr lang="uk-UA" sz="15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Тітов</a:t>
            </a:r>
            <a:r>
              <a:rPr lang="uk-UA" sz="15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Т. С. Аналіз реакції </a:t>
            </a:r>
            <a:r>
              <a:rPr lang="uk-UA" sz="15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дитіокарбоксилювання</a:t>
            </a:r>
            <a:r>
              <a:rPr lang="uk-UA" sz="15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500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н-бутанолу</a:t>
            </a:r>
            <a:r>
              <a:rPr lang="uk-UA" sz="1500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сірковуглецем в присутності гідроксиду калію // Вісник Вінницького політехнічного інституту. 2017.  № 1. С. 40–44.</a:t>
            </a:r>
            <a:endParaRPr lang="uk-UA" sz="1500" dirty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000108"/>
            <a:ext cx="8429684" cy="714380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Замість </a:t>
            </a:r>
            <a:r>
              <a:rPr lang="uk-UA" sz="2000" b="1" i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uk-UA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крапка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й </a:t>
            </a:r>
            <a:r>
              <a:rPr lang="uk-UA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тире</a:t>
            </a:r>
            <a:r>
              <a:rPr lang="uk-UA" sz="2000" b="1" i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(“. – “)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рекомендовано</a:t>
            </a:r>
            <a:r>
              <a:rPr lang="en-US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застосовувати знак </a:t>
            </a:r>
            <a:r>
              <a:rPr lang="uk-UA" sz="2000" b="1" i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uk-UA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крапка</a:t>
            </a:r>
            <a:r>
              <a:rPr lang="uk-UA" sz="2000" b="1" i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20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4357694"/>
            <a:ext cx="7000924" cy="642942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Відомості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запозичені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титульної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сторінки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документа, дозволено 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брати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квадратні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дужки</a:t>
            </a:r>
            <a:endParaRPr lang="uk-UA" sz="2000" b="1" i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3042" y="5072074"/>
            <a:ext cx="7072362" cy="428628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Дозволено 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подавати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найменування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ім’я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видавця</a:t>
            </a:r>
            <a:endParaRPr lang="uk-UA" sz="2000" b="1" i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5572140"/>
            <a:ext cx="7000924" cy="571504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Дозволено 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наводити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відомостей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серію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Міжнародний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стандартний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номер (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ISBN, ISMN, </a:t>
            </a:r>
            <a:r>
              <a:rPr lang="en-US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ISSN</a:t>
            </a:r>
            <a:r>
              <a:rPr lang="en-US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2357430"/>
            <a:ext cx="8572560" cy="1143008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посиланнях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складник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документа «</a:t>
            </a:r>
            <a:r>
              <a:rPr lang="ru-RU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дві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навскісні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риски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» (</a:t>
            </a:r>
            <a:r>
              <a:rPr lang="uk-UA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“ 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// </a:t>
            </a:r>
            <a:r>
              <a:rPr lang="uk-UA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”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можна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замінювати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крапкою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(.)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а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відомості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про документ (</a:t>
            </a:r>
            <a:r>
              <a:rPr lang="ru-RU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назву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), в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якому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розміщено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складник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виділяти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шрифтом</a:t>
            </a:r>
            <a:r>
              <a:rPr lang="en-US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наприклад</a:t>
            </a:r>
            <a:r>
              <a:rPr lang="uk-UA" i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курсивом</a:t>
            </a:r>
            <a:r>
              <a:rPr lang="uk-UA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b="1" i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14290"/>
            <a:ext cx="5357850" cy="230832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uk-UA" sz="2400" b="1" dirty="0" smtClean="0">
                <a:latin typeface="Calibri" pitchFamily="34" charset="0"/>
                <a:cs typeface="Calibri" pitchFamily="34" charset="0"/>
              </a:rPr>
              <a:t>Інформатизація на основі всезростаючого використання інформації в якості ресурсу розвитку стрімко підвищила значущість формування інформаційної культури людини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857496"/>
            <a:ext cx="8643998" cy="378565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Док</a:t>
            </a:r>
            <a:r>
              <a:rPr lang="uk-UA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о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рінні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перетворення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в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соціально-економічному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житті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країни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суттєво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вплинули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на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вимоги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що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стоять перед студентами вишу. В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нових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умовах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формування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професійно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значущих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якостей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випускника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ВНЗ повинно бути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орієнтовано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не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стільки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на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об'єм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повноту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конкретного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знання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скільки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на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здібність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самостійного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поповнювати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знання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ставити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й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вирішувати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різноманітні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задачі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висувати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альтернативні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рішення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створювати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критерії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відбору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найбільш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ефективних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із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них.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Досягнення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цієї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мети в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значній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мірі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залежить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від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рівня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інформаційної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культури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0"/>
            <a:ext cx="2751815" cy="270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00034" y="2714620"/>
            <a:ext cx="8286808" cy="3357586"/>
          </a:xfrm>
          <a:prstGeom prst="roundRect">
            <a:avLst/>
          </a:prstGeom>
          <a:solidFill>
            <a:schemeClr val="bg1"/>
          </a:solidFill>
          <a:ln>
            <a:solidFill>
              <a:srgbClr val="502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uk-UA" dirty="0" smtClean="0">
              <a:solidFill>
                <a:srgbClr val="502800"/>
              </a:solidFill>
            </a:endParaRPr>
          </a:p>
          <a:p>
            <a:pPr algn="just"/>
            <a:r>
              <a:rPr lang="uk-UA" dirty="0" smtClean="0">
                <a:solidFill>
                  <a:srgbClr val="502800"/>
                </a:solidFill>
              </a:rPr>
              <a:t>…Так, парадоксальним чином у період 2014-2015</a:t>
            </a:r>
            <a:r>
              <a:rPr lang="en-US" dirty="0" smtClean="0">
                <a:solidFill>
                  <a:srgbClr val="502800"/>
                </a:solidFill>
              </a:rPr>
              <a:t> </a:t>
            </a:r>
            <a:r>
              <a:rPr lang="uk-UA" dirty="0" smtClean="0">
                <a:solidFill>
                  <a:srgbClr val="502800"/>
                </a:solidFill>
              </a:rPr>
              <a:t>рр., громадяни обрали до Парламенту партії, які взагалі фактично ще не існували, свого роду «</a:t>
            </a:r>
            <a:r>
              <a:rPr lang="uk-UA" dirty="0" err="1" smtClean="0">
                <a:solidFill>
                  <a:srgbClr val="502800"/>
                </a:solidFill>
              </a:rPr>
              <a:t>протопартії</a:t>
            </a:r>
            <a:r>
              <a:rPr lang="uk-UA" dirty="0" smtClean="0">
                <a:solidFill>
                  <a:srgbClr val="502800"/>
                </a:solidFill>
              </a:rPr>
              <a:t>», які отримали представництво у Верховній Раді, не маючи взагалі членської бази та організаційної структури </a:t>
            </a:r>
            <a:r>
              <a:rPr lang="en-US" b="1" dirty="0" smtClean="0">
                <a:solidFill>
                  <a:prstClr val="black"/>
                </a:solidFill>
              </a:rPr>
              <a:t>(</a:t>
            </a:r>
            <a:r>
              <a:rPr lang="uk-UA" b="1" dirty="0" err="1" smtClean="0">
                <a:solidFill>
                  <a:prstClr val="black"/>
                </a:solidFill>
              </a:rPr>
              <a:t>Гілея</a:t>
            </a:r>
            <a:r>
              <a:rPr lang="uk-UA" b="1" dirty="0" smtClean="0">
                <a:solidFill>
                  <a:prstClr val="black"/>
                </a:solidFill>
              </a:rPr>
              <a:t>. Київ, 2017. Вип. 117. С. 257</a:t>
            </a:r>
            <a:r>
              <a:rPr lang="en-US" b="1" dirty="0" smtClean="0">
                <a:solidFill>
                  <a:prstClr val="black"/>
                </a:solidFill>
              </a:rPr>
              <a:t>)</a:t>
            </a:r>
            <a:r>
              <a:rPr lang="uk-UA" dirty="0" smtClean="0">
                <a:solidFill>
                  <a:srgbClr val="502800"/>
                </a:solidFill>
              </a:rPr>
              <a:t>. </a:t>
            </a:r>
          </a:p>
          <a:p>
            <a:pPr algn="just"/>
            <a:r>
              <a:rPr lang="uk-UA" dirty="0" smtClean="0">
                <a:solidFill>
                  <a:srgbClr val="502800"/>
                </a:solidFill>
              </a:rPr>
              <a:t>	По-третє, однією з перешкод на шляху до побудови системи управління репутацією є відсутність однозначності в термінології. Безліч складнощів виникає через помилкове змішування понять «репутація» й «імідж» політичної партії </a:t>
            </a:r>
            <a:r>
              <a:rPr lang="uk-UA" b="1" dirty="0" smtClean="0">
                <a:solidFill>
                  <a:prstClr val="black"/>
                </a:solidFill>
              </a:rPr>
              <a:t>(</a:t>
            </a:r>
            <a:r>
              <a:rPr lang="en-US" b="1" dirty="0" smtClean="0">
                <a:solidFill>
                  <a:prstClr val="black"/>
                </a:solidFill>
              </a:rPr>
              <a:t>European Political And law Discourse. 2016. Vol. 3, </a:t>
            </a:r>
            <a:r>
              <a:rPr lang="en-US" b="1" dirty="0" err="1" smtClean="0">
                <a:solidFill>
                  <a:prstClr val="black"/>
                </a:solidFill>
              </a:rPr>
              <a:t>iss</a:t>
            </a:r>
            <a:r>
              <a:rPr lang="en-US" b="1" dirty="0" smtClean="0">
                <a:solidFill>
                  <a:prstClr val="black"/>
                </a:solidFill>
              </a:rPr>
              <a:t>. 2.  P. 165–171</a:t>
            </a:r>
            <a:r>
              <a:rPr lang="uk-UA" b="1" dirty="0" smtClean="0">
                <a:solidFill>
                  <a:prstClr val="black"/>
                </a:solidFill>
              </a:rPr>
              <a:t>)</a:t>
            </a:r>
            <a:r>
              <a:rPr lang="uk-UA" dirty="0" smtClean="0">
                <a:solidFill>
                  <a:srgbClr val="502800"/>
                </a:solidFill>
              </a:rPr>
              <a:t>…</a:t>
            </a:r>
            <a:endParaRPr lang="uk-UA" dirty="0">
              <a:solidFill>
                <a:srgbClr val="5028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uk-UA" sz="2600" b="1" u="sng" dirty="0" err="1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Внутрішньотекстове</a:t>
            </a:r>
            <a:r>
              <a:rPr lang="uk-UA" sz="2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 бібліографічне посилання</a:t>
            </a:r>
            <a:endParaRPr lang="uk-UA" sz="2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142984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Внутрішньотекстове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бібліографічне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розміщують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безпосередньо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тексті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документа</a:t>
            </a:r>
            <a:endParaRPr lang="uk-UA" sz="2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857364"/>
            <a:ext cx="8429684" cy="1285884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00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Подають 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круглих дужках </a:t>
            </a:r>
            <a:r>
              <a:rPr lang="uk-UA" sz="2000" b="1" i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(…)</a:t>
            </a:r>
          </a:p>
          <a:p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Знак 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крапка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й</a:t>
            </a:r>
            <a:r>
              <a:rPr lang="ru-RU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тире» 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(«.</a:t>
            </a:r>
            <a:r>
              <a:rPr lang="en-US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— ») </a:t>
            </a:r>
            <a:r>
              <a:rPr lang="ru-RU" sz="2000" b="1" i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замінюють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знаком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«крапка» </a:t>
            </a:r>
            <a:r>
              <a:rPr lang="uk-UA" sz="2000" b="1" i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(.).</a:t>
            </a:r>
          </a:p>
          <a:p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бути у </a:t>
            </a:r>
            <a:r>
              <a:rPr lang="ru-RU" sz="2000" b="1" i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повній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короткій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формі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рекомендовано складати в </a:t>
            </a:r>
            <a:r>
              <a:rPr lang="uk-UA" sz="2000" b="1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короткій </a:t>
            </a:r>
            <a:r>
              <a:rPr lang="uk-UA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формі.</a:t>
            </a:r>
            <a:endParaRPr lang="uk-UA" sz="2000" b="1" i="1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uk-UA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uk-UA" sz="2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Підрядкове бібліографічне посилання</a:t>
            </a:r>
            <a:endParaRPr lang="uk-UA" sz="2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285860"/>
            <a:ext cx="84296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Підрядкове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бібліографічне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розміщують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як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примітку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нижній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частині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сторінки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відмежовуючи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основного тексту горизонтальною рискою</a:t>
            </a:r>
            <a:endParaRPr lang="uk-UA" sz="2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2285992"/>
            <a:ext cx="2571768" cy="1500198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Знак </a:t>
            </a:r>
            <a:r>
              <a:rPr lang="ru-RU" sz="16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виноски</a:t>
            </a:r>
            <a:r>
              <a:rPr lang="ru-RU" sz="1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подають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верхній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лінії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шрифту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відповідного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фрагмента в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тексті</a:t>
            </a:r>
            <a:endParaRPr lang="ru-RU" sz="1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Текст </a:t>
            </a:r>
            <a:r>
              <a:rPr lang="en-US" sz="2400" b="1" baseline="30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3857628"/>
            <a:ext cx="2500330" cy="1285884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та перед підрядковим посиланням </a:t>
            </a:r>
            <a:r>
              <a:rPr lang="uk-UA" sz="2400" b="1" baseline="30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____________________</a:t>
            </a:r>
          </a:p>
          <a:p>
            <a:pPr algn="ctr"/>
            <a:r>
              <a:rPr lang="en-US" sz="2400" b="1" baseline="30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uk-UA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Посилання</a:t>
            </a:r>
            <a:endParaRPr lang="uk-UA" sz="24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5214950"/>
            <a:ext cx="2571768" cy="785818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Знаки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виноски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відокремлюють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lang="ru-RU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тексту </a:t>
            </a:r>
            <a:r>
              <a:rPr lang="ru-RU" sz="1600" b="1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проміжком</a:t>
            </a:r>
            <a:endParaRPr lang="uk-UA" sz="16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307\Desktop\підрядкове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357430"/>
            <a:ext cx="5286413" cy="3727599"/>
          </a:xfrm>
          <a:prstGeom prst="rect">
            <a:avLst/>
          </a:prstGeom>
          <a:noFill/>
          <a:ln>
            <a:solidFill>
              <a:srgbClr val="502800"/>
            </a:solidFill>
          </a:ln>
          <a:effectLst>
            <a:outerShdw blurRad="88900" dist="101600" dir="7800000" algn="ctr" rotWithShape="0">
              <a:schemeClr val="bg1">
                <a:lumMod val="75000"/>
              </a:scheme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00043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u="sng" dirty="0" err="1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Позатекстове</a:t>
            </a:r>
            <a:r>
              <a:rPr lang="uk-UA" sz="28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 бібліографічне посилання</a:t>
            </a:r>
            <a:endParaRPr lang="uk-UA" sz="28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3357562"/>
            <a:ext cx="8215370" cy="1214446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Нумерують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у межах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усього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документа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в межах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окремих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глав,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розділів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частин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тощо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застосовуючи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наскрізне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нумерування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арабськими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цифрами)</a:t>
            </a:r>
            <a:endParaRPr lang="uk-UA" b="1" i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4714884"/>
            <a:ext cx="8215370" cy="1428760"/>
          </a:xfrm>
          <a:prstGeom prst="roundRect">
            <a:avLst/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Наводять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як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перелік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записів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розміщують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наприкінці основного тексту 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після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заключної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статті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післямови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коментарів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— за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їх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наявності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 документа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складника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зазначаючи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наприклад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«Список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посилань</a:t>
            </a:r>
            <a:r>
              <a:rPr lang="ru-RU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»)</a:t>
            </a:r>
            <a:endParaRPr lang="uk-UA" b="1" i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142984"/>
            <a:ext cx="8286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Позатекстове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бібліографічне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використовують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переважно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наукових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виданнях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разі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багаторазових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посилань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одні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й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ті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самі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документи</a:t>
            </a:r>
            <a:r>
              <a:rPr lang="ru-RU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задля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уникнення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повторного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подання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однакових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записів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через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їхню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велику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кількість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за браком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місця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підрядкових</a:t>
            </a:r>
            <a:r>
              <a:rPr lang="ru-RU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посилань</a:t>
            </a:r>
            <a:endParaRPr lang="uk-UA" sz="2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uk-UA" sz="3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Повторне бібліографічне посилання</a:t>
            </a:r>
            <a:endParaRPr lang="uk-UA" sz="3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2643182"/>
          <a:ext cx="8358246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1428736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Повторне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бібліографічне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один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той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самий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документ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частину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групу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документів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наводять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скороченій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формі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умови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всі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потрібні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ідентифікування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пошуку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цього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документа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бібліографічні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відомості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зазначено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первинному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посиланні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на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нього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4929198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Дозволено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долучати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елементи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що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не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увійшли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до складу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первинного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бібліографічного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однак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є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потрібними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ідентифікування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документа.</a:t>
            </a:r>
            <a:endParaRPr lang="uk-UA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uk-UA" sz="360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Комплексне бібліографічне посилання</a:t>
            </a:r>
            <a:endParaRPr lang="uk-UA" sz="360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57158" y="1643050"/>
          <a:ext cx="835824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20" y="1214422"/>
            <a:ext cx="8858280" cy="3924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uk-UA" sz="195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Комплексне бібліографічне посилання </a:t>
            </a:r>
            <a:r>
              <a:rPr lang="uk-UA" sz="195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— </a:t>
            </a:r>
            <a:r>
              <a:rPr lang="ru-RU" sz="1950" i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кілька</a:t>
            </a:r>
            <a:r>
              <a:rPr lang="ru-RU" sz="195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50" i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об’єктів</a:t>
            </a:r>
            <a:r>
              <a:rPr lang="ru-RU" sz="195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50" i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sz="195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sz="195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500570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Кілька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об’єктів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бібліографічного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подають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абетковому</a:t>
            </a:r>
            <a:endParaRPr lang="ru-RU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хронологічному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порядку </a:t>
            </a:r>
            <a:r>
              <a:rPr lang="ru-RU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абеткою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назв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мов</a:t>
            </a:r>
            <a:endParaRPr lang="uk-UA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28596" y="3286124"/>
            <a:ext cx="5857915" cy="1234154"/>
            <a:chOff x="2720965" y="-94917"/>
            <a:chExt cx="2865289" cy="1234154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720965" y="-94917"/>
              <a:ext cx="2817212" cy="471788"/>
            </a:xfrm>
            <a:prstGeom prst="roundRect">
              <a:avLst>
                <a:gd name="adj" fmla="val 10000"/>
              </a:avLst>
            </a:prstGeom>
            <a:solidFill>
              <a:srgbClr val="5D5F49"/>
            </a:solidFill>
            <a:ln>
              <a:solidFill>
                <a:srgbClr val="502800"/>
              </a:solidFill>
            </a:ln>
            <a:effectLst>
              <a:glow rad="101600">
                <a:srgbClr val="FFC000">
                  <a:alpha val="60000"/>
                </a:srgbClr>
              </a:glow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uk-UA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Можуть містити </a:t>
              </a:r>
              <a:r>
                <a:rPr lang="uk-UA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первинні</a:t>
              </a:r>
              <a:r>
                <a:rPr lang="uk-UA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 та </a:t>
              </a:r>
              <a:r>
                <a:rPr lang="uk-UA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повторні</a:t>
              </a:r>
              <a:r>
                <a:rPr lang="uk-UA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 посилання</a:t>
              </a:r>
              <a:endParaRPr lang="uk-UA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Скругленный прямоугольник 4"/>
            <p:cNvSpPr/>
            <p:nvPr/>
          </p:nvSpPr>
          <p:spPr>
            <a:xfrm>
              <a:off x="2792494" y="762339"/>
              <a:ext cx="2793760" cy="37689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1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     </a:t>
              </a:r>
              <a:endParaRPr lang="uk-UA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714611" y="3714752"/>
            <a:ext cx="5929354" cy="714380"/>
            <a:chOff x="2815913" y="442822"/>
            <a:chExt cx="2924830" cy="595421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815913" y="561906"/>
              <a:ext cx="2924830" cy="476337"/>
            </a:xfrm>
            <a:prstGeom prst="roundRect">
              <a:avLst>
                <a:gd name="adj" fmla="val 10000"/>
              </a:avLst>
            </a:prstGeom>
            <a:solidFill>
              <a:srgbClr val="5D5F49"/>
            </a:solidFill>
            <a:ln>
              <a:solidFill>
                <a:srgbClr val="502800"/>
              </a:solidFill>
            </a:ln>
            <a:effectLst>
              <a:glow rad="101600">
                <a:srgbClr val="FFC000">
                  <a:alpha val="60000"/>
                </a:srgbClr>
              </a:glow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2863179" y="442822"/>
              <a:ext cx="2865537" cy="59542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defTabSz="10668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Розділяють між собою знаком </a:t>
              </a:r>
              <a:r>
                <a:rPr lang="uk-UA" dirty="0" err="1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“крапка</a:t>
              </a:r>
              <a:r>
                <a:rPr lang="uk-UA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 з </a:t>
              </a:r>
              <a:r>
                <a:rPr lang="uk-UA" dirty="0" err="1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комою”</a:t>
              </a:r>
              <a:r>
                <a:rPr lang="en-US" dirty="0" smtClean="0">
                  <a:solidFill>
                    <a:srgbClr val="FFC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b="1" dirty="0" smtClea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( ; )</a:t>
              </a:r>
              <a:endParaRPr lang="uk-UA" sz="2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85852" y="5357827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Кожне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бібліографічних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посилань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складі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комплексного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посилання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оформлюють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за </a:t>
            </a:r>
            <a:r>
              <a:rPr lang="ru-RU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загальними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правилами</a:t>
            </a:r>
            <a:endParaRPr lang="uk-UA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57256"/>
          </a:xfrm>
        </p:spPr>
        <p:txBody>
          <a:bodyPr>
            <a:noAutofit/>
          </a:bodyPr>
          <a:lstStyle/>
          <a:p>
            <a:r>
              <a:rPr lang="uk-UA" sz="2650" b="1" u="sng" dirty="0" smtClean="0">
                <a:solidFill>
                  <a:srgbClr val="0A353C"/>
                </a:solidFill>
                <a:latin typeface="Arial" pitchFamily="34" charset="0"/>
                <a:cs typeface="Arial" pitchFamily="34" charset="0"/>
              </a:rPr>
              <a:t>Бібліографічне посилання на електронний ресурс</a:t>
            </a:r>
            <a:endParaRPr lang="uk-UA" sz="2650" b="1" u="sng" dirty="0">
              <a:solidFill>
                <a:srgbClr val="0A35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7158" y="928670"/>
            <a:ext cx="2714644" cy="3571899"/>
          </a:xfrm>
          <a:prstGeom prst="roundRect">
            <a:avLst>
              <a:gd name="adj" fmla="val 10000"/>
            </a:avLst>
          </a:prstGeom>
          <a:solidFill>
            <a:srgbClr val="FAD77E"/>
          </a:solidFill>
          <a:ln>
            <a:solidFill>
              <a:srgbClr val="3D3F31"/>
            </a:solidFill>
          </a:ln>
          <a:effectLst>
            <a:glow rad="101600">
              <a:srgbClr val="494B3B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wrap="square" anchor="b">
            <a:noAutofit/>
          </a:bodyPr>
          <a:lstStyle/>
          <a:p>
            <a:pPr algn="ctr"/>
            <a:r>
              <a:rPr lang="uk-UA" sz="16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СКЛАДАЮТЬ НА</a:t>
            </a:r>
          </a:p>
          <a:p>
            <a:endParaRPr lang="uk-UA" sz="1600" b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  <a:p>
            <a:pPr marL="428625" indent="-342900"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електронні ресурси загалом </a:t>
            </a:r>
            <a:r>
              <a:rPr lang="uk-UA" sz="1600" b="1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електронні документи</a:t>
            </a:r>
            <a:r>
              <a:rPr lang="en-US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бази даних</a:t>
            </a:r>
            <a:r>
              <a:rPr lang="en-US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uk-UA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портали чи сайти</a:t>
            </a:r>
            <a:r>
              <a:rPr lang="en-US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uk-UA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веб-сторінки</a:t>
            </a:r>
            <a:r>
              <a:rPr lang="en-US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форуми тощо);</a:t>
            </a:r>
          </a:p>
          <a:p>
            <a:pPr marL="428625" indent="-342900">
              <a:buFont typeface="Wingdings" pitchFamily="2" charset="2"/>
              <a:buChar char="Ø"/>
            </a:pP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їхні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складники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розділи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частини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електронних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документів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 marL="428625" indent="-342900"/>
            <a:endParaRPr lang="uk-UA" sz="1600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74" y="928670"/>
            <a:ext cx="2500330" cy="3571900"/>
          </a:xfrm>
          <a:prstGeom prst="roundRect">
            <a:avLst>
              <a:gd name="adj" fmla="val 10000"/>
            </a:avLst>
          </a:prstGeom>
          <a:solidFill>
            <a:srgbClr val="FAD77E"/>
          </a:solidFill>
          <a:ln>
            <a:solidFill>
              <a:srgbClr val="3D3F31"/>
            </a:solidFill>
          </a:ln>
          <a:effectLst>
            <a:glow rad="101600">
              <a:srgbClr val="494B3B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16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ВІДОМОСТІ, </a:t>
            </a:r>
          </a:p>
          <a:p>
            <a:pPr algn="ctr"/>
            <a:r>
              <a:rPr lang="uk-UA" sz="16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необхідні для пошуку</a:t>
            </a:r>
          </a:p>
          <a:p>
            <a:pPr algn="ctr"/>
            <a:r>
              <a:rPr lang="uk-UA" sz="16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Системні вимоги;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дата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оновлення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документа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або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його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частини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електронна адреса;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дата звернення до документа 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28992" y="928670"/>
            <a:ext cx="2428892" cy="3571900"/>
          </a:xfrm>
          <a:prstGeom prst="roundRect">
            <a:avLst>
              <a:gd name="adj" fmla="val 10000"/>
            </a:avLst>
          </a:prstGeom>
          <a:solidFill>
            <a:srgbClr val="FAD77E"/>
          </a:solidFill>
          <a:ln>
            <a:solidFill>
              <a:srgbClr val="3D3F31"/>
            </a:solidFill>
          </a:ln>
          <a:effectLst>
            <a:glow rad="101600">
              <a:srgbClr val="494B3B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sz="16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ДЖЕРЕЛА ІНФОРМАЦІЇ</a:t>
            </a:r>
          </a:p>
          <a:p>
            <a:r>
              <a:rPr lang="uk-UA" sz="1600" b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sz="1600" b="1" dirty="0" smtClean="0">
              <a:solidFill>
                <a:srgbClr val="3D3F3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титульний екран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основне меню;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головна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сторінка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сайту </a:t>
            </a:r>
            <a:r>
              <a:rPr lang="ru-RU" sz="1600" b="1" i="1" dirty="0" err="1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1600" b="1" i="1" dirty="0" smtClean="0">
                <a:solidFill>
                  <a:srgbClr val="502800"/>
                </a:solidFill>
                <a:latin typeface="Arial" pitchFamily="34" charset="0"/>
                <a:cs typeface="Arial" pitchFamily="34" charset="0"/>
              </a:rPr>
              <a:t> порталу 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1600" b="1" i="1" dirty="0" smtClean="0">
              <a:solidFill>
                <a:srgbClr val="5028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uk-UA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істять</a:t>
            </a:r>
            <a:r>
              <a:rPr lang="uk-UA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відомості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про автора,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назву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перевидання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місце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рік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видання</a:t>
            </a:r>
            <a:r>
              <a:rPr lang="ru-RU" sz="1600" dirty="0" smtClean="0">
                <a:solidFill>
                  <a:srgbClr val="3D3F3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57158" y="4714884"/>
            <a:ext cx="8358246" cy="714380"/>
          </a:xfrm>
          <a:prstGeom prst="roundRect">
            <a:avLst>
              <a:gd name="adj" fmla="val 10000"/>
            </a:avLst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glow rad="101600">
              <a:srgbClr val="FFC000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озволено </a:t>
            </a:r>
            <a:r>
              <a:rPr lang="uk-UA" sz="165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подавати</a:t>
            </a:r>
            <a:r>
              <a:rPr lang="uk-UA" sz="165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5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вид електронних даних 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(електрон. текст. дані, електрон. граф . дані, електрон. журн., електрон. </a:t>
            </a:r>
            <a:r>
              <a:rPr lang="uk-UA" sz="165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картогр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дані, електрон. пошук. </a:t>
            </a:r>
            <a:r>
              <a:rPr lang="uk-UA" sz="165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прогр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. ).</a:t>
            </a:r>
            <a:endParaRPr lang="uk-UA" sz="165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7158" y="5572140"/>
            <a:ext cx="8358246" cy="428628"/>
          </a:xfrm>
          <a:prstGeom prst="roundRect">
            <a:avLst>
              <a:gd name="adj" fmla="val 10000"/>
            </a:avLst>
          </a:prstGeom>
          <a:solidFill>
            <a:srgbClr val="5D5F49"/>
          </a:solidFill>
          <a:ln>
            <a:solidFill>
              <a:srgbClr val="502800"/>
            </a:solidFill>
          </a:ln>
          <a:effectLst>
            <a:glow rad="101600">
              <a:srgbClr val="FFC000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Можна </a:t>
            </a:r>
            <a:r>
              <a:rPr lang="uk-UA" sz="165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не подавати  джерело назви </a:t>
            </a:r>
            <a:r>
              <a:rPr lang="uk-UA" sz="165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uk-UA" sz="165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“Назва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з етикетки </a:t>
            </a:r>
            <a:r>
              <a:rPr lang="uk-UA" sz="165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диска”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165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“Назва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з </a:t>
            </a:r>
            <a:r>
              <a:rPr lang="uk-UA" sz="1650" dirty="0" err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екрана”</a:t>
            </a:r>
            <a:r>
              <a:rPr lang="uk-UA" sz="165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uk-UA" sz="165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307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188" y="0"/>
            <a:ext cx="7884247" cy="685800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  <a:effectLst>
            <a:glow rad="101600">
              <a:schemeClr val="accent4">
                <a:lumMod val="75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4801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51520" y="260648"/>
            <a:ext cx="8678198" cy="6264696"/>
          </a:xfrm>
          <a:prstGeom prst="round2DiagRect">
            <a:avLst/>
          </a:prstGeom>
          <a:blipFill>
            <a:blip r:embed="rId2"/>
            <a:tile tx="0" ty="0" sx="100000" sy="100000" flip="none" algn="tl"/>
          </a:blipFill>
          <a:ln w="63500" cap="rnd" cmpd="dbl">
            <a:solidFill>
              <a:srgbClr val="B5880B"/>
            </a:solidFill>
            <a:prstDash val="lgDash"/>
          </a:ln>
          <a:effectLst>
            <a:glow rad="190500">
              <a:schemeClr val="accent4">
                <a:lumMod val="50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800" b="1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Добір</a:t>
            </a:r>
            <a:r>
              <a:rPr lang="ru-RU" sz="2800" b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джерел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b="1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складання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бібліографічних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списків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та </a:t>
            </a:r>
            <a:r>
              <a:rPr lang="ru-RU" sz="2800" b="1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оформлення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бібліографічних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посилань</a:t>
            </a:r>
            <a:r>
              <a:rPr lang="ru-RU" sz="2800" b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ru-RU" sz="2800" b="1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—</a:t>
            </a:r>
            <a:r>
              <a:rPr lang="ru-RU" sz="2800" b="1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pPr algn="ctr">
              <a:lnSpc>
                <a:spcPct val="150000"/>
              </a:lnSpc>
            </a:pPr>
            <a:r>
              <a:rPr lang="ru-RU" sz="265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важливий</a:t>
            </a:r>
            <a:r>
              <a:rPr lang="ru-RU" sz="265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650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складник</a:t>
            </a:r>
            <a:r>
              <a:rPr lang="ru-RU" sz="2650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650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процесу</a:t>
            </a:r>
            <a:r>
              <a:rPr lang="ru-RU" sz="2650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650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написання</a:t>
            </a:r>
            <a:r>
              <a:rPr lang="ru-RU" sz="2650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650" dirty="0" err="1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наукової</a:t>
            </a:r>
            <a:r>
              <a:rPr lang="ru-RU" sz="2650" dirty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65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праці</a:t>
            </a:r>
            <a:endParaRPr lang="ru-RU" sz="2650" dirty="0" smtClean="0">
              <a:solidFill>
                <a:srgbClr val="263A35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2800" dirty="0" smtClean="0">
              <a:solidFill>
                <a:srgbClr val="263A35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Список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використаних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джерел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та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посилання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на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джерела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необхідні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для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подальшого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ознайомлення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с темою;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перевірки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неоднозначних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тез;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запобігання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суперечкам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між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авторами;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уникнення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звинувачень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у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плагіаті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крадіжках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інтелектуальної</a:t>
            </a:r>
            <a:r>
              <a:rPr lang="ru-RU" sz="2800" dirty="0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dirty="0" err="1" smtClean="0">
                <a:solidFill>
                  <a:srgbClr val="263A35"/>
                </a:solidFill>
                <a:latin typeface="Calibri" pitchFamily="34" charset="0"/>
                <a:cs typeface="Calibri" pitchFamily="34" charset="0"/>
              </a:rPr>
              <a:t>власності</a:t>
            </a:r>
            <a:endParaRPr lang="ru-RU" sz="2800" dirty="0">
              <a:solidFill>
                <a:srgbClr val="263A35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91947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рамки для презентаций\письменнос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5677602"/>
            <a:ext cx="3071834" cy="64633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Л. А. </a:t>
            </a:r>
            <a:r>
              <a:rPr lang="uk-UA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Криштафович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r"/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гол. бібліограф НТБ ВНТУ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Пользователь\Desktop\bibliot_zaproshenn1_ostatochno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429132"/>
            <a:ext cx="1071569" cy="1015170"/>
          </a:xfrm>
          <a:prstGeom prst="rect">
            <a:avLst/>
          </a:prstGeom>
          <a:noFill/>
          <a:ln>
            <a:noFill/>
          </a:ln>
          <a:effectLst>
            <a:glow rad="177800">
              <a:schemeClr val="accent3">
                <a:lumMod val="50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0" y="1071546"/>
            <a:ext cx="6572264" cy="3500462"/>
          </a:xfrm>
          <a:prstGeom prst="round2DiagRect">
            <a:avLst/>
          </a:prstGeom>
          <a:blipFill>
            <a:blip r:embed="rId4"/>
            <a:tile tx="0" ty="0" sx="100000" sy="100000" flip="none" algn="tl"/>
          </a:blipFill>
          <a:ln w="63500" cap="rnd" cmpd="dbl">
            <a:solidFill>
              <a:srgbClr val="B5880B"/>
            </a:solidFill>
            <a:prstDash val="lgDash"/>
          </a:ln>
          <a:effectLst>
            <a:glow rad="266700">
              <a:schemeClr val="accent3">
                <a:lumMod val="50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8000" b="1" spc="3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Дякую за увагу!</a:t>
            </a:r>
            <a:endParaRPr lang="ru-RU" sz="8000" b="1" spc="3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b="1" dirty="0" smtClean="0">
                <a:latin typeface="Calibri" pitchFamily="34" charset="0"/>
                <a:cs typeface="Calibri" pitchFamily="34" charset="0"/>
              </a:rPr>
              <a:t>Інформаційна культура 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–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>
                <a:latin typeface="Calibri" pitchFamily="34" charset="0"/>
                <a:cs typeface="Calibri" pitchFamily="34" charset="0"/>
              </a:rPr>
              <a:t>це систематизована сукупність знань, умінь, навичок, які забезпечують оптимальне здійснення індивідуальної інформаційної діяльності, направленої на задоволення як професійних, так і непрофесійних потреб в інформації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000240"/>
            <a:ext cx="5525838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Презентація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«</a:t>
            </a:r>
            <a:r>
              <a:rPr lang="uk-UA" sz="2400" b="1" u="sng" dirty="0">
                <a:solidFill>
                  <a:srgbClr val="0033CC"/>
                </a:solidFill>
                <a:hlinkClick r:id="rId3"/>
              </a:rPr>
              <a:t>Основи інформаційної культури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»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надасть</a:t>
            </a:r>
            <a:r>
              <a:rPr lang="ru-RU" sz="240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можливість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самостійно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оволодіти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основними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поняттями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та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складовими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інформаційної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культури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8" name="Picture 6" descr="C:\Users\user307\Desktop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754" y="4699097"/>
            <a:ext cx="3786246" cy="215890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9" name="Picture 7" descr="C:\Users\user307\Desktop\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8066"/>
            <a:ext cx="3786182" cy="212993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80" name="Picture 8" descr="C:\Users\user307\Desktop\5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00" y="2428868"/>
            <a:ext cx="3571900" cy="200742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7" name="Picture 5" descr="C:\Users\user307\Desktop\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4143380"/>
            <a:ext cx="3739503" cy="206387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6" name="Picture 4" descr="C:\Users\user307\Desktop\1.png">
            <a:hlinkClick r:id="rId3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480" y="3571876"/>
            <a:ext cx="3811358" cy="216126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TextBox 1"/>
          <p:cNvSpPr txBox="1"/>
          <p:nvPr/>
        </p:nvSpPr>
        <p:spPr>
          <a:xfrm>
            <a:off x="2762919" y="5934670"/>
            <a:ext cx="638108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33CC"/>
                </a:solidFill>
                <a:hlinkClick r:id="rId9"/>
              </a:rPr>
              <a:t>https://</a:t>
            </a:r>
            <a:r>
              <a:rPr lang="en-US" b="1" dirty="0" smtClean="0">
                <a:solidFill>
                  <a:srgbClr val="0033CC"/>
                </a:solidFill>
                <a:hlinkClick r:id="rId9"/>
              </a:rPr>
              <a:t>ir.lib.vntu.edu.ua/handle/123456789/661</a:t>
            </a:r>
            <a:endParaRPr lang="uk-UA" b="1" dirty="0" smtClean="0">
              <a:solidFill>
                <a:srgbClr val="0033CC"/>
              </a:solidFill>
            </a:endParaRPr>
          </a:p>
          <a:p>
            <a:endParaRPr lang="uk-UA" b="1" dirty="0" smtClean="0">
              <a:solidFill>
                <a:srgbClr val="0033CC"/>
              </a:solidFill>
            </a:endParaRPr>
          </a:p>
          <a:p>
            <a:r>
              <a:rPr lang="en-US" b="1" dirty="0" smtClean="0">
                <a:solidFill>
                  <a:srgbClr val="0033CC"/>
                </a:solidFill>
              </a:rPr>
              <a:t>http</a:t>
            </a:r>
            <a:r>
              <a:rPr lang="en-US" b="1" dirty="0">
                <a:solidFill>
                  <a:srgbClr val="0033CC"/>
                </a:solidFill>
              </a:rPr>
              <a:t>://</a:t>
            </a:r>
            <a:r>
              <a:rPr lang="en-US" b="1" dirty="0" smtClean="0">
                <a:solidFill>
                  <a:srgbClr val="0033CC"/>
                </a:solidFill>
              </a:rPr>
              <a:t>lib.vntu.edu.ua/pages/188.html</a:t>
            </a:r>
            <a:endParaRPr lang="uk-UA" b="1" dirty="0" smtClean="0">
              <a:solidFill>
                <a:srgbClr val="0033CC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28" y="165751"/>
            <a:ext cx="7250876" cy="95410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solidFill>
              <a:schemeClr val="accent4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Бібліографія</a:t>
            </a:r>
            <a:r>
              <a:rPr lang="ru-RU" sz="32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це</a:t>
            </a:r>
            <a:r>
              <a:rPr lang="ru-RU" sz="24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область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діяльності</a:t>
            </a:r>
            <a:r>
              <a:rPr lang="ru-RU" sz="24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по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підготовці</a:t>
            </a:r>
            <a:r>
              <a:rPr lang="ru-RU" sz="24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та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передачі</a:t>
            </a:r>
            <a:r>
              <a:rPr lang="ru-RU" sz="24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користувачам</a:t>
            </a:r>
            <a:r>
              <a:rPr lang="ru-RU" sz="24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інформації</a:t>
            </a:r>
            <a:r>
              <a:rPr lang="ru-RU" sz="2400" dirty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 про твори </a:t>
            </a:r>
            <a:r>
              <a:rPr lang="ru-RU" sz="2400" dirty="0" err="1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друку</a:t>
            </a:r>
            <a:endParaRPr lang="en-US" sz="2200" dirty="0" smtClean="0">
              <a:solidFill>
                <a:srgbClr val="344E4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331" y="1772816"/>
            <a:ext cx="8929718" cy="491679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 defTabSz="449263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SzPct val="100000"/>
            </a:pP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Термін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«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бібліографія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»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з'явився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ще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в I ст.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нашої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ери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і походить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від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грецького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- «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бібліон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»-книга, «граф»-пишу,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тобто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книгоопис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 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бібліографії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починаються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будь-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які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дослідження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робота над будь-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якою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темою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 За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допомогою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бібліографії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можна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знайти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і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дізнатися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про все,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що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відомо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людству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і про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що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розказано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в книгах та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статтях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Емблемою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бібліографії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ще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в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давнину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був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золотий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ключ, а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визначення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її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звучало як «ключ до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всіх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знань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». </a:t>
            </a:r>
          </a:p>
          <a:p>
            <a:pPr algn="just" defTabSz="449263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SzPct val="100000"/>
            </a:pP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Працюєте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над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курсовим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чи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дипломним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проектом, рефератом </a:t>
            </a:r>
            <a:r>
              <a:rPr lang="ru-RU" sz="2400" dirty="0" err="1" smtClean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чи</a:t>
            </a:r>
            <a:r>
              <a:rPr lang="ru-RU" sz="2400" dirty="0" smtClean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темою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навчально-дослідної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роботи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—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насамперед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шукаєте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список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літератури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з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цього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питання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,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самі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складаєте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список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чи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картотеку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знайдених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джерел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інформації</a:t>
            </a:r>
            <a:r>
              <a:rPr lang="ru-RU" sz="2400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 </a:t>
            </a:r>
          </a:p>
          <a:p>
            <a:pPr algn="just" defTabSz="449263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SzPct val="100000"/>
            </a:pP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Закінчується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будь-яка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дослідницька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робота списком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використаних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джерел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Це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 все і є </a:t>
            </a:r>
            <a:r>
              <a:rPr lang="ru-RU" sz="2400" b="1" dirty="0" err="1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бібліографія</a:t>
            </a:r>
            <a:r>
              <a:rPr lang="ru-RU" sz="2400" b="1" dirty="0">
                <a:solidFill>
                  <a:srgbClr val="263A35"/>
                </a:solidFill>
                <a:latin typeface="Calibri" pitchFamily="34" charset="0"/>
                <a:ea typeface="SimSun" charset="-122"/>
                <a:cs typeface="Calibri" pitchFamily="34" charset="0"/>
              </a:rPr>
              <a:t>.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84569"/>
            <a:ext cx="1742897" cy="175665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>
            <a:glow rad="177800">
              <a:srgbClr val="FABC62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5"/>
          <p:cNvSpPr txBox="1">
            <a:spLocks/>
          </p:cNvSpPr>
          <p:nvPr/>
        </p:nvSpPr>
        <p:spPr>
          <a:xfrm>
            <a:off x="8572528" y="6429396"/>
            <a:ext cx="762000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000240"/>
            <a:ext cx="8643998" cy="43396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До видів плагіату  в т. ч. можна віднести: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 відсутність посилань на прямі цитати; 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 неадекватне перефразування; 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 поєднання власного та запозиченого тексту без цитування джерел; 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 копіювання чужої наукової роботи;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 привласнення результатів праці;</a:t>
            </a:r>
          </a:p>
          <a:p>
            <a:pPr algn="just">
              <a:lnSpc>
                <a:spcPct val="150000"/>
              </a:lnSpc>
              <a:buClrTx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 згадування джерела без посилання тощо.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85728"/>
            <a:ext cx="8572560" cy="120032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400" dirty="0" smtClean="0"/>
              <a:t>Академічна доброчесність пов’язана не лише з наукою, а й з освітою, і з творчою діяльністю. Тому академічна доброчесність тією чи іншою мірою стосується кожного.</a:t>
            </a:r>
            <a:endParaRPr lang="ru-RU" sz="2400" dirty="0"/>
          </a:p>
        </p:txBody>
      </p:sp>
      <p:pic>
        <p:nvPicPr>
          <p:cNvPr id="5" name="Picture 4" descr="C:\Users\User\Desktop\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429132"/>
            <a:ext cx="2485972" cy="17650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14290"/>
            <a:ext cx="8143932" cy="19389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/>
              <a:t>Практика </a:t>
            </a:r>
            <a:r>
              <a:rPr lang="ru-RU" sz="2400" dirty="0" err="1" smtClean="0"/>
              <a:t>написання</a:t>
            </a:r>
            <a:r>
              <a:rPr lang="ru-RU" sz="2400" dirty="0" smtClean="0"/>
              <a:t> ясного, </a:t>
            </a:r>
            <a:r>
              <a:rPr lang="ru-RU" sz="2400" dirty="0" err="1" smtClean="0"/>
              <a:t>місткого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переконливого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наукового</a:t>
            </a:r>
            <a:r>
              <a:rPr lang="ru-RU" sz="2400" dirty="0" smtClean="0"/>
              <a:t> тексту </a:t>
            </a:r>
            <a:r>
              <a:rPr lang="ru-RU" sz="2400" dirty="0" err="1" smtClean="0"/>
              <a:t>починається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перших </a:t>
            </a:r>
            <a:r>
              <a:rPr lang="ru-RU" sz="2400" dirty="0" err="1" smtClean="0"/>
              <a:t>студентських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робіт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не </a:t>
            </a:r>
            <a:r>
              <a:rPr lang="ru-RU" sz="2400" dirty="0" err="1" smtClean="0"/>
              <a:t>закінчується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ніколи</a:t>
            </a:r>
            <a:r>
              <a:rPr lang="ru-RU" sz="2400" dirty="0" smtClean="0"/>
              <a:t>.</a:t>
            </a:r>
            <a:r>
              <a:rPr lang="uk-UA" sz="2400" dirty="0" smtClean="0"/>
              <a:t> Це стосується і </a:t>
            </a:r>
            <a:r>
              <a:rPr lang="uk-UA" sz="2400" dirty="0" smtClean="0">
                <a:latin typeface="Calibri" pitchFamily="34" charset="0"/>
                <a:cs typeface="Calibri" pitchFamily="34" charset="0"/>
              </a:rPr>
              <a:t>рефератів</a:t>
            </a:r>
            <a:r>
              <a:rPr lang="uk-UA" sz="2400" dirty="0" smtClean="0"/>
              <a:t>, і студентських курсових та дипломних робіт, і наукових статей, і дисертаційних досліджень.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000232" y="2428868"/>
            <a:ext cx="6396495" cy="1261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uk-UA" sz="48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Академічне писання</a:t>
            </a:r>
          </a:p>
          <a:p>
            <a:pPr algn="ctr"/>
            <a:r>
              <a:rPr lang="uk-UA" sz="28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або Академічне письмо</a:t>
            </a:r>
            <a:endParaRPr lang="uk-UA" sz="28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571876"/>
            <a:ext cx="8542928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це діяльність дослідника чи викладача зі створення спеціалізованих фахових наукових чи навчальних текстів. Представлення у письмовій формі результатів дослідження</a:t>
            </a:r>
          </a:p>
          <a:p>
            <a:pPr algn="r"/>
            <a:r>
              <a:rPr lang="uk-UA" sz="2400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uk-UA" sz="2400" i="1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Вікіпедія</a:t>
            </a:r>
            <a:r>
              <a:rPr lang="uk-UA" sz="2400" i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2200" i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107389" y="3178967"/>
            <a:ext cx="428628" cy="357190"/>
          </a:xfrm>
          <a:prstGeom prst="straightConnector1">
            <a:avLst/>
          </a:prstGeom>
          <a:ln w="38100">
            <a:solidFill>
              <a:srgbClr val="96351A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7643834" y="3143248"/>
            <a:ext cx="428628" cy="285752"/>
          </a:xfrm>
          <a:prstGeom prst="straightConnector1">
            <a:avLst/>
          </a:prstGeom>
          <a:ln w="38100">
            <a:solidFill>
              <a:srgbClr val="96351A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4282" y="5288340"/>
            <a:ext cx="8929718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Вміння висловлювати власну позицію з використанням опорної літератури та наданням посилань на використані джерела є невід'ємною частиною навчання студентів більшості західних ВНЗ, що впливає на якість їхніх письмових робіт за фахом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uk-UA" sz="36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Для оформлення посилань і списку використаних джерел в Україні використовуються</a:t>
            </a:r>
            <a:endParaRPr lang="uk-UA" sz="36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982" y="4787261"/>
            <a:ext cx="2964677" cy="193899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344E48"/>
                </a:solidFill>
                <a:latin typeface="Calibri" pitchFamily="34" charset="0"/>
                <a:cs typeface="Calibri" pitchFamily="34" charset="0"/>
                <a:hlinkClick r:id="rId2"/>
              </a:rPr>
              <a:t>ДСТУ 8302:2015 </a:t>
            </a:r>
            <a:r>
              <a:rPr lang="uk-UA" sz="2400" dirty="0" smtClean="0">
                <a:solidFill>
                  <a:srgbClr val="344E48"/>
                </a:solidFill>
                <a:latin typeface="Calibri" pitchFamily="34" charset="0"/>
                <a:cs typeface="Calibri" pitchFamily="34" charset="0"/>
              </a:rPr>
              <a:t>«Бібліографічне посилання. Загальні положення та правила складання»</a:t>
            </a:r>
            <a:endParaRPr lang="en-US" sz="2200" i="1" dirty="0" smtClean="0">
              <a:solidFill>
                <a:srgbClr val="344E48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982" y="1724822"/>
            <a:ext cx="2964678" cy="267765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3"/>
              </a:rPr>
              <a:t>ДСТУ ГОСТ 7.1:2006 </a:t>
            </a:r>
            <a:r>
              <a:rPr lang="uk-UA" sz="24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«Бібліографічний запис, бібліографічний опис. Загальні вимоги та правила складання»</a:t>
            </a:r>
            <a:endParaRPr lang="en-US" sz="2200" i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C:\Users\User\Desktop\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28004"/>
            <a:ext cx="2419302" cy="181506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0" lon="2067641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2938" y="1311811"/>
            <a:ext cx="3011135" cy="2746318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307\Desktop\6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4787261"/>
            <a:ext cx="2635155" cy="184465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600000" lon="2067641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8" name="Picture 4" descr="C:\Users\User\Desktop\4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6506" y="3774707"/>
            <a:ext cx="3692040" cy="2842879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80690" y="3466930"/>
            <a:ext cx="2993384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http://lib.vntu.edu.ua/pages/425.html</a:t>
            </a:r>
            <a:endParaRPr lang="ru-RU" sz="1400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9933" y="6301085"/>
            <a:ext cx="1974067" cy="3077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https://</a:t>
            </a:r>
            <a:r>
              <a:rPr lang="en-US" sz="1400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ir.lib.vntu.edu.ua</a:t>
            </a:r>
            <a:endParaRPr lang="ru-RU" sz="1400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873592166"/>
              </p:ext>
            </p:extLst>
          </p:nvPr>
        </p:nvGraphicFramePr>
        <p:xfrm>
          <a:off x="74076" y="1071546"/>
          <a:ext cx="9069924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9635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Для якісного наукового пошуку потрібно користуватись якісними джерелами інформації</a:t>
            </a:r>
            <a:endParaRPr lang="uk-UA" sz="3200" b="1" dirty="0">
              <a:solidFill>
                <a:srgbClr val="9635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 стрелкой 12"/>
          <p:cNvCxnSpPr/>
          <p:nvPr/>
        </p:nvCxnSpPr>
        <p:spPr>
          <a:xfrm rot="5400000">
            <a:off x="2107389" y="1107265"/>
            <a:ext cx="2571768" cy="1500198"/>
          </a:xfrm>
          <a:prstGeom prst="straightConnector1">
            <a:avLst/>
          </a:prstGeom>
          <a:ln w="38100">
            <a:solidFill>
              <a:srgbClr val="96351A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uk-UA" sz="36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Список використаних джерел</a:t>
            </a:r>
            <a:endParaRPr lang="uk-UA" sz="36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143248"/>
            <a:ext cx="6858016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accent2">
                <a:lumMod val="7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Становить цінність як довідково-пошуковий апарат для інших дослідників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36" y="2000240"/>
            <a:ext cx="5572164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accent2">
                <a:lumMod val="7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Характерізує</a:t>
            </a:r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ступінь вивченості конкретної проблеми дослідником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85794"/>
            <a:ext cx="7429520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accent2">
                <a:lumMod val="7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Дозволяє авторові документально підтвердити достовірність і точність цитованих матеріалів</a:t>
            </a: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607191" y="392885"/>
            <a:ext cx="428628" cy="357190"/>
          </a:xfrm>
          <a:prstGeom prst="straightConnector1">
            <a:avLst/>
          </a:prstGeom>
          <a:ln w="38100">
            <a:solidFill>
              <a:srgbClr val="96351A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7393801" y="964389"/>
            <a:ext cx="1285884" cy="642942"/>
          </a:xfrm>
          <a:prstGeom prst="straightConnector1">
            <a:avLst/>
          </a:prstGeom>
          <a:ln w="38100">
            <a:solidFill>
              <a:srgbClr val="96351A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4282" y="4572008"/>
            <a:ext cx="8929718" cy="209288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600" dirty="0" smtClean="0">
                <a:latin typeface="Calibri" pitchFamily="34" charset="0"/>
                <a:cs typeface="Calibri" pitchFamily="34" charset="0"/>
              </a:rPr>
              <a:t>У список варто включати всі матеріали, які були прочитані, переглянуті, проаналізовані. </a:t>
            </a:r>
          </a:p>
          <a:p>
            <a:r>
              <a:rPr lang="uk-UA" sz="26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Бібліографічний список, доданий до наукової праці є підсумком вивчення проблеми і передумовою подальших наукових досліджень.</a:t>
            </a:r>
            <a:endParaRPr lang="en-US" sz="26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282" y="414338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Важливо</a:t>
            </a:r>
            <a:endParaRPr lang="uk-UA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9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0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Презентация Microsoft Office PowerPoin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1224</TotalTime>
  <Words>2190</Words>
  <Application>Microsoft Office PowerPoint</Application>
  <PresentationFormat>Экран (4:3)</PresentationFormat>
  <Paragraphs>241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28</vt:i4>
      </vt:variant>
    </vt:vector>
  </HeadingPairs>
  <TitlesOfParts>
    <vt:vector size="41" baseType="lpstr">
      <vt:lpstr>Трек</vt:lpstr>
      <vt:lpstr>Тема Office</vt:lpstr>
      <vt:lpstr>3_Презентация Microsoft Office PowerPoint</vt:lpstr>
      <vt:lpstr>4_Презентация Microsoft Office PowerPoint</vt:lpstr>
      <vt:lpstr>5_Презентация Microsoft Office PowerPoint</vt:lpstr>
      <vt:lpstr>6_Презентация Microsoft Office PowerPoint</vt:lpstr>
      <vt:lpstr>7_Презентация Microsoft Office PowerPoint</vt:lpstr>
      <vt:lpstr>Презентация Microsoft Office PowerPoint</vt:lpstr>
      <vt:lpstr>1_Презентация Microsoft Office PowerPoint</vt:lpstr>
      <vt:lpstr>2_Презентация Microsoft Office PowerPoint</vt:lpstr>
      <vt:lpstr>8_Презентация Microsoft Office PowerPoint</vt:lpstr>
      <vt:lpstr>9_Презентация Microsoft Office PowerPoint</vt:lpstr>
      <vt:lpstr>10_Презентация Microsoft Office PowerPoint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ВИДИ БІБЛІОГРАФІЧНИХ ПОСИЛАНЬ ТА ПРАВИЛА ЇХНЬОГО СКЛАДАННЯ</vt:lpstr>
      <vt:lpstr>ВИДИ БІБЛІОГРАФІЧНИХ ПОСИЛАНЬ ТА ПРАВИЛА ЇХНЬОГО СКЛАДАННЯ</vt:lpstr>
      <vt:lpstr>Слайд 17</vt:lpstr>
      <vt:lpstr>Слайд 18</vt:lpstr>
      <vt:lpstr>Слайд 19</vt:lpstr>
      <vt:lpstr>Внутрішньотекстове бібліографічне посилання</vt:lpstr>
      <vt:lpstr>Підрядкове бібліографічне посилання</vt:lpstr>
      <vt:lpstr>Слайд 22</vt:lpstr>
      <vt:lpstr>Повторне бібліографічне посилання</vt:lpstr>
      <vt:lpstr>Комплексне бібліографічне посилання</vt:lpstr>
      <vt:lpstr>Бібліографічне посилання на електронний ресурс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user307</dc:creator>
  <cp:lastModifiedBy>user307</cp:lastModifiedBy>
  <cp:revision>178</cp:revision>
  <dcterms:created xsi:type="dcterms:W3CDTF">2018-03-22T10:35:04Z</dcterms:created>
  <dcterms:modified xsi:type="dcterms:W3CDTF">2018-03-28T08:33:43Z</dcterms:modified>
</cp:coreProperties>
</file>