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60" r:id="rId5"/>
    <p:sldId id="263" r:id="rId6"/>
    <p:sldId id="264" r:id="rId7"/>
    <p:sldId id="265" r:id="rId8"/>
    <p:sldId id="266" r:id="rId9"/>
    <p:sldId id="261" r:id="rId10"/>
    <p:sldId id="262" r:id="rId11"/>
    <p:sldId id="268" r:id="rId12"/>
    <p:sldId id="267" r:id="rId13"/>
    <p:sldId id="257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 varScale="1">
        <p:scale>
          <a:sx n="69" d="100"/>
          <a:sy n="6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0705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749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3942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214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019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492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61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299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802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280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9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3036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898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3249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439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86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2592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178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860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8584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711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4009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AC108-1E56-476B-B805-47D76E026BC0}" type="datetimeFigureOut">
              <a:rPr lang="uk-UA" smtClean="0"/>
              <a:t>12.11.2015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147C2-9A4F-4BCF-92AF-5161C79500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527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12.11.2015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529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971651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Сучасні технології обігріву будівель на основі надлишкового тепла центрів обчислення даних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6165304"/>
            <a:ext cx="4032448" cy="553616"/>
          </a:xfrm>
        </p:spPr>
        <p:txBody>
          <a:bodyPr>
            <a:normAutofit/>
          </a:bodyPr>
          <a:lstStyle/>
          <a:p>
            <a:pPr algn="r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гр. 2ПІ-12б Малініч Ілля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9513" y="6165304"/>
            <a:ext cx="3960440" cy="55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ВНТУ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3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579296" cy="1872208"/>
          </a:xfrm>
        </p:spPr>
        <p:txBody>
          <a:bodyPr>
            <a:noAutofit/>
          </a:bodyPr>
          <a:lstStyle/>
          <a:p>
            <a:pPr algn="l"/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Підприємства в Україні,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кі можуть впровадити використання надлишкового тепла від ЦОД: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132856"/>
            <a:ext cx="9036496" cy="47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дослідницькі центри, які використовують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значні власні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обчислювальні ресурси;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телекомунікаційні компанії;</a:t>
            </a: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масштабні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хостинг-провайдери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які мають велику кількість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ІТ-обладнання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Отже, для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проектування «зеленого» центру обчислення даних слід передбачити: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кількість тепла, яку зможе дати ЦОД і об'єми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споживання (наприклад, тепло менших ЦОД може використовуватись лише для гарячої води);</a:t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вартість модернізації системи охолодження ЦОД;</a:t>
            </a:r>
          </a:p>
          <a:p>
            <a:pPr marL="0" indent="0">
              <a:buNone/>
            </a:pP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- можливість безперервної подачі тепла споживачеві;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можливість організації теплообмінної точки та взаємодія з ЖКГ.</a:t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Переваги «зеленого» підходу:</a:t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економія енергії на охолодження радіаторів;</a:t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економія коштів на опалення і гарячу воду.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62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72338"/>
          </a:xfrm>
        </p:spPr>
        <p:txBody>
          <a:bodyPr/>
          <a:lstStyle/>
          <a:p>
            <a:pPr algn="ctr">
              <a:buNone/>
            </a:pPr>
            <a:endParaRPr lang="uk-UA" sz="3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uk-UA" sz="3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uk-UA" sz="3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uk-UA" sz="3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uk-UA" sz="3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uk-UA" sz="3000" dirty="0" smtClean="0">
                <a:solidFill>
                  <a:schemeClr val="bg1"/>
                </a:solidFill>
              </a:rPr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0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579296" cy="792088"/>
          </a:xfrm>
        </p:spPr>
        <p:txBody>
          <a:bodyPr/>
          <a:lstStyle/>
          <a:p>
            <a:pPr algn="l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Головна мета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9036496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Метою впровадження систем використання надлишкового тепла від центрів обробки даних є зменшення вартості опалення будівель та гарячої води за рахунок використання тепла, яке виходить в навколишнє середовище без використання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На сьогоднішній день стандартна серверна шафа на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42U (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юніти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може дати близько 24 кВт тепла. Щоб його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вико-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ристовувати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 слід ефективно задіяти як обмін як через водне так і через повітряне охолодження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ІТ-інфраструктури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95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579296" cy="792088"/>
          </a:xfrm>
        </p:spPr>
        <p:txBody>
          <a:bodyPr/>
          <a:lstStyle/>
          <a:p>
            <a:pPr algn="l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Постановка задачі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9036496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 проектуванні системи використання надлишкового тепла необхідно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- оцінка тепла, яке можна отримати з ЦОД при використанні води як носія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тепла;</a:t>
            </a:r>
          </a:p>
          <a:p>
            <a:pPr marL="0" indent="0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- розробити автоматизовану систему управління системою розподілу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тепла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забезпечити достатній рівень охолодження систем з водним охолодженням не залежно від пори року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uk-UA" sz="24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- забезпечити споживача цілодобовим постачанням гарячої води;</a:t>
            </a:r>
            <a:br>
              <a:rPr lang="uk-UA" sz="24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- забезпечити споживача цілодобовим постачанням тепла в холоді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сезони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1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579296" cy="1152128"/>
          </a:xfrm>
        </p:spPr>
        <p:txBody>
          <a:bodyPr>
            <a:noAutofit/>
          </a:bodyPr>
          <a:lstStyle/>
          <a:p>
            <a:pPr algn="l"/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Застосування систем з повітряним охолодженням та обміном тепла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9036496" cy="53732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Види повітряного охолодження ЦОД: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прямий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фрікулінг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(передбачає обмін повітря з навколишнім середовищем для охолодження ЦОД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PUE=1.20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непрямий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фрікулінг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(кондиціонує повітря з використанням води через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чілер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PUE=1.17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PUE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коефіцієнт енергоефективності ЦОД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загальне споживання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електроенергії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ЦОД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споживання електроенергії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ІТ-інфраструктурою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Для порівняння, вплив інших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не-ІТ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показників ідеалізований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Ідеальний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PUE=1.0,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діапазон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PUE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для існуючих ЦОД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1.6-3.0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12976"/>
            <a:ext cx="37909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49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Всяка всячина\TeProj\0_6a7c1_60985dab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79" y="836712"/>
            <a:ext cx="889226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07504" y="4221088"/>
            <a:ext cx="9036496" cy="26369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Рис. 1 Схема непрямого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фрікулінгу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Непрямий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фрікулінг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застосовується для зменшення витрат енергії для охолодження. Такий підхід передбачає використання води для обміну теплом з навколишнім середовищем. Останнім часом він використовується дедалі частіше.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90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07504" y="4221088"/>
            <a:ext cx="9036496" cy="26369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Рис. 2 Поєднання підходу непрямого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фрікулінгу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із споживчим контуром</a:t>
            </a:r>
          </a:p>
          <a:p>
            <a:pPr marL="0" indent="0">
              <a:buNone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Підхід непрямого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фрікулінгу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дозволяє досить легко адаптувати систему подачі тепла споживачам. Завдяки використанню теплообмінника вода-вода можна позбутись як і значної кількості тепла, так і зменшити використання електроенергії на радіаторі.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Всяка всячина\TeProj\0_6a7c1_60985dab_X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23201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8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579296" cy="864096"/>
          </a:xfrm>
        </p:spPr>
        <p:txBody>
          <a:bodyPr>
            <a:noAutofit/>
          </a:bodyPr>
          <a:lstStyle/>
          <a:p>
            <a:pPr algn="l"/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Включення систем водного охолодження </a:t>
            </a: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ІТ-інфраструктури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ЦОД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9036496" cy="55172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Такі закордонні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суперкомп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ютерні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рішення як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СКІФ-Аврора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Південноуральський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державний університет), які використовують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двохконтурну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систему охолодження передбачають підключення третього контуру для утилізації тепла.</a:t>
            </a:r>
          </a:p>
          <a:p>
            <a:pPr marL="0" indent="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Рис. 4 Паралельне з'єднання вторинних контурів охолодження стойок з ВО </a:t>
            </a:r>
          </a:p>
        </p:txBody>
      </p:sp>
      <p:pic>
        <p:nvPicPr>
          <p:cNvPr id="4099" name="Picture 3" descr="F:\Всяка всячина\TeProj\0_6a7c1_60985dab_XL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02" y="3861048"/>
            <a:ext cx="78232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59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579296" cy="1152128"/>
          </a:xfrm>
        </p:spPr>
        <p:txBody>
          <a:bodyPr>
            <a:noAutofit/>
          </a:bodyPr>
          <a:lstStyle/>
          <a:p>
            <a:pPr algn="l"/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Забезпечення споживача безперервним постачанням тепла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9036496" cy="5373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 ході експлуатації ДОЦ можливі різні ситуації, коли навантаження на обчислювальні ресурси може впасти. В результаті кількість надлишкового тепла зменшиться. Для цього можна застосовувати тепломережі для підвищення вихідної температури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Для регуляції температури, застосовується регулятор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(рис. 3), що дозволяє обмежити використання тепла від тепломережі в необхідній кількості.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14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сяка всячина\TeProj\ch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35" y="1412776"/>
            <a:ext cx="7986659" cy="317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0" y="4797152"/>
            <a:ext cx="9144000" cy="20608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Рис. 3 Схема сполучення теплообмінників для забезпечення неперервної подачі тепла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50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285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1_Тема Office</vt:lpstr>
      <vt:lpstr>Сучасні технології обігріву будівель на основі надлишкового тепла центрів обчислення даних</vt:lpstr>
      <vt:lpstr>Головна мета</vt:lpstr>
      <vt:lpstr>Постановка задачі</vt:lpstr>
      <vt:lpstr>Застосування систем з повітряним охолодженням та обміном тепла</vt:lpstr>
      <vt:lpstr>Презентация PowerPoint</vt:lpstr>
      <vt:lpstr>Презентация PowerPoint</vt:lpstr>
      <vt:lpstr>Включення систем водного охолодження ІТ-інфраструктури ЦОД</vt:lpstr>
      <vt:lpstr>Забезпечення споживача безперервним постачанням тепла</vt:lpstr>
      <vt:lpstr>Презентация PowerPoint</vt:lpstr>
      <vt:lpstr>Підприємства в Україні, які можуть впровадити використання надлишкового тепла від ЦОД:</vt:lpstr>
      <vt:lpstr>Презентация PowerPoint</vt:lpstr>
      <vt:lpstr>Презентация PowerPoint</vt:lpstr>
    </vt:vector>
  </TitlesOfParts>
  <Company>ТОВ "Хлів"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Сучасні технології обігріву будівель на основі надлишкового тепла центрів обчислення даних</dc:title>
  <dc:creator>Містер Гусь</dc:creator>
  <cp:lastModifiedBy>Містер Гусь</cp:lastModifiedBy>
  <cp:revision>48</cp:revision>
  <dcterms:created xsi:type="dcterms:W3CDTF">2015-11-12T18:33:34Z</dcterms:created>
  <dcterms:modified xsi:type="dcterms:W3CDTF">2015-11-12T22:24:11Z</dcterms:modified>
</cp:coreProperties>
</file>