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69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6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-595" y="-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ADAF9F6-ECD9-4DBD-9011-8262ECB4EC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3A64F77-6AE2-4A52-95C4-5F9D313C4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276B70F-D3C6-45DB-83B0-5807FC8FD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62EDB-C73F-4D5C-84BF-6CD507793814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43D1225-53EB-4126-9AA4-DE9391522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AE71D21-AF5A-4826-A5E1-5539FF656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2C69F-9058-480A-9299-EC7BE36ED8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07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893EB0-1248-4DCC-A42C-0D5CB13E4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A010C096-1041-49FB-86B0-FC18519D57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6C8C413-0CE9-4B16-BCE7-9809505F5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62EDB-C73F-4D5C-84BF-6CD507793814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BE909CF-6AB1-46CB-95EA-51ECC04F3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902EAFB-7E15-499F-946E-3E9008228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2C69F-9058-480A-9299-EC7BE36ED8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0405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5C8D6794-FD2A-4436-880A-DC51263CAE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8B15687-2507-438E-BBED-2EA6C947AB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43242A1-9DB8-4EC1-A598-F05592BB4B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62EDB-C73F-4D5C-84BF-6CD507793814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4D32682-783C-44D9-8050-862EBB814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E6BA931-C82F-4D08-9B30-96B018888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2C69F-9058-480A-9299-EC7BE36ED8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4260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89D112F-C6FB-458E-A0CC-3969D0F8B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6DFFAFE-02BE-460A-B293-598603094E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4DE0BF9-B816-4FE7-A195-D7469E448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62EDB-C73F-4D5C-84BF-6CD507793814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5D585AC-DCB2-4297-9DE4-234D6CA4E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E608462-7DDA-4674-B483-D96064303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2C69F-9058-480A-9299-EC7BE36ED8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7105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419A2FA-FC8D-4FBD-A18A-1FF80DE18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6710BD2-AA50-4E0A-8D65-53BB4E5587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BD460B7-EE68-4468-B87C-FA23086E9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62EDB-C73F-4D5C-84BF-6CD507793814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D548FAF-209C-4872-BB23-3600F52B7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A8648B9-7367-4E00-B819-21D1A4E52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2C69F-9058-480A-9299-EC7BE36ED8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678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4BCD768-20B6-4EB8-90CB-BB61AC4D9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F152E60-658A-48D0-9353-557BE3CB20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F0B904B-72CB-492A-8AF1-4E32CC6E0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51CF772-FE05-4AA6-B134-A18AC398A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62EDB-C73F-4D5C-84BF-6CD507793814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AABCF7F-F53C-467D-A3B8-DE1C46E94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8E89D07-7519-467C-B66C-AC8768C81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2C69F-9058-480A-9299-EC7BE36ED8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8305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A07443F-292C-4345-88BF-48EC39CE0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FA4D940-8EE7-4207-A380-7E4A4EDFD7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F4B14CA-2832-4039-9C33-2E467974C1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95D983B9-59EC-4B2B-81C4-F4C195ED09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25F35443-D4E9-456C-9448-2DD3828A83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2D7A593B-F19B-480F-A8D7-0B8D93ACF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62EDB-C73F-4D5C-84BF-6CD507793814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C0229B1B-B86D-4517-8A4E-C545F4472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F5C3F365-A44B-4672-9B4D-100003D61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2C69F-9058-480A-9299-EC7BE36ED8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0455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CA77F8C-31BC-4CCA-91D1-37858FA36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BED73B77-B589-4BEC-8D73-640FBCA8F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62EDB-C73F-4D5C-84BF-6CD507793814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449216D-690C-4553-BC8D-5BB82853D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79E3163-1203-4B31-8E68-D72A3CE92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2C69F-9058-480A-9299-EC7BE36ED8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1963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1D4CD752-0AF9-4DF7-99F0-0C6591CC0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62EDB-C73F-4D5C-84BF-6CD507793814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437D1A5C-A285-445B-AED1-694D0B838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6180E528-72D1-40EA-84C1-1780DE3FB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2C69F-9058-480A-9299-EC7BE36ED8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6952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D12E942-B0F0-4F0C-85E5-2022380BA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87C6B3F-D6B0-420A-8A09-BF306614C2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E8759C3-132F-401E-BFCF-04622E5A49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0BDD8CE-1C94-480C-BADD-890A05470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62EDB-C73F-4D5C-84BF-6CD507793814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E854947-735E-4ED8-80E7-4ADB2EEA3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DB9E952-D379-4215-8506-A60F3B54E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2C69F-9058-480A-9299-EC7BE36ED8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9129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367EB0-F8C5-4095-8DB5-D21260F3F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4C804B5D-8B25-4076-9A41-8E57C26DE8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86E5AC5-4F5A-41AB-8E13-B0B605D068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16C0228-50BD-4788-BCA5-AED3DA28A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62EDB-C73F-4D5C-84BF-6CD507793814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D89E06F-5785-494F-82E7-03888EDB9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42B6FF3-3E3E-47CB-B925-8EB5CBC48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2C69F-9058-480A-9299-EC7BE36ED8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3080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F3F4D4F-7261-4F14-B419-29F48BAEB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B37864A-76DF-45CF-A6EC-43B4F9E0FE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F574B90-A52F-4778-84C6-9BB7978ACF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62EDB-C73F-4D5C-84BF-6CD507793814}" type="datetimeFigureOut">
              <a:rPr lang="en-US" smtClean="0"/>
              <a:pPr/>
              <a:t>9/10/2021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9B53F8E-4993-427D-B213-6B8E0B414A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80FDA92-5906-4433-8697-6F850D490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2C69F-9058-480A-9299-EC7BE36ED8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1141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8C69152-BDCC-4C29-B225-86E553F07195}"/>
              </a:ext>
            </a:extLst>
          </p:cNvPr>
          <p:cNvSpPr/>
          <p:nvPr/>
        </p:nvSpPr>
        <p:spPr>
          <a:xfrm>
            <a:off x="1133856" y="373653"/>
            <a:ext cx="99242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F2719"/>
                </a:solidFill>
              </a:rPr>
              <a:t>В</a:t>
            </a:r>
            <a:r>
              <a:rPr lang="uk-UA" sz="2000" dirty="0" err="1">
                <a:solidFill>
                  <a:srgbClr val="0F2719"/>
                </a:solidFill>
              </a:rPr>
              <a:t>інницький</a:t>
            </a:r>
            <a:r>
              <a:rPr lang="uk-UA" sz="2000" dirty="0">
                <a:solidFill>
                  <a:srgbClr val="0F2719"/>
                </a:solidFill>
              </a:rPr>
              <a:t> національний технічний університет</a:t>
            </a:r>
          </a:p>
          <a:p>
            <a:pPr algn="ctr"/>
            <a:r>
              <a:rPr lang="uk-UA" sz="2000" dirty="0">
                <a:solidFill>
                  <a:srgbClr val="0F2719"/>
                </a:solidFill>
              </a:rPr>
              <a:t>Факультет інформаційних технологій та комп’ютерної інженерії</a:t>
            </a:r>
          </a:p>
          <a:p>
            <a:pPr algn="ctr"/>
            <a:r>
              <a:rPr lang="uk-UA" sz="2000" dirty="0">
                <a:solidFill>
                  <a:srgbClr val="0F2719"/>
                </a:solidFill>
              </a:rPr>
              <a:t>Кафедра програмного забезпечення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913CB264-1470-421E-AB18-F7041F0082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9536" y="1389316"/>
            <a:ext cx="8352928" cy="2890076"/>
          </a:xfrm>
        </p:spPr>
        <p:txBody>
          <a:bodyPr>
            <a:normAutofit/>
          </a:bodyPr>
          <a:lstStyle/>
          <a:p>
            <a:r>
              <a:rPr lang="uk-UA" sz="4800" b="1" dirty="0"/>
              <a:t>Розробка методів та засобів для моніторингу запитів в додатках на основі архітектури мікросервісів</a:t>
            </a:r>
            <a:endParaRPr lang="uk-UA" sz="4800" b="1" dirty="0">
              <a:solidFill>
                <a:srgbClr val="0F271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40D08F3-3770-47E8-886D-2AC838DDA412}"/>
              </a:ext>
            </a:extLst>
          </p:cNvPr>
          <p:cNvSpPr txBox="1"/>
          <p:nvPr/>
        </p:nvSpPr>
        <p:spPr>
          <a:xfrm>
            <a:off x="3533318" y="5145518"/>
            <a:ext cx="5125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rgbClr val="0F2719"/>
                </a:solidFill>
              </a:rPr>
              <a:t>Студент 1ПІ-1</a:t>
            </a:r>
            <a:r>
              <a:rPr lang="ru-RU" dirty="0">
                <a:solidFill>
                  <a:srgbClr val="0F2719"/>
                </a:solidFill>
              </a:rPr>
              <a:t>8</a:t>
            </a:r>
            <a:r>
              <a:rPr lang="uk-UA" dirty="0">
                <a:solidFill>
                  <a:srgbClr val="0F2719"/>
                </a:solidFill>
              </a:rPr>
              <a:t>м</a:t>
            </a:r>
            <a:r>
              <a:rPr lang="en-US" dirty="0">
                <a:solidFill>
                  <a:srgbClr val="0F2719"/>
                </a:solidFill>
              </a:rPr>
              <a:t>: </a:t>
            </a:r>
            <a:r>
              <a:rPr lang="ru-RU" dirty="0" err="1">
                <a:solidFill>
                  <a:srgbClr val="0F2719"/>
                </a:solidFill>
              </a:rPr>
              <a:t>Біліченко</a:t>
            </a:r>
            <a:r>
              <a:rPr lang="ru-RU" dirty="0">
                <a:solidFill>
                  <a:srgbClr val="0F2719"/>
                </a:solidFill>
              </a:rPr>
              <a:t> І.Ю.</a:t>
            </a:r>
          </a:p>
          <a:p>
            <a:r>
              <a:rPr lang="ru-RU" dirty="0" err="1">
                <a:solidFill>
                  <a:srgbClr val="0F2719"/>
                </a:solidFill>
              </a:rPr>
              <a:t>Науковий</a:t>
            </a:r>
            <a:r>
              <a:rPr lang="ru-RU" dirty="0">
                <a:solidFill>
                  <a:srgbClr val="0F2719"/>
                </a:solidFill>
              </a:rPr>
              <a:t> </a:t>
            </a:r>
            <a:r>
              <a:rPr lang="ru-RU" dirty="0" err="1">
                <a:solidFill>
                  <a:srgbClr val="0F2719"/>
                </a:solidFill>
              </a:rPr>
              <a:t>керівник</a:t>
            </a:r>
            <a:r>
              <a:rPr lang="ru-RU" dirty="0">
                <a:solidFill>
                  <a:srgbClr val="0F2719"/>
                </a:solidFill>
              </a:rPr>
              <a:t>: к.т.н., доцент</a:t>
            </a:r>
            <a:r>
              <a:rPr lang="en-US" dirty="0">
                <a:solidFill>
                  <a:srgbClr val="0F2719"/>
                </a:solidFill>
              </a:rPr>
              <a:t>:</a:t>
            </a:r>
            <a:r>
              <a:rPr lang="ru-RU" dirty="0">
                <a:solidFill>
                  <a:srgbClr val="0F2719"/>
                </a:solidFill>
              </a:rPr>
              <a:t> </a:t>
            </a:r>
            <a:r>
              <a:rPr lang="uk-UA" dirty="0" err="1">
                <a:solidFill>
                  <a:srgbClr val="0F2719"/>
                </a:solidFill>
              </a:rPr>
              <a:t>Ракитянська</a:t>
            </a:r>
            <a:r>
              <a:rPr lang="uk-UA" dirty="0">
                <a:solidFill>
                  <a:srgbClr val="0F2719"/>
                </a:solidFill>
              </a:rPr>
              <a:t> Г.Б.</a:t>
            </a:r>
          </a:p>
        </p:txBody>
      </p:sp>
    </p:spTree>
    <p:extLst>
      <p:ext uri="{BB962C8B-B14F-4D97-AF65-F5344CB8AC3E}">
        <p14:creationId xmlns:p14="http://schemas.microsoft.com/office/powerpoint/2010/main" xmlns="" val="1461394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1A63D64-FFA0-4485-9388-AFC49A5C32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0654" y="996773"/>
            <a:ext cx="11490691" cy="4864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94796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0BDA6C8-FA92-44F3-BCB2-56373BEDF0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6132" y="1834795"/>
            <a:ext cx="10759736" cy="318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432156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638668" y="1529408"/>
            <a:ext cx="8513440" cy="5328592"/>
          </a:xfrm>
        </p:spPr>
        <p:txBody>
          <a:bodyPr>
            <a:normAutofit lnSpcReduction="10000"/>
          </a:bodyPr>
          <a:lstStyle/>
          <a:p>
            <a:r>
              <a:rPr lang="ru-RU" sz="3200" dirty="0"/>
              <a:t>Р</a:t>
            </a:r>
            <a:r>
              <a:rPr lang="uk-UA" sz="3200" dirty="0" err="1"/>
              <a:t>озроблено</a:t>
            </a:r>
            <a:r>
              <a:rPr lang="uk-UA" sz="3200" dirty="0"/>
              <a:t> сервіс для моніторингу запитів. Було проаналізовано стан даної проблеми на сьогоднішній день. Сьогодні, коли більшість сучасних додатків базується на архітектурі мікросервісів, сервіс для моніторингу буде корисний.</a:t>
            </a:r>
            <a:endParaRPr lang="en-US" sz="3200" dirty="0"/>
          </a:p>
          <a:p>
            <a:r>
              <a:rPr lang="uk-UA" sz="3200" dirty="0"/>
              <a:t>Для того, щоб розробити додаток було проаналізовано найбільш популярні аналоги, визначено їх переваги та недоліки. </a:t>
            </a:r>
          </a:p>
          <a:p>
            <a:r>
              <a:rPr lang="uk-UA" sz="3200" dirty="0"/>
              <a:t>Проведене тестування довело повну ефективність і правильність функціонування розробленого сервісу.</a:t>
            </a:r>
            <a:endParaRPr lang="ru-RU" sz="32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37477" y="0"/>
            <a:ext cx="7787208" cy="1221386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0850" eaLnBrk="0" fontAlgn="base" hangingPunct="0">
              <a:spcAft>
                <a:spcPct val="0"/>
              </a:spcAft>
            </a:pPr>
            <a:r>
              <a:rPr lang="ru-RU" sz="3600" cap="none" dirty="0" err="1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Висновки</a:t>
            </a:r>
            <a:endParaRPr lang="ru-RU" sz="1400" cap="none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9965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402654"/>
            <a:ext cx="7787208" cy="1160970"/>
          </a:xfrm>
        </p:spPr>
        <p:txBody>
          <a:bodyPr>
            <a:noAutofit/>
          </a:bodyPr>
          <a:lstStyle/>
          <a:p>
            <a:r>
              <a:rPr lang="uk-UA" sz="4800" dirty="0">
                <a:solidFill>
                  <a:srgbClr val="0F2719"/>
                </a:solidFill>
              </a:rPr>
              <a:t>Мета, об’єкт та предмет дослідження</a:t>
            </a:r>
            <a:endParaRPr lang="ru-RU" sz="4800" dirty="0">
              <a:solidFill>
                <a:srgbClr val="0F271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981200" y="2231136"/>
            <a:ext cx="7859216" cy="4873752"/>
          </a:xfrm>
        </p:spPr>
        <p:txBody>
          <a:bodyPr>
            <a:normAutofit/>
          </a:bodyPr>
          <a:lstStyle/>
          <a:p>
            <a:r>
              <a:rPr lang="uk-UA" dirty="0"/>
              <a:t>Метою мaгicтepcькoї квaлiфiкaцiйнoї poбoти є підвищення продуктивності додатку за рахунок додавання додаткових фільтрів і можливості додавання власних ключів в заголовок запиту додатку для розподіленого трасування запитів</a:t>
            </a:r>
          </a:p>
          <a:p>
            <a:r>
              <a:rPr lang="uk-UA" dirty="0"/>
              <a:t>Об’єкт дослідження – є процес трасування запитів.</a:t>
            </a:r>
          </a:p>
          <a:p>
            <a:r>
              <a:rPr lang="uk-UA" dirty="0"/>
              <a:t>Предметом дослідження є методи та засоби відслідковування запитів в додатках на основі архітектури мікросервісів.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99271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812096" y="1968280"/>
            <a:ext cx="8784976" cy="5733256"/>
          </a:xfrm>
        </p:spPr>
        <p:txBody>
          <a:bodyPr>
            <a:noAutofit/>
          </a:bodyPr>
          <a:lstStyle/>
          <a:p>
            <a:r>
              <a:rPr lang="uk-UA" dirty="0"/>
              <a:t>Вперше запропоновано метод додавання власних ключів і значень в заголовок запиту при розподіленому трасуванні, особливість якого полягає у додаванні настроюваниного файлу заголовку, що дає змогу масштабувати трасування запитів і, як наслідок, підвищити продуктивність додатку.</a:t>
            </a:r>
          </a:p>
          <a:p>
            <a:endParaRPr lang="uk-UA" dirty="0"/>
          </a:p>
          <a:p>
            <a:r>
              <a:rPr lang="ru-RU" dirty="0"/>
              <a:t>Вперше запропоновано метод сортування запитів, особливість якого полягає у додаванні фільтрів з розширеними умовами пошуку, що дозволяє підвищити продуктивність додатку.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08632" y="311214"/>
            <a:ext cx="7787208" cy="1197546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4800" dirty="0">
                <a:solidFill>
                  <a:srgbClr val="0F2719"/>
                </a:solidFill>
              </a:rPr>
              <a:t>Наукова новизна</a:t>
            </a:r>
            <a:endParaRPr lang="ru-RU" sz="4800" dirty="0">
              <a:solidFill>
                <a:srgbClr val="0F271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925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0C690B-0001-4C97-B3A1-BC73AD879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Розподілений</a:t>
            </a:r>
            <a:r>
              <a:rPr lang="ru-RU" dirty="0"/>
              <a:t> </a:t>
            </a:r>
            <a:r>
              <a:rPr lang="ru-RU" dirty="0" err="1"/>
              <a:t>трасування</a:t>
            </a:r>
            <a:endParaRPr lang="en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FF9FDAE-5E4E-4C40-9642-2EA356915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dirty="0"/>
              <a:t>Розподілене трасування, яке також називається розподіленим відстеженням запитів, - це метод, який використовується для профілювання та моніторингу програм, особливо тих, які побудовані за допомогою архітектури мікросервісів. </a:t>
            </a:r>
            <a:r>
              <a:rPr lang="ru-RU" sz="3600" dirty="0" err="1"/>
              <a:t>Розподілене</a:t>
            </a:r>
            <a:r>
              <a:rPr lang="ru-RU" sz="3600" dirty="0"/>
              <a:t> </a:t>
            </a:r>
            <a:r>
              <a:rPr lang="ru-RU" sz="3600" dirty="0" err="1"/>
              <a:t>трасування</a:t>
            </a:r>
            <a:r>
              <a:rPr lang="ru-RU" sz="3600" dirty="0"/>
              <a:t> </a:t>
            </a:r>
            <a:r>
              <a:rPr lang="ru-RU" sz="3600" dirty="0" err="1"/>
              <a:t>допомагає</a:t>
            </a:r>
            <a:r>
              <a:rPr lang="ru-RU" sz="3600" dirty="0"/>
              <a:t> точно </a:t>
            </a:r>
            <a:r>
              <a:rPr lang="ru-RU" sz="3600" dirty="0" err="1"/>
              <a:t>визначити</a:t>
            </a:r>
            <a:r>
              <a:rPr lang="ru-RU" sz="3600" dirty="0"/>
              <a:t>, де </a:t>
            </a:r>
            <a:r>
              <a:rPr lang="ru-RU" sz="3600" dirty="0" err="1"/>
              <a:t>трапляються</a:t>
            </a:r>
            <a:r>
              <a:rPr lang="ru-RU" sz="3600" dirty="0"/>
              <a:t> </a:t>
            </a:r>
            <a:r>
              <a:rPr lang="ru-RU" sz="3600" dirty="0" err="1"/>
              <a:t>збої</a:t>
            </a:r>
            <a:r>
              <a:rPr lang="ru-RU" sz="3600" dirty="0"/>
              <a:t> та </a:t>
            </a:r>
            <a:r>
              <a:rPr lang="ru-RU" sz="3600" dirty="0" err="1"/>
              <a:t>що</a:t>
            </a:r>
            <a:r>
              <a:rPr lang="ru-RU" sz="3600" dirty="0"/>
              <a:t> </a:t>
            </a:r>
            <a:r>
              <a:rPr lang="ru-RU" sz="3600" dirty="0" err="1"/>
              <a:t>призводить</a:t>
            </a:r>
            <a:r>
              <a:rPr lang="ru-RU" sz="3600" dirty="0"/>
              <a:t> до </a:t>
            </a:r>
            <a:r>
              <a:rPr lang="ru-RU" sz="3600" dirty="0" err="1"/>
              <a:t>низької</a:t>
            </a:r>
            <a:r>
              <a:rPr lang="ru-RU" sz="3600" dirty="0"/>
              <a:t> </a:t>
            </a:r>
            <a:r>
              <a:rPr lang="ru-RU" sz="3600" dirty="0" err="1"/>
              <a:t>продуктивності</a:t>
            </a:r>
            <a:r>
              <a:rPr lang="ru-RU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63388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6AD726D-18BC-48AD-9EBE-91F648E6E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Проблеми</a:t>
            </a:r>
            <a:r>
              <a:rPr lang="ru-RU" dirty="0"/>
              <a:t> як</a:t>
            </a:r>
            <a:r>
              <a:rPr lang="uk-UA" dirty="0"/>
              <a:t>і вирішує трасування</a:t>
            </a:r>
            <a:endParaRPr lang="en-US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97FB8B41-3A1E-4E19-9E73-A91BC32706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8390" y="1378082"/>
            <a:ext cx="6484250" cy="4885557"/>
          </a:xfrm>
        </p:spPr>
      </p:pic>
    </p:spTree>
    <p:extLst>
      <p:ext uri="{BB962C8B-B14F-4D97-AF65-F5344CB8AC3E}">
        <p14:creationId xmlns:p14="http://schemas.microsoft.com/office/powerpoint/2010/main" xmlns="" val="4280353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776AB4F7-E57D-4FA0-A883-24BE227D61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05112" y="1852612"/>
            <a:ext cx="6581775" cy="315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87120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E7E8A7-879F-4A3C-8EC3-7CAE8DCCF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Використанні технології</a:t>
            </a:r>
            <a:endParaRPr lang="en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62F7527-1DF1-4981-8715-0A29BC891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/>
              <a:t>Мова програмування</a:t>
            </a:r>
            <a:r>
              <a:rPr lang="en-US" dirty="0"/>
              <a:t>: TypeScript</a:t>
            </a:r>
          </a:p>
          <a:p>
            <a:r>
              <a:rPr lang="en-US" dirty="0"/>
              <a:t>UI </a:t>
            </a:r>
            <a:r>
              <a:rPr lang="uk-UA" dirty="0" err="1"/>
              <a:t>фреймовки</a:t>
            </a:r>
            <a:r>
              <a:rPr lang="en-US" dirty="0"/>
              <a:t>: React, Redux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4C29645-3246-4634-8201-390C87B2C3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52506" y="3273409"/>
            <a:ext cx="4340413" cy="306722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1B72AB2-AE47-4B5B-9B3B-0E11EAA7CD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551809" y="3479765"/>
            <a:ext cx="2642932" cy="238862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77DD3CE3-A844-4F43-81DC-CC0A6F1773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3408" y="3688183"/>
            <a:ext cx="2180208" cy="218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8043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E7E8A7-879F-4A3C-8EC3-7CAE8DCCF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Використанні технології</a:t>
            </a:r>
            <a:endParaRPr lang="en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62F7527-1DF1-4981-8715-0A29BC891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 </a:t>
            </a:r>
            <a:r>
              <a:rPr lang="uk-UA" dirty="0" err="1"/>
              <a:t>фрейворки</a:t>
            </a:r>
            <a:r>
              <a:rPr lang="en-US" dirty="0"/>
              <a:t>: Node JS, Express</a:t>
            </a:r>
          </a:p>
          <a:p>
            <a:r>
              <a:rPr lang="ru-RU" dirty="0" err="1"/>
              <a:t>Фреймовки</a:t>
            </a:r>
            <a:r>
              <a:rPr lang="ru-RU" dirty="0"/>
              <a:t> для модульного </a:t>
            </a:r>
            <a:r>
              <a:rPr lang="ru-RU" dirty="0" err="1"/>
              <a:t>тестування</a:t>
            </a:r>
            <a:r>
              <a:rPr lang="en-US" dirty="0"/>
              <a:t>: Jest, Enzyme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E6DC108-0CE1-4774-8E73-A79BFF7EE4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3525910"/>
            <a:ext cx="3540902" cy="216911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561CB52-74B5-4140-87A3-6399BA5C5A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86905" y="4071799"/>
            <a:ext cx="3284738" cy="89747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825C0EF7-0FC9-402F-B429-2EAF5DF8969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79446" y="3103823"/>
            <a:ext cx="2562250" cy="283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14104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8F900B6-3BE9-4CAB-9CC5-972CBCE74A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6745" y="628500"/>
            <a:ext cx="10558509" cy="560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387324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311</Words>
  <Application>Microsoft Office PowerPoint</Application>
  <PresentationFormat>Произвольный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Розробка методів та засобів для моніторингу запитів в додатках на основі архітектури мікросервісів</vt:lpstr>
      <vt:lpstr>Мета, об’єкт та предмет дослідження</vt:lpstr>
      <vt:lpstr>Слайд 3</vt:lpstr>
      <vt:lpstr>Розподілений трасування</vt:lpstr>
      <vt:lpstr>Проблеми які вирішує трасування</vt:lpstr>
      <vt:lpstr>Слайд 6</vt:lpstr>
      <vt:lpstr>Використанні технології</vt:lpstr>
      <vt:lpstr>Використанні технології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методів та засобів для моніторингу запитів в додатках на основі мікросервісів</dc:title>
  <dc:creator>User</dc:creator>
  <cp:lastModifiedBy>Acomp</cp:lastModifiedBy>
  <cp:revision>14</cp:revision>
  <dcterms:created xsi:type="dcterms:W3CDTF">2019-12-08T18:00:52Z</dcterms:created>
  <dcterms:modified xsi:type="dcterms:W3CDTF">2021-09-10T08:04:01Z</dcterms:modified>
</cp:coreProperties>
</file>